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6" r:id="rId4"/>
    <p:sldId id="39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28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15FA5-A00D-4503-4D00-9FD8849CC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F75C3A-3F74-5609-BA12-2904F986C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E3AE6-866E-A95E-1E31-87054D3BC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3523D-BE3A-081B-A26B-107B48375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31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Eight-Point Strategic Compass – Slide Template</a:t>
            </a:r>
          </a:p>
        </p:txBody>
      </p:sp>
      <p:sp>
        <p:nvSpPr>
          <p:cNvPr id="158" name="Forme libre 3">
            <a:extLst>
              <a:ext uri="{FF2B5EF4-FFF2-40B4-BE49-F238E27FC236}">
                <a16:creationId xmlns:a16="http://schemas.microsoft.com/office/drawing/2014/main" id="{3485CD3C-52A4-05CF-E7FD-42DEFF215E19}"/>
              </a:ext>
            </a:extLst>
          </p:cNvPr>
          <p:cNvSpPr/>
          <p:nvPr/>
        </p:nvSpPr>
        <p:spPr>
          <a:xfrm>
            <a:off x="4263170" y="1624112"/>
            <a:ext cx="957624" cy="1065744"/>
          </a:xfrm>
          <a:custGeom>
            <a:avLst/>
            <a:gdLst>
              <a:gd name="connsiteX0" fmla="*/ 653886 w 813198"/>
              <a:gd name="connsiteY0" fmla="*/ 0 h 905011"/>
              <a:gd name="connsiteX1" fmla="*/ 813199 w 813198"/>
              <a:gd name="connsiteY1" fmla="*/ 443364 h 905011"/>
              <a:gd name="connsiteX2" fmla="*/ 398208 w 813198"/>
              <a:gd name="connsiteY2" fmla="*/ 905011 h 905011"/>
              <a:gd name="connsiteX3" fmla="*/ 0 w 813198"/>
              <a:gd name="connsiteY3" fmla="*/ 675011 h 905011"/>
              <a:gd name="connsiteX4" fmla="*/ 0 w 813198"/>
              <a:gd name="connsiteY4" fmla="*/ 203176 h 905011"/>
              <a:gd name="connsiteX5" fmla="*/ 653886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653886" y="0"/>
                </a:moveTo>
                <a:lnTo>
                  <a:pt x="813199" y="443364"/>
                </a:lnTo>
                <a:lnTo>
                  <a:pt x="398208" y="905011"/>
                </a:lnTo>
                <a:lnTo>
                  <a:pt x="0" y="675011"/>
                </a:lnTo>
                <a:lnTo>
                  <a:pt x="0" y="203176"/>
                </a:lnTo>
                <a:lnTo>
                  <a:pt x="65388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9" name="Forme libre 4">
            <a:extLst>
              <a:ext uri="{FF2B5EF4-FFF2-40B4-BE49-F238E27FC236}">
                <a16:creationId xmlns:a16="http://schemas.microsoft.com/office/drawing/2014/main" id="{B05C090F-E4CA-010B-10AE-31BBDE0D1773}"/>
              </a:ext>
            </a:extLst>
          </p:cNvPr>
          <p:cNvSpPr/>
          <p:nvPr/>
        </p:nvSpPr>
        <p:spPr>
          <a:xfrm>
            <a:off x="6971204" y="1624112"/>
            <a:ext cx="957624" cy="1065744"/>
          </a:xfrm>
          <a:custGeom>
            <a:avLst/>
            <a:gdLst>
              <a:gd name="connsiteX0" fmla="*/ 159463 w 813198"/>
              <a:gd name="connsiteY0" fmla="*/ 0 h 905011"/>
              <a:gd name="connsiteX1" fmla="*/ 0 w 813198"/>
              <a:gd name="connsiteY1" fmla="*/ 443364 h 905011"/>
              <a:gd name="connsiteX2" fmla="*/ 414991 w 813198"/>
              <a:gd name="connsiteY2" fmla="*/ 905011 h 905011"/>
              <a:gd name="connsiteX3" fmla="*/ 813199 w 813198"/>
              <a:gd name="connsiteY3" fmla="*/ 675011 h 905011"/>
              <a:gd name="connsiteX4" fmla="*/ 766289 w 813198"/>
              <a:gd name="connsiteY4" fmla="*/ 212017 h 905011"/>
              <a:gd name="connsiteX5" fmla="*/ 159463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159463" y="0"/>
                </a:moveTo>
                <a:lnTo>
                  <a:pt x="0" y="443364"/>
                </a:lnTo>
                <a:lnTo>
                  <a:pt x="414991" y="905011"/>
                </a:lnTo>
                <a:lnTo>
                  <a:pt x="813199" y="675011"/>
                </a:lnTo>
                <a:lnTo>
                  <a:pt x="766289" y="212017"/>
                </a:lnTo>
                <a:lnTo>
                  <a:pt x="159463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0" name="Forme libre 5">
            <a:extLst>
              <a:ext uri="{FF2B5EF4-FFF2-40B4-BE49-F238E27FC236}">
                <a16:creationId xmlns:a16="http://schemas.microsoft.com/office/drawing/2014/main" id="{2BC53ACE-0248-ECE2-AEAF-5762B45492CD}"/>
              </a:ext>
            </a:extLst>
          </p:cNvPr>
          <p:cNvSpPr/>
          <p:nvPr/>
        </p:nvSpPr>
        <p:spPr>
          <a:xfrm>
            <a:off x="3841540" y="2562460"/>
            <a:ext cx="824904" cy="809188"/>
          </a:xfrm>
          <a:custGeom>
            <a:avLst/>
            <a:gdLst>
              <a:gd name="connsiteX0" fmla="*/ 297045 w 700495"/>
              <a:gd name="connsiteY0" fmla="*/ 0 h 687148"/>
              <a:gd name="connsiteX1" fmla="*/ 700496 w 700495"/>
              <a:gd name="connsiteY1" fmla="*/ 225505 h 687148"/>
              <a:gd name="connsiteX2" fmla="*/ 600833 w 700495"/>
              <a:gd name="connsiteY2" fmla="*/ 687148 h 687148"/>
              <a:gd name="connsiteX3" fmla="*/ 140879 w 700495"/>
              <a:gd name="connsiteY3" fmla="*/ 674864 h 687148"/>
              <a:gd name="connsiteX4" fmla="*/ 0 w 700495"/>
              <a:gd name="connsiteY4" fmla="*/ 225505 h 687148"/>
              <a:gd name="connsiteX5" fmla="*/ 297045 w 700495"/>
              <a:gd name="connsiteY5" fmla="*/ 0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95" h="687148">
                <a:moveTo>
                  <a:pt x="297045" y="0"/>
                </a:moveTo>
                <a:lnTo>
                  <a:pt x="700496" y="225505"/>
                </a:lnTo>
                <a:lnTo>
                  <a:pt x="600833" y="687148"/>
                </a:lnTo>
                <a:lnTo>
                  <a:pt x="140879" y="674864"/>
                </a:lnTo>
                <a:lnTo>
                  <a:pt x="0" y="225505"/>
                </a:lnTo>
                <a:lnTo>
                  <a:pt x="2970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1" name="Forme libre 6">
            <a:extLst>
              <a:ext uri="{FF2B5EF4-FFF2-40B4-BE49-F238E27FC236}">
                <a16:creationId xmlns:a16="http://schemas.microsoft.com/office/drawing/2014/main" id="{F278C315-7680-60FF-771C-2737FA66A839}"/>
              </a:ext>
            </a:extLst>
          </p:cNvPr>
          <p:cNvSpPr/>
          <p:nvPr/>
        </p:nvSpPr>
        <p:spPr>
          <a:xfrm>
            <a:off x="7525552" y="2562460"/>
            <a:ext cx="851026" cy="809188"/>
          </a:xfrm>
          <a:custGeom>
            <a:avLst/>
            <a:gdLst>
              <a:gd name="connsiteX0" fmla="*/ 0 w 722677"/>
              <a:gd name="connsiteY0" fmla="*/ 225505 h 687148"/>
              <a:gd name="connsiteX1" fmla="*/ 403453 w 722677"/>
              <a:gd name="connsiteY1" fmla="*/ 0 h 687148"/>
              <a:gd name="connsiteX2" fmla="*/ 722678 w 722677"/>
              <a:gd name="connsiteY2" fmla="*/ 343574 h 687148"/>
              <a:gd name="connsiteX3" fmla="*/ 559619 w 722677"/>
              <a:gd name="connsiteY3" fmla="*/ 674864 h 687148"/>
              <a:gd name="connsiteX4" fmla="*/ 99664 w 722677"/>
              <a:gd name="connsiteY4" fmla="*/ 687148 h 687148"/>
              <a:gd name="connsiteX5" fmla="*/ 0 w 722677"/>
              <a:gd name="connsiteY5" fmla="*/ 225505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677" h="687148">
                <a:moveTo>
                  <a:pt x="0" y="225505"/>
                </a:moveTo>
                <a:lnTo>
                  <a:pt x="403453" y="0"/>
                </a:lnTo>
                <a:lnTo>
                  <a:pt x="722678" y="343574"/>
                </a:lnTo>
                <a:lnTo>
                  <a:pt x="559619" y="674864"/>
                </a:lnTo>
                <a:lnTo>
                  <a:pt x="99664" y="687148"/>
                </a:lnTo>
                <a:lnTo>
                  <a:pt x="0" y="22550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2" name="Forme libre 7">
            <a:extLst>
              <a:ext uri="{FF2B5EF4-FFF2-40B4-BE49-F238E27FC236}">
                <a16:creationId xmlns:a16="http://schemas.microsoft.com/office/drawing/2014/main" id="{EAC7A8CC-D1BA-4488-42C0-8DE55FC0D9BB}"/>
              </a:ext>
            </a:extLst>
          </p:cNvPr>
          <p:cNvSpPr/>
          <p:nvPr/>
        </p:nvSpPr>
        <p:spPr>
          <a:xfrm>
            <a:off x="3841540" y="3500455"/>
            <a:ext cx="855533" cy="794899"/>
          </a:xfrm>
          <a:custGeom>
            <a:avLst/>
            <a:gdLst>
              <a:gd name="connsiteX0" fmla="*/ 128890 w 713684"/>
              <a:gd name="connsiteY0" fmla="*/ 0 h 667372"/>
              <a:gd name="connsiteX1" fmla="*/ 601881 w 713684"/>
              <a:gd name="connsiteY1" fmla="*/ 0 h 667372"/>
              <a:gd name="connsiteX2" fmla="*/ 713684 w 713684"/>
              <a:gd name="connsiteY2" fmla="*/ 461647 h 667372"/>
              <a:gd name="connsiteX3" fmla="*/ 301690 w 713684"/>
              <a:gd name="connsiteY3" fmla="*/ 667372 h 667372"/>
              <a:gd name="connsiteX4" fmla="*/ 0 w 713684"/>
              <a:gd name="connsiteY4" fmla="*/ 351666 h 667372"/>
              <a:gd name="connsiteX5" fmla="*/ 128890 w 713684"/>
              <a:gd name="connsiteY5" fmla="*/ 0 h 667372"/>
              <a:gd name="connsiteX0" fmla="*/ 128890 w 726504"/>
              <a:gd name="connsiteY0" fmla="*/ 0 h 667372"/>
              <a:gd name="connsiteX1" fmla="*/ 601881 w 726504"/>
              <a:gd name="connsiteY1" fmla="*/ 0 h 667372"/>
              <a:gd name="connsiteX2" fmla="*/ 726504 w 726504"/>
              <a:gd name="connsiteY2" fmla="*/ 454405 h 667372"/>
              <a:gd name="connsiteX3" fmla="*/ 301690 w 726504"/>
              <a:gd name="connsiteY3" fmla="*/ 667372 h 667372"/>
              <a:gd name="connsiteX4" fmla="*/ 0 w 726504"/>
              <a:gd name="connsiteY4" fmla="*/ 351666 h 667372"/>
              <a:gd name="connsiteX5" fmla="*/ 128890 w 726504"/>
              <a:gd name="connsiteY5" fmla="*/ 0 h 66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504" h="667372">
                <a:moveTo>
                  <a:pt x="128890" y="0"/>
                </a:moveTo>
                <a:lnTo>
                  <a:pt x="601881" y="0"/>
                </a:lnTo>
                <a:lnTo>
                  <a:pt x="726504" y="454405"/>
                </a:lnTo>
                <a:lnTo>
                  <a:pt x="301690" y="667372"/>
                </a:lnTo>
                <a:lnTo>
                  <a:pt x="0" y="351666"/>
                </a:lnTo>
                <a:lnTo>
                  <a:pt x="12889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3" name="Forme libre 8">
            <a:extLst>
              <a:ext uri="{FF2B5EF4-FFF2-40B4-BE49-F238E27FC236}">
                <a16:creationId xmlns:a16="http://schemas.microsoft.com/office/drawing/2014/main" id="{1E8C7D77-9985-4DFF-124B-FDC91EA3A655}"/>
              </a:ext>
            </a:extLst>
          </p:cNvPr>
          <p:cNvSpPr/>
          <p:nvPr/>
        </p:nvSpPr>
        <p:spPr>
          <a:xfrm>
            <a:off x="4253993" y="4191431"/>
            <a:ext cx="1020631" cy="1042274"/>
          </a:xfrm>
          <a:custGeom>
            <a:avLst/>
            <a:gdLst>
              <a:gd name="connsiteX0" fmla="*/ 13339 w 866703"/>
              <a:gd name="connsiteY0" fmla="*/ 210217 h 885081"/>
              <a:gd name="connsiteX1" fmla="*/ 422937 w 866703"/>
              <a:gd name="connsiteY1" fmla="*/ 0 h 885081"/>
              <a:gd name="connsiteX2" fmla="*/ 866704 w 866703"/>
              <a:gd name="connsiteY2" fmla="*/ 461644 h 885081"/>
              <a:gd name="connsiteX3" fmla="*/ 678465 w 866703"/>
              <a:gd name="connsiteY3" fmla="*/ 885082 h 885081"/>
              <a:gd name="connsiteX4" fmla="*/ 0 w 866703"/>
              <a:gd name="connsiteY4" fmla="*/ 527724 h 885081"/>
              <a:gd name="connsiteX5" fmla="*/ 13339 w 866703"/>
              <a:gd name="connsiteY5" fmla="*/ 210217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03" h="885081">
                <a:moveTo>
                  <a:pt x="13339" y="210217"/>
                </a:moveTo>
                <a:lnTo>
                  <a:pt x="422937" y="0"/>
                </a:lnTo>
                <a:lnTo>
                  <a:pt x="866704" y="461644"/>
                </a:lnTo>
                <a:lnTo>
                  <a:pt x="678465" y="885082"/>
                </a:lnTo>
                <a:lnTo>
                  <a:pt x="0" y="527724"/>
                </a:lnTo>
                <a:lnTo>
                  <a:pt x="13339" y="2102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4" name="Forme libre 9">
            <a:extLst>
              <a:ext uri="{FF2B5EF4-FFF2-40B4-BE49-F238E27FC236}">
                <a16:creationId xmlns:a16="http://schemas.microsoft.com/office/drawing/2014/main" id="{39669DEE-DECF-11BC-B51F-6BC48B568C10}"/>
              </a:ext>
            </a:extLst>
          </p:cNvPr>
          <p:cNvSpPr/>
          <p:nvPr/>
        </p:nvSpPr>
        <p:spPr>
          <a:xfrm>
            <a:off x="6917375" y="4191431"/>
            <a:ext cx="1004923" cy="1042274"/>
          </a:xfrm>
          <a:custGeom>
            <a:avLst/>
            <a:gdLst>
              <a:gd name="connsiteX0" fmla="*/ 0 w 853364"/>
              <a:gd name="connsiteY0" fmla="*/ 461644 h 885081"/>
              <a:gd name="connsiteX1" fmla="*/ 188239 w 853364"/>
              <a:gd name="connsiteY1" fmla="*/ 885082 h 885081"/>
              <a:gd name="connsiteX2" fmla="*/ 822491 w 853364"/>
              <a:gd name="connsiteY2" fmla="*/ 523228 h 885081"/>
              <a:gd name="connsiteX3" fmla="*/ 853365 w 853364"/>
              <a:gd name="connsiteY3" fmla="*/ 210217 h 885081"/>
              <a:gd name="connsiteX4" fmla="*/ 443767 w 853364"/>
              <a:gd name="connsiteY4" fmla="*/ 0 h 885081"/>
              <a:gd name="connsiteX5" fmla="*/ 0 w 853364"/>
              <a:gd name="connsiteY5" fmla="*/ 461644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364" h="885081">
                <a:moveTo>
                  <a:pt x="0" y="461644"/>
                </a:moveTo>
                <a:lnTo>
                  <a:pt x="188239" y="885082"/>
                </a:lnTo>
                <a:lnTo>
                  <a:pt x="822491" y="523228"/>
                </a:lnTo>
                <a:lnTo>
                  <a:pt x="853365" y="210217"/>
                </a:lnTo>
                <a:lnTo>
                  <a:pt x="443767" y="0"/>
                </a:lnTo>
                <a:lnTo>
                  <a:pt x="0" y="46164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85BA710D-FF43-CD8D-B136-0BFE3D4798FA}"/>
              </a:ext>
            </a:extLst>
          </p:cNvPr>
          <p:cNvSpPr/>
          <p:nvPr/>
        </p:nvSpPr>
        <p:spPr>
          <a:xfrm>
            <a:off x="7489942" y="3500546"/>
            <a:ext cx="941343" cy="794987"/>
          </a:xfrm>
          <a:custGeom>
            <a:avLst/>
            <a:gdLst>
              <a:gd name="connsiteX0" fmla="*/ 149989 w 941343"/>
              <a:gd name="connsiteY0" fmla="*/ 0 h 794987"/>
              <a:gd name="connsiteX1" fmla="*/ 679162 w 941343"/>
              <a:gd name="connsiteY1" fmla="*/ 0 h 794987"/>
              <a:gd name="connsiteX2" fmla="*/ 691258 w 941343"/>
              <a:gd name="connsiteY2" fmla="*/ 88 h 794987"/>
              <a:gd name="connsiteX3" fmla="*/ 941343 w 941343"/>
              <a:gd name="connsiteY3" fmla="*/ 365688 h 794987"/>
              <a:gd name="connsiteX4" fmla="*/ 502417 w 941343"/>
              <a:gd name="connsiteY4" fmla="*/ 794987 h 794987"/>
              <a:gd name="connsiteX5" fmla="*/ 0 w 941343"/>
              <a:gd name="connsiteY5" fmla="*/ 535472 h 79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1343" h="794987">
                <a:moveTo>
                  <a:pt x="149989" y="0"/>
                </a:moveTo>
                <a:lnTo>
                  <a:pt x="679162" y="0"/>
                </a:lnTo>
                <a:lnTo>
                  <a:pt x="691258" y="88"/>
                </a:lnTo>
                <a:lnTo>
                  <a:pt x="941343" y="365688"/>
                </a:lnTo>
                <a:lnTo>
                  <a:pt x="502417" y="794987"/>
                </a:lnTo>
                <a:lnTo>
                  <a:pt x="0" y="53547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6" name="Forme libre 11">
            <a:extLst>
              <a:ext uri="{FF2B5EF4-FFF2-40B4-BE49-F238E27FC236}">
                <a16:creationId xmlns:a16="http://schemas.microsoft.com/office/drawing/2014/main" id="{ED84DB57-ABDF-9525-AD38-238CEB81115D}"/>
              </a:ext>
            </a:extLst>
          </p:cNvPr>
          <p:cNvSpPr/>
          <p:nvPr/>
        </p:nvSpPr>
        <p:spPr>
          <a:xfrm>
            <a:off x="1051794" y="1624112"/>
            <a:ext cx="3018652" cy="794895"/>
          </a:xfrm>
          <a:custGeom>
            <a:avLst/>
            <a:gdLst>
              <a:gd name="connsiteX0" fmla="*/ 2563389 w 2563389"/>
              <a:gd name="connsiteY0" fmla="*/ 0 h 675010"/>
              <a:gd name="connsiteX1" fmla="*/ 191535 w 2563389"/>
              <a:gd name="connsiteY1" fmla="*/ 0 h 675010"/>
              <a:gd name="connsiteX2" fmla="*/ 0 w 2563389"/>
              <a:gd name="connsiteY2" fmla="*/ 675011 h 675010"/>
              <a:gd name="connsiteX3" fmla="*/ 2145850 w 2563389"/>
              <a:gd name="connsiteY3" fmla="*/ 675011 h 675010"/>
              <a:gd name="connsiteX4" fmla="*/ 2563239 w 2563389"/>
              <a:gd name="connsiteY4" fmla="*/ 0 h 675010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322688 w 2563389"/>
              <a:gd name="connsiteY4" fmla="*/ 327651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454546 w 2563389"/>
              <a:gd name="connsiteY4" fmla="*/ 364278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2563389" y="0"/>
                </a:moveTo>
                <a:lnTo>
                  <a:pt x="191535" y="0"/>
                </a:lnTo>
                <a:cubicBezTo>
                  <a:pt x="110305" y="217263"/>
                  <a:pt x="46010" y="442764"/>
                  <a:pt x="0" y="675011"/>
                </a:cubicBezTo>
                <a:lnTo>
                  <a:pt x="2145850" y="675011"/>
                </a:lnTo>
                <a:cubicBezTo>
                  <a:pt x="2532965" y="617118"/>
                  <a:pt x="2384981" y="476780"/>
                  <a:pt x="2454546" y="364278"/>
                </a:cubicBezTo>
                <a:cubicBezTo>
                  <a:pt x="2524111" y="251776"/>
                  <a:pt x="2523122" y="54608"/>
                  <a:pt x="2563239" y="0"/>
                </a:cubicBezTo>
                <a:lnTo>
                  <a:pt x="2563389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7" name="Forme libre 12">
            <a:extLst>
              <a:ext uri="{FF2B5EF4-FFF2-40B4-BE49-F238E27FC236}">
                <a16:creationId xmlns:a16="http://schemas.microsoft.com/office/drawing/2014/main" id="{36E8BD06-6CAD-A058-5889-7341CC8DA51B}"/>
              </a:ext>
            </a:extLst>
          </p:cNvPr>
          <p:cNvSpPr/>
          <p:nvPr/>
        </p:nvSpPr>
        <p:spPr>
          <a:xfrm>
            <a:off x="3578926" y="1624112"/>
            <a:ext cx="1454262" cy="794894"/>
          </a:xfrm>
          <a:custGeom>
            <a:avLst/>
            <a:gdLst>
              <a:gd name="connsiteX0" fmla="*/ 1234935 w 1234935"/>
              <a:gd name="connsiteY0" fmla="*/ 0 h 675010"/>
              <a:gd name="connsiteX1" fmla="*/ 417391 w 1234935"/>
              <a:gd name="connsiteY1" fmla="*/ 0 h 675010"/>
              <a:gd name="connsiteX2" fmla="*/ 0 w 1234935"/>
              <a:gd name="connsiteY2" fmla="*/ 675011 h 675010"/>
              <a:gd name="connsiteX3" fmla="*/ 581049 w 1234935"/>
              <a:gd name="connsiteY3" fmla="*/ 675011 h 675010"/>
              <a:gd name="connsiteX4" fmla="*/ 1234785 w 1234935"/>
              <a:gd name="connsiteY4" fmla="*/ 0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1234935" y="0"/>
                </a:moveTo>
                <a:lnTo>
                  <a:pt x="417391" y="0"/>
                </a:lnTo>
                <a:cubicBezTo>
                  <a:pt x="241742" y="197484"/>
                  <a:pt x="99664" y="425384"/>
                  <a:pt x="0" y="675011"/>
                </a:cubicBezTo>
                <a:lnTo>
                  <a:pt x="581049" y="675011"/>
                </a:lnTo>
                <a:cubicBezTo>
                  <a:pt x="734517" y="395717"/>
                  <a:pt x="960971" y="162120"/>
                  <a:pt x="1234785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8" name="Forme libre 13">
            <a:extLst>
              <a:ext uri="{FF2B5EF4-FFF2-40B4-BE49-F238E27FC236}">
                <a16:creationId xmlns:a16="http://schemas.microsoft.com/office/drawing/2014/main" id="{5EEC61FB-EC5E-2CEC-0937-D1CCB63491F9}"/>
              </a:ext>
            </a:extLst>
          </p:cNvPr>
          <p:cNvSpPr/>
          <p:nvPr/>
        </p:nvSpPr>
        <p:spPr>
          <a:xfrm>
            <a:off x="954373" y="2562372"/>
            <a:ext cx="2856019" cy="794899"/>
          </a:xfrm>
          <a:custGeom>
            <a:avLst/>
            <a:gdLst>
              <a:gd name="connsiteX0" fmla="*/ 2183916 w 2183915"/>
              <a:gd name="connsiteY0" fmla="*/ 0 h 675014"/>
              <a:gd name="connsiteX1" fmla="*/ 60548 w 2183915"/>
              <a:gd name="connsiteY1" fmla="*/ 0 h 675014"/>
              <a:gd name="connsiteX2" fmla="*/ 0 w 2183915"/>
              <a:gd name="connsiteY2" fmla="*/ 675014 h 675014"/>
              <a:gd name="connsiteX3" fmla="*/ 2065967 w 2183915"/>
              <a:gd name="connsiteY3" fmla="*/ 675014 h 675014"/>
              <a:gd name="connsiteX4" fmla="*/ 2183916 w 2183915"/>
              <a:gd name="connsiteY4" fmla="*/ 0 h 675014"/>
              <a:gd name="connsiteX0" fmla="*/ 2183916 w 2322995"/>
              <a:gd name="connsiteY0" fmla="*/ 0 h 675014"/>
              <a:gd name="connsiteX1" fmla="*/ 60548 w 2322995"/>
              <a:gd name="connsiteY1" fmla="*/ 0 h 675014"/>
              <a:gd name="connsiteX2" fmla="*/ 0 w 2322995"/>
              <a:gd name="connsiteY2" fmla="*/ 675014 h 675014"/>
              <a:gd name="connsiteX3" fmla="*/ 2065967 w 2322995"/>
              <a:gd name="connsiteY3" fmla="*/ 675014 h 675014"/>
              <a:gd name="connsiteX4" fmla="*/ 2112401 w 2322995"/>
              <a:gd name="connsiteY4" fmla="*/ 336691 h 675014"/>
              <a:gd name="connsiteX5" fmla="*/ 2183916 w 2322995"/>
              <a:gd name="connsiteY5" fmla="*/ 0 h 675014"/>
              <a:gd name="connsiteX0" fmla="*/ 2183916 w 2425283"/>
              <a:gd name="connsiteY0" fmla="*/ 0 h 675014"/>
              <a:gd name="connsiteX1" fmla="*/ 60548 w 2425283"/>
              <a:gd name="connsiteY1" fmla="*/ 0 h 675014"/>
              <a:gd name="connsiteX2" fmla="*/ 0 w 2425283"/>
              <a:gd name="connsiteY2" fmla="*/ 675014 h 675014"/>
              <a:gd name="connsiteX3" fmla="*/ 2065967 w 2425283"/>
              <a:gd name="connsiteY3" fmla="*/ 675014 h 675014"/>
              <a:gd name="connsiteX4" fmla="*/ 2390767 w 2425283"/>
              <a:gd name="connsiteY4" fmla="*/ 336691 h 675014"/>
              <a:gd name="connsiteX5" fmla="*/ 2183916 w 2425283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283" h="675014">
                <a:moveTo>
                  <a:pt x="2183916" y="0"/>
                </a:moveTo>
                <a:lnTo>
                  <a:pt x="60548" y="0"/>
                </a:lnTo>
                <a:cubicBezTo>
                  <a:pt x="23531" y="219809"/>
                  <a:pt x="2848" y="445314"/>
                  <a:pt x="0" y="675014"/>
                </a:cubicBezTo>
                <a:lnTo>
                  <a:pt x="2065967" y="675014"/>
                </a:lnTo>
                <a:cubicBezTo>
                  <a:pt x="2418034" y="618627"/>
                  <a:pt x="2371109" y="449193"/>
                  <a:pt x="2390767" y="336691"/>
                </a:cubicBezTo>
                <a:cubicBezTo>
                  <a:pt x="2410425" y="224189"/>
                  <a:pt x="2525891" y="56115"/>
                  <a:pt x="218391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9" name="Forme libre 14">
            <a:extLst>
              <a:ext uri="{FF2B5EF4-FFF2-40B4-BE49-F238E27FC236}">
                <a16:creationId xmlns:a16="http://schemas.microsoft.com/office/drawing/2014/main" id="{7C826801-8E36-C013-60D0-B528D445F089}"/>
              </a:ext>
            </a:extLst>
          </p:cNvPr>
          <p:cNvSpPr/>
          <p:nvPr/>
        </p:nvSpPr>
        <p:spPr>
          <a:xfrm>
            <a:off x="3387260" y="2562460"/>
            <a:ext cx="804080" cy="794899"/>
          </a:xfrm>
          <a:custGeom>
            <a:avLst/>
            <a:gdLst>
              <a:gd name="connsiteX0" fmla="*/ 682812 w 682811"/>
              <a:gd name="connsiteY0" fmla="*/ 0 h 675014"/>
              <a:gd name="connsiteX1" fmla="*/ 117948 w 682811"/>
              <a:gd name="connsiteY1" fmla="*/ 0 h 675014"/>
              <a:gd name="connsiteX2" fmla="*/ 0 w 682811"/>
              <a:gd name="connsiteY2" fmla="*/ 675014 h 675014"/>
              <a:gd name="connsiteX3" fmla="*/ 526646 w 682811"/>
              <a:gd name="connsiteY3" fmla="*/ 675014 h 675014"/>
              <a:gd name="connsiteX4" fmla="*/ 682812 w 682811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682812" y="0"/>
                </a:moveTo>
                <a:lnTo>
                  <a:pt x="117948" y="0"/>
                </a:lnTo>
                <a:cubicBezTo>
                  <a:pt x="46610" y="212767"/>
                  <a:pt x="5695" y="439472"/>
                  <a:pt x="0" y="675014"/>
                </a:cubicBezTo>
                <a:lnTo>
                  <a:pt x="526646" y="675014"/>
                </a:lnTo>
                <a:cubicBezTo>
                  <a:pt x="534139" y="434976"/>
                  <a:pt x="589143" y="206925"/>
                  <a:pt x="682812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0" name="Forme libre 15">
            <a:extLst>
              <a:ext uri="{FF2B5EF4-FFF2-40B4-BE49-F238E27FC236}">
                <a16:creationId xmlns:a16="http://schemas.microsoft.com/office/drawing/2014/main" id="{12072946-0E9A-2CA4-06B8-7C1F6BD4A229}"/>
              </a:ext>
            </a:extLst>
          </p:cNvPr>
          <p:cNvSpPr/>
          <p:nvPr/>
        </p:nvSpPr>
        <p:spPr>
          <a:xfrm>
            <a:off x="954372" y="3500634"/>
            <a:ext cx="2825773" cy="794899"/>
          </a:xfrm>
          <a:custGeom>
            <a:avLst/>
            <a:gdLst>
              <a:gd name="connsiteX0" fmla="*/ 2066268 w 2187214"/>
              <a:gd name="connsiteY0" fmla="*/ 0 h 675014"/>
              <a:gd name="connsiteX1" fmla="*/ 0 w 2187214"/>
              <a:gd name="connsiteY1" fmla="*/ 0 h 675014"/>
              <a:gd name="connsiteX2" fmla="*/ 62047 w 2187214"/>
              <a:gd name="connsiteY2" fmla="*/ 675014 h 675014"/>
              <a:gd name="connsiteX3" fmla="*/ 2187214 w 2187214"/>
              <a:gd name="connsiteY3" fmla="*/ 675014 h 675014"/>
              <a:gd name="connsiteX4" fmla="*/ 2066268 w 2187214"/>
              <a:gd name="connsiteY4" fmla="*/ 0 h 675014"/>
              <a:gd name="connsiteX0" fmla="*/ 2066268 w 2327695"/>
              <a:gd name="connsiteY0" fmla="*/ 0 h 675014"/>
              <a:gd name="connsiteX1" fmla="*/ 0 w 2327695"/>
              <a:gd name="connsiteY1" fmla="*/ 0 h 675014"/>
              <a:gd name="connsiteX2" fmla="*/ 62047 w 2327695"/>
              <a:gd name="connsiteY2" fmla="*/ 675014 h 675014"/>
              <a:gd name="connsiteX3" fmla="*/ 2187214 w 2327695"/>
              <a:gd name="connsiteY3" fmla="*/ 675014 h 675014"/>
              <a:gd name="connsiteX4" fmla="*/ 2119726 w 2327695"/>
              <a:gd name="connsiteY4" fmla="*/ 353054 h 675014"/>
              <a:gd name="connsiteX5" fmla="*/ 2066268 w 2327695"/>
              <a:gd name="connsiteY5" fmla="*/ 0 h 675014"/>
              <a:gd name="connsiteX0" fmla="*/ 2066268 w 2399599"/>
              <a:gd name="connsiteY0" fmla="*/ 0 h 675014"/>
              <a:gd name="connsiteX1" fmla="*/ 0 w 2399599"/>
              <a:gd name="connsiteY1" fmla="*/ 0 h 675014"/>
              <a:gd name="connsiteX2" fmla="*/ 62047 w 2399599"/>
              <a:gd name="connsiteY2" fmla="*/ 675014 h 675014"/>
              <a:gd name="connsiteX3" fmla="*/ 2187214 w 2399599"/>
              <a:gd name="connsiteY3" fmla="*/ 675014 h 675014"/>
              <a:gd name="connsiteX4" fmla="*/ 2339488 w 2399599"/>
              <a:gd name="connsiteY4" fmla="*/ 345728 h 675014"/>
              <a:gd name="connsiteX5" fmla="*/ 2066268 w 2399599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599" h="675014">
                <a:moveTo>
                  <a:pt x="2066268" y="0"/>
                </a:moveTo>
                <a:lnTo>
                  <a:pt x="0" y="0"/>
                </a:lnTo>
                <a:cubicBezTo>
                  <a:pt x="3447" y="229701"/>
                  <a:pt x="24429" y="455205"/>
                  <a:pt x="62047" y="675014"/>
                </a:cubicBezTo>
                <a:lnTo>
                  <a:pt x="2187214" y="675014"/>
                </a:lnTo>
                <a:cubicBezTo>
                  <a:pt x="2530160" y="621354"/>
                  <a:pt x="2359646" y="458230"/>
                  <a:pt x="2339488" y="345728"/>
                </a:cubicBezTo>
                <a:cubicBezTo>
                  <a:pt x="2319330" y="233226"/>
                  <a:pt x="2419556" y="58842"/>
                  <a:pt x="2066268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1" name="Forme libre 16">
            <a:extLst>
              <a:ext uri="{FF2B5EF4-FFF2-40B4-BE49-F238E27FC236}">
                <a16:creationId xmlns:a16="http://schemas.microsoft.com/office/drawing/2014/main" id="{298C8E8C-A735-1F87-485F-951F302333C9}"/>
              </a:ext>
            </a:extLst>
          </p:cNvPr>
          <p:cNvSpPr/>
          <p:nvPr/>
        </p:nvSpPr>
        <p:spPr>
          <a:xfrm>
            <a:off x="3387790" y="3500634"/>
            <a:ext cx="809196" cy="794899"/>
          </a:xfrm>
          <a:custGeom>
            <a:avLst/>
            <a:gdLst>
              <a:gd name="connsiteX0" fmla="*/ 526646 w 687156"/>
              <a:gd name="connsiteY0" fmla="*/ 0 h 675014"/>
              <a:gd name="connsiteX1" fmla="*/ 0 w 687156"/>
              <a:gd name="connsiteY1" fmla="*/ 0 h 675014"/>
              <a:gd name="connsiteX2" fmla="*/ 120947 w 687156"/>
              <a:gd name="connsiteY2" fmla="*/ 675014 h 675014"/>
              <a:gd name="connsiteX3" fmla="*/ 687157 w 687156"/>
              <a:gd name="connsiteY3" fmla="*/ 675014 h 675014"/>
              <a:gd name="connsiteX4" fmla="*/ 526796 w 687156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526646" y="0"/>
                </a:moveTo>
                <a:lnTo>
                  <a:pt x="0" y="0"/>
                </a:lnTo>
                <a:cubicBezTo>
                  <a:pt x="6595" y="235543"/>
                  <a:pt x="48708" y="462247"/>
                  <a:pt x="120947" y="675014"/>
                </a:cubicBezTo>
                <a:lnTo>
                  <a:pt x="687157" y="675014"/>
                </a:lnTo>
                <a:cubicBezTo>
                  <a:pt x="591989" y="468389"/>
                  <a:pt x="535488" y="240338"/>
                  <a:pt x="526796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2" name="Forme libre 17">
            <a:extLst>
              <a:ext uri="{FF2B5EF4-FFF2-40B4-BE49-F238E27FC236}">
                <a16:creationId xmlns:a16="http://schemas.microsoft.com/office/drawing/2014/main" id="{C6C1BF9B-2500-2720-D566-C1CDED56FC6B}"/>
              </a:ext>
            </a:extLst>
          </p:cNvPr>
          <p:cNvSpPr/>
          <p:nvPr/>
        </p:nvSpPr>
        <p:spPr>
          <a:xfrm>
            <a:off x="1054089" y="4438984"/>
            <a:ext cx="3238933" cy="794899"/>
          </a:xfrm>
          <a:custGeom>
            <a:avLst/>
            <a:gdLst>
              <a:gd name="connsiteX0" fmla="*/ 2148096 w 2570282"/>
              <a:gd name="connsiteY0" fmla="*/ 0 h 675014"/>
              <a:gd name="connsiteX1" fmla="*/ 0 w 2570282"/>
              <a:gd name="connsiteY1" fmla="*/ 0 h 675014"/>
              <a:gd name="connsiteX2" fmla="*/ 193484 w 2570282"/>
              <a:gd name="connsiteY2" fmla="*/ 675014 h 675014"/>
              <a:gd name="connsiteX3" fmla="*/ 2570283 w 2570282"/>
              <a:gd name="connsiteY3" fmla="*/ 675014 h 675014"/>
              <a:gd name="connsiteX4" fmla="*/ 2148096 w 2570282"/>
              <a:gd name="connsiteY4" fmla="*/ 0 h 675014"/>
              <a:gd name="connsiteX0" fmla="*/ 2148096 w 2687604"/>
              <a:gd name="connsiteY0" fmla="*/ 0 h 675014"/>
              <a:gd name="connsiteX1" fmla="*/ 0 w 2687604"/>
              <a:gd name="connsiteY1" fmla="*/ 0 h 675014"/>
              <a:gd name="connsiteX2" fmla="*/ 193484 w 2687604"/>
              <a:gd name="connsiteY2" fmla="*/ 675014 h 675014"/>
              <a:gd name="connsiteX3" fmla="*/ 2570283 w 2687604"/>
              <a:gd name="connsiteY3" fmla="*/ 675014 h 675014"/>
              <a:gd name="connsiteX4" fmla="*/ 2306088 w 2687604"/>
              <a:gd name="connsiteY4" fmla="*/ 340042 h 675014"/>
              <a:gd name="connsiteX5" fmla="*/ 2148096 w 2687604"/>
              <a:gd name="connsiteY5" fmla="*/ 0 h 675014"/>
              <a:gd name="connsiteX0" fmla="*/ 2148096 w 2750447"/>
              <a:gd name="connsiteY0" fmla="*/ 0 h 675014"/>
              <a:gd name="connsiteX1" fmla="*/ 0 w 2750447"/>
              <a:gd name="connsiteY1" fmla="*/ 0 h 675014"/>
              <a:gd name="connsiteX2" fmla="*/ 193484 w 2750447"/>
              <a:gd name="connsiteY2" fmla="*/ 675014 h 675014"/>
              <a:gd name="connsiteX3" fmla="*/ 2570283 w 2750447"/>
              <a:gd name="connsiteY3" fmla="*/ 675014 h 675014"/>
              <a:gd name="connsiteX4" fmla="*/ 2591779 w 2750447"/>
              <a:gd name="connsiteY4" fmla="*/ 325391 h 675014"/>
              <a:gd name="connsiteX5" fmla="*/ 2148096 w 2750447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0447" h="675014">
                <a:moveTo>
                  <a:pt x="2148096" y="0"/>
                </a:moveTo>
                <a:lnTo>
                  <a:pt x="0" y="0"/>
                </a:lnTo>
                <a:cubicBezTo>
                  <a:pt x="46610" y="232247"/>
                  <a:pt x="111653" y="457601"/>
                  <a:pt x="193484" y="675014"/>
                </a:cubicBezTo>
                <a:lnTo>
                  <a:pt x="2570283" y="675014"/>
                </a:lnTo>
                <a:cubicBezTo>
                  <a:pt x="2922384" y="619185"/>
                  <a:pt x="2662143" y="437893"/>
                  <a:pt x="2591779" y="325391"/>
                </a:cubicBezTo>
                <a:cubicBezTo>
                  <a:pt x="2521415" y="212889"/>
                  <a:pt x="2532444" y="56674"/>
                  <a:pt x="214809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3" name="Forme libre 18">
            <a:extLst>
              <a:ext uri="{FF2B5EF4-FFF2-40B4-BE49-F238E27FC236}">
                <a16:creationId xmlns:a16="http://schemas.microsoft.com/office/drawing/2014/main" id="{9082B876-3D45-102F-6A44-5417A3793AB3}"/>
              </a:ext>
            </a:extLst>
          </p:cNvPr>
          <p:cNvSpPr/>
          <p:nvPr/>
        </p:nvSpPr>
        <p:spPr>
          <a:xfrm>
            <a:off x="3583691" y="4438984"/>
            <a:ext cx="1469262" cy="794899"/>
          </a:xfrm>
          <a:custGeom>
            <a:avLst/>
            <a:gdLst>
              <a:gd name="connsiteX0" fmla="*/ 582547 w 1247673"/>
              <a:gd name="connsiteY0" fmla="*/ 0 h 675014"/>
              <a:gd name="connsiteX1" fmla="*/ 0 w 1247673"/>
              <a:gd name="connsiteY1" fmla="*/ 0 h 675014"/>
              <a:gd name="connsiteX2" fmla="*/ 422186 w 1247673"/>
              <a:gd name="connsiteY2" fmla="*/ 675014 h 675014"/>
              <a:gd name="connsiteX3" fmla="*/ 1247674 w 1247673"/>
              <a:gd name="connsiteY3" fmla="*/ 675014 h 675014"/>
              <a:gd name="connsiteX4" fmla="*/ 582547 w 1247673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4">
                <a:moveTo>
                  <a:pt x="582547" y="0"/>
                </a:moveTo>
                <a:lnTo>
                  <a:pt x="0" y="0"/>
                </a:lnTo>
                <a:cubicBezTo>
                  <a:pt x="101163" y="249780"/>
                  <a:pt x="244890" y="477831"/>
                  <a:pt x="422186" y="675014"/>
                </a:cubicBezTo>
                <a:lnTo>
                  <a:pt x="1247674" y="675014"/>
                </a:lnTo>
                <a:cubicBezTo>
                  <a:pt x="969515" y="514540"/>
                  <a:pt x="739013" y="280647"/>
                  <a:pt x="582547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4" name="Forme libre 20">
            <a:extLst>
              <a:ext uri="{FF2B5EF4-FFF2-40B4-BE49-F238E27FC236}">
                <a16:creationId xmlns:a16="http://schemas.microsoft.com/office/drawing/2014/main" id="{514C5ED2-1373-D9C5-53AC-895600EF3420}"/>
              </a:ext>
            </a:extLst>
          </p:cNvPr>
          <p:cNvSpPr/>
          <p:nvPr/>
        </p:nvSpPr>
        <p:spPr>
          <a:xfrm>
            <a:off x="4549083" y="2828017"/>
            <a:ext cx="3094011" cy="543633"/>
          </a:xfrm>
          <a:custGeom>
            <a:avLst/>
            <a:gdLst>
              <a:gd name="connsiteX0" fmla="*/ 0 w 2627382"/>
              <a:gd name="connsiteY0" fmla="*/ 461644 h 461643"/>
              <a:gd name="connsiteX1" fmla="*/ 2627383 w 2627382"/>
              <a:gd name="connsiteY1" fmla="*/ 461644 h 461643"/>
              <a:gd name="connsiteX2" fmla="*/ 2527718 w 2627382"/>
              <a:gd name="connsiteY2" fmla="*/ 0 h 461643"/>
              <a:gd name="connsiteX3" fmla="*/ 99813 w 2627382"/>
              <a:gd name="connsiteY3" fmla="*/ 0 h 461643"/>
              <a:gd name="connsiteX4" fmla="*/ 150 w 2627382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7382" h="461643">
                <a:moveTo>
                  <a:pt x="0" y="461644"/>
                </a:moveTo>
                <a:lnTo>
                  <a:pt x="2627383" y="461644"/>
                </a:lnTo>
                <a:cubicBezTo>
                  <a:pt x="2621988" y="298473"/>
                  <a:pt x="2587218" y="142795"/>
                  <a:pt x="2527718" y="0"/>
                </a:cubicBezTo>
                <a:lnTo>
                  <a:pt x="99813" y="0"/>
                </a:lnTo>
                <a:cubicBezTo>
                  <a:pt x="40314" y="142795"/>
                  <a:pt x="5395" y="298473"/>
                  <a:pt x="150" y="46164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5" name="Forme libre 21">
            <a:extLst>
              <a:ext uri="{FF2B5EF4-FFF2-40B4-BE49-F238E27FC236}">
                <a16:creationId xmlns:a16="http://schemas.microsoft.com/office/drawing/2014/main" id="{34EEC749-1244-1EA7-39EE-BD7535D6F0CF}"/>
              </a:ext>
            </a:extLst>
          </p:cNvPr>
          <p:cNvSpPr/>
          <p:nvPr/>
        </p:nvSpPr>
        <p:spPr>
          <a:xfrm>
            <a:off x="4550317" y="3500456"/>
            <a:ext cx="3091541" cy="543637"/>
          </a:xfrm>
          <a:custGeom>
            <a:avLst/>
            <a:gdLst>
              <a:gd name="connsiteX0" fmla="*/ 111803 w 2625285"/>
              <a:gd name="connsiteY0" fmla="*/ 461647 h 461647"/>
              <a:gd name="connsiteX1" fmla="*/ 2513481 w 2625285"/>
              <a:gd name="connsiteY1" fmla="*/ 461647 h 461647"/>
              <a:gd name="connsiteX2" fmla="*/ 2625286 w 2625285"/>
              <a:gd name="connsiteY2" fmla="*/ 0 h 461647"/>
              <a:gd name="connsiteX3" fmla="*/ 0 w 2625285"/>
              <a:gd name="connsiteY3" fmla="*/ 0 h 461647"/>
              <a:gd name="connsiteX4" fmla="*/ 111803 w 2625285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5285" h="461647">
                <a:moveTo>
                  <a:pt x="111803" y="461647"/>
                </a:moveTo>
                <a:lnTo>
                  <a:pt x="2513481" y="461647"/>
                </a:lnTo>
                <a:cubicBezTo>
                  <a:pt x="2577028" y="319303"/>
                  <a:pt x="2616294" y="163770"/>
                  <a:pt x="2625286" y="0"/>
                </a:cubicBezTo>
                <a:lnTo>
                  <a:pt x="0" y="0"/>
                </a:lnTo>
                <a:cubicBezTo>
                  <a:pt x="8992" y="163770"/>
                  <a:pt x="48258" y="319303"/>
                  <a:pt x="111803" y="461647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6" name="Forme libre 23">
            <a:extLst>
              <a:ext uri="{FF2B5EF4-FFF2-40B4-BE49-F238E27FC236}">
                <a16:creationId xmlns:a16="http://schemas.microsoft.com/office/drawing/2014/main" id="{5008CE27-8CB4-3D62-0F1B-8E8F33E3C471}"/>
              </a:ext>
            </a:extLst>
          </p:cNvPr>
          <p:cNvSpPr/>
          <p:nvPr/>
        </p:nvSpPr>
        <p:spPr>
          <a:xfrm>
            <a:off x="8121376" y="1624112"/>
            <a:ext cx="3018652" cy="794895"/>
          </a:xfrm>
          <a:custGeom>
            <a:avLst/>
            <a:gdLst>
              <a:gd name="connsiteX0" fmla="*/ 150 w 2563389"/>
              <a:gd name="connsiteY0" fmla="*/ 0 h 675010"/>
              <a:gd name="connsiteX1" fmla="*/ 417541 w 2563389"/>
              <a:gd name="connsiteY1" fmla="*/ 675011 h 675010"/>
              <a:gd name="connsiteX2" fmla="*/ 2563389 w 2563389"/>
              <a:gd name="connsiteY2" fmla="*/ 675011 h 675010"/>
              <a:gd name="connsiteX3" fmla="*/ 2371854 w 2563389"/>
              <a:gd name="connsiteY3" fmla="*/ 0 h 675010"/>
              <a:gd name="connsiteX4" fmla="*/ 0 w 2563389"/>
              <a:gd name="connsiteY4" fmla="*/ 0 h 675010"/>
              <a:gd name="connsiteX0" fmla="*/ 150 w 2563389"/>
              <a:gd name="connsiteY0" fmla="*/ 0 h 675011"/>
              <a:gd name="connsiteX1" fmla="*/ 260387 w 2563389"/>
              <a:gd name="connsiteY1" fmla="*/ 356952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  <a:gd name="connsiteX0" fmla="*/ 150 w 2563389"/>
              <a:gd name="connsiteY0" fmla="*/ 0 h 675011"/>
              <a:gd name="connsiteX1" fmla="*/ 33299 w 2563389"/>
              <a:gd name="connsiteY1" fmla="*/ 415556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150" y="0"/>
                </a:moveTo>
                <a:cubicBezTo>
                  <a:pt x="43548" y="59492"/>
                  <a:pt x="-36266" y="303054"/>
                  <a:pt x="33299" y="415556"/>
                </a:cubicBezTo>
                <a:cubicBezTo>
                  <a:pt x="102864" y="528058"/>
                  <a:pt x="33707" y="622001"/>
                  <a:pt x="417541" y="675011"/>
                </a:cubicBezTo>
                <a:lnTo>
                  <a:pt x="2563389" y="675011"/>
                </a:lnTo>
                <a:cubicBezTo>
                  <a:pt x="2517380" y="442914"/>
                  <a:pt x="2453085" y="217413"/>
                  <a:pt x="2371854" y="0"/>
                </a:cubicBezTo>
                <a:lnTo>
                  <a:pt x="0" y="0"/>
                </a:lnTo>
                <a:lnTo>
                  <a:pt x="15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7" name="Forme libre 24">
            <a:extLst>
              <a:ext uri="{FF2B5EF4-FFF2-40B4-BE49-F238E27FC236}">
                <a16:creationId xmlns:a16="http://schemas.microsoft.com/office/drawing/2014/main" id="{18A1A9E7-1A2A-8127-D98B-46FBA0E6D37C}"/>
              </a:ext>
            </a:extLst>
          </p:cNvPr>
          <p:cNvSpPr/>
          <p:nvPr/>
        </p:nvSpPr>
        <p:spPr>
          <a:xfrm>
            <a:off x="7158811" y="1624112"/>
            <a:ext cx="1454262" cy="794894"/>
          </a:xfrm>
          <a:custGeom>
            <a:avLst/>
            <a:gdLst>
              <a:gd name="connsiteX0" fmla="*/ 653886 w 1234935"/>
              <a:gd name="connsiteY0" fmla="*/ 675011 h 675010"/>
              <a:gd name="connsiteX1" fmla="*/ 1234935 w 1234935"/>
              <a:gd name="connsiteY1" fmla="*/ 675011 h 675010"/>
              <a:gd name="connsiteX2" fmla="*/ 817544 w 1234935"/>
              <a:gd name="connsiteY2" fmla="*/ 0 h 675010"/>
              <a:gd name="connsiteX3" fmla="*/ 0 w 1234935"/>
              <a:gd name="connsiteY3" fmla="*/ 0 h 675010"/>
              <a:gd name="connsiteX4" fmla="*/ 653736 w 1234935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653886" y="675011"/>
                </a:moveTo>
                <a:lnTo>
                  <a:pt x="1234935" y="675011"/>
                </a:lnTo>
                <a:cubicBezTo>
                  <a:pt x="1135271" y="425534"/>
                  <a:pt x="993194" y="197633"/>
                  <a:pt x="817544" y="0"/>
                </a:cubicBezTo>
                <a:lnTo>
                  <a:pt x="0" y="0"/>
                </a:lnTo>
                <a:cubicBezTo>
                  <a:pt x="273814" y="162120"/>
                  <a:pt x="500419" y="395567"/>
                  <a:pt x="653736" y="675011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8" name="Forme libre 25">
            <a:extLst>
              <a:ext uri="{FF2B5EF4-FFF2-40B4-BE49-F238E27FC236}">
                <a16:creationId xmlns:a16="http://schemas.microsoft.com/office/drawing/2014/main" id="{925FF0F5-FF07-CC2F-4FC3-3744166FB82F}"/>
              </a:ext>
            </a:extLst>
          </p:cNvPr>
          <p:cNvSpPr/>
          <p:nvPr/>
        </p:nvSpPr>
        <p:spPr>
          <a:xfrm>
            <a:off x="8459529" y="2562372"/>
            <a:ext cx="2778100" cy="794899"/>
          </a:xfrm>
          <a:custGeom>
            <a:avLst/>
            <a:gdLst>
              <a:gd name="connsiteX0" fmla="*/ 117948 w 2183915"/>
              <a:gd name="connsiteY0" fmla="*/ 675014 h 675014"/>
              <a:gd name="connsiteX1" fmla="*/ 2183916 w 2183915"/>
              <a:gd name="connsiteY1" fmla="*/ 675014 h 675014"/>
              <a:gd name="connsiteX2" fmla="*/ 2123367 w 2183915"/>
              <a:gd name="connsiteY2" fmla="*/ 0 h 675014"/>
              <a:gd name="connsiteX3" fmla="*/ 0 w 2183915"/>
              <a:gd name="connsiteY3" fmla="*/ 0 h 675014"/>
              <a:gd name="connsiteX4" fmla="*/ 117948 w 2183915"/>
              <a:gd name="connsiteY4" fmla="*/ 675014 h 675014"/>
              <a:gd name="connsiteX0" fmla="*/ 255618 w 2321585"/>
              <a:gd name="connsiteY0" fmla="*/ 675014 h 675014"/>
              <a:gd name="connsiteX1" fmla="*/ 2321586 w 2321585"/>
              <a:gd name="connsiteY1" fmla="*/ 675014 h 675014"/>
              <a:gd name="connsiteX2" fmla="*/ 2261037 w 2321585"/>
              <a:gd name="connsiteY2" fmla="*/ 0 h 675014"/>
              <a:gd name="connsiteX3" fmla="*/ 137670 w 2321585"/>
              <a:gd name="connsiteY3" fmla="*/ 0 h 675014"/>
              <a:gd name="connsiteX4" fmla="*/ 214069 w 2321585"/>
              <a:gd name="connsiteY4" fmla="*/ 329365 h 675014"/>
              <a:gd name="connsiteX5" fmla="*/ 255618 w 2321585"/>
              <a:gd name="connsiteY5" fmla="*/ 675014 h 675014"/>
              <a:gd name="connsiteX0" fmla="*/ 293148 w 2359115"/>
              <a:gd name="connsiteY0" fmla="*/ 675014 h 675014"/>
              <a:gd name="connsiteX1" fmla="*/ 2359116 w 2359115"/>
              <a:gd name="connsiteY1" fmla="*/ 675014 h 675014"/>
              <a:gd name="connsiteX2" fmla="*/ 2298567 w 2359115"/>
              <a:gd name="connsiteY2" fmla="*/ 0 h 675014"/>
              <a:gd name="connsiteX3" fmla="*/ 175200 w 2359115"/>
              <a:gd name="connsiteY3" fmla="*/ 0 h 675014"/>
              <a:gd name="connsiteX4" fmla="*/ 112416 w 2359115"/>
              <a:gd name="connsiteY4" fmla="*/ 336690 h 675014"/>
              <a:gd name="connsiteX5" fmla="*/ 293148 w 2359115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9115" h="675014">
                <a:moveTo>
                  <a:pt x="293148" y="675014"/>
                </a:moveTo>
                <a:lnTo>
                  <a:pt x="2359116" y="675014"/>
                </a:lnTo>
                <a:cubicBezTo>
                  <a:pt x="2356267" y="445314"/>
                  <a:pt x="2335585" y="219959"/>
                  <a:pt x="2298567" y="0"/>
                </a:cubicBezTo>
                <a:lnTo>
                  <a:pt x="175200" y="0"/>
                </a:lnTo>
                <a:cubicBezTo>
                  <a:pt x="-165961" y="54894"/>
                  <a:pt x="92758" y="224188"/>
                  <a:pt x="112416" y="336690"/>
                </a:cubicBezTo>
                <a:cubicBezTo>
                  <a:pt x="132074" y="449192"/>
                  <a:pt x="-58105" y="617406"/>
                  <a:pt x="293148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9" name="Forme libre 26">
            <a:extLst>
              <a:ext uri="{FF2B5EF4-FFF2-40B4-BE49-F238E27FC236}">
                <a16:creationId xmlns:a16="http://schemas.microsoft.com/office/drawing/2014/main" id="{60471C96-38A4-6852-E6A7-23DCAD804379}"/>
              </a:ext>
            </a:extLst>
          </p:cNvPr>
          <p:cNvSpPr/>
          <p:nvPr/>
        </p:nvSpPr>
        <p:spPr>
          <a:xfrm>
            <a:off x="8000659" y="2562284"/>
            <a:ext cx="804080" cy="794899"/>
          </a:xfrm>
          <a:custGeom>
            <a:avLst/>
            <a:gdLst>
              <a:gd name="connsiteX0" fmla="*/ 156166 w 682811"/>
              <a:gd name="connsiteY0" fmla="*/ 675014 h 675014"/>
              <a:gd name="connsiteX1" fmla="*/ 682812 w 682811"/>
              <a:gd name="connsiteY1" fmla="*/ 675014 h 675014"/>
              <a:gd name="connsiteX2" fmla="*/ 564864 w 682811"/>
              <a:gd name="connsiteY2" fmla="*/ 0 h 675014"/>
              <a:gd name="connsiteX3" fmla="*/ 0 w 682811"/>
              <a:gd name="connsiteY3" fmla="*/ 0 h 675014"/>
              <a:gd name="connsiteX4" fmla="*/ 156166 w 682811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156166" y="675014"/>
                </a:moveTo>
                <a:lnTo>
                  <a:pt x="682812" y="675014"/>
                </a:lnTo>
                <a:cubicBezTo>
                  <a:pt x="677267" y="439622"/>
                  <a:pt x="636202" y="212917"/>
                  <a:pt x="564864" y="0"/>
                </a:cubicBezTo>
                <a:lnTo>
                  <a:pt x="0" y="0"/>
                </a:lnTo>
                <a:cubicBezTo>
                  <a:pt x="93669" y="206925"/>
                  <a:pt x="148672" y="434976"/>
                  <a:pt x="156166" y="6750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0" name="Forme libre 27">
            <a:extLst>
              <a:ext uri="{FF2B5EF4-FFF2-40B4-BE49-F238E27FC236}">
                <a16:creationId xmlns:a16="http://schemas.microsoft.com/office/drawing/2014/main" id="{7D49F17F-5AA8-A2C9-E007-AF04D4E20F0A}"/>
              </a:ext>
            </a:extLst>
          </p:cNvPr>
          <p:cNvSpPr/>
          <p:nvPr/>
        </p:nvSpPr>
        <p:spPr>
          <a:xfrm>
            <a:off x="8367185" y="3500634"/>
            <a:ext cx="2891383" cy="794899"/>
          </a:xfrm>
          <a:custGeom>
            <a:avLst/>
            <a:gdLst>
              <a:gd name="connsiteX0" fmla="*/ 0 w 2187214"/>
              <a:gd name="connsiteY0" fmla="*/ 675014 h 675014"/>
              <a:gd name="connsiteX1" fmla="*/ 2125168 w 2187214"/>
              <a:gd name="connsiteY1" fmla="*/ 675014 h 675014"/>
              <a:gd name="connsiteX2" fmla="*/ 2187214 w 2187214"/>
              <a:gd name="connsiteY2" fmla="*/ 0 h 675014"/>
              <a:gd name="connsiteX3" fmla="*/ 120947 w 2187214"/>
              <a:gd name="connsiteY3" fmla="*/ 0 h 675014"/>
              <a:gd name="connsiteX4" fmla="*/ 0 w 2187214"/>
              <a:gd name="connsiteY4" fmla="*/ 675014 h 675014"/>
              <a:gd name="connsiteX0" fmla="*/ 132852 w 2320066"/>
              <a:gd name="connsiteY0" fmla="*/ 675014 h 675014"/>
              <a:gd name="connsiteX1" fmla="*/ 2258020 w 2320066"/>
              <a:gd name="connsiteY1" fmla="*/ 675014 h 675014"/>
              <a:gd name="connsiteX2" fmla="*/ 2320066 w 2320066"/>
              <a:gd name="connsiteY2" fmla="*/ 0 h 675014"/>
              <a:gd name="connsiteX3" fmla="*/ 253799 w 2320066"/>
              <a:gd name="connsiteY3" fmla="*/ 0 h 675014"/>
              <a:gd name="connsiteX4" fmla="*/ 227200 w 2320066"/>
              <a:gd name="connsiteY4" fmla="*/ 338404 h 675014"/>
              <a:gd name="connsiteX5" fmla="*/ 132852 w 2320066"/>
              <a:gd name="connsiteY5" fmla="*/ 675014 h 675014"/>
              <a:gd name="connsiteX0" fmla="*/ 269342 w 2456556"/>
              <a:gd name="connsiteY0" fmla="*/ 675014 h 675014"/>
              <a:gd name="connsiteX1" fmla="*/ 2394510 w 2456556"/>
              <a:gd name="connsiteY1" fmla="*/ 675014 h 675014"/>
              <a:gd name="connsiteX2" fmla="*/ 2456556 w 2456556"/>
              <a:gd name="connsiteY2" fmla="*/ 0 h 675014"/>
              <a:gd name="connsiteX3" fmla="*/ 390289 w 2456556"/>
              <a:gd name="connsiteY3" fmla="*/ 0 h 675014"/>
              <a:gd name="connsiteX4" fmla="*/ 19395 w 2456556"/>
              <a:gd name="connsiteY4" fmla="*/ 316428 h 675014"/>
              <a:gd name="connsiteX5" fmla="*/ 269342 w 2456556"/>
              <a:gd name="connsiteY5" fmla="*/ 675014 h 675014"/>
              <a:gd name="connsiteX0" fmla="*/ 268100 w 2455314"/>
              <a:gd name="connsiteY0" fmla="*/ 675014 h 675014"/>
              <a:gd name="connsiteX1" fmla="*/ 2393268 w 2455314"/>
              <a:gd name="connsiteY1" fmla="*/ 675014 h 675014"/>
              <a:gd name="connsiteX2" fmla="*/ 2455314 w 2455314"/>
              <a:gd name="connsiteY2" fmla="*/ 0 h 675014"/>
              <a:gd name="connsiteX3" fmla="*/ 389047 w 2455314"/>
              <a:gd name="connsiteY3" fmla="*/ 0 h 675014"/>
              <a:gd name="connsiteX4" fmla="*/ 18153 w 2455314"/>
              <a:gd name="connsiteY4" fmla="*/ 316428 h 675014"/>
              <a:gd name="connsiteX5" fmla="*/ 268100 w 2455314"/>
              <a:gd name="connsiteY5" fmla="*/ 675014 h 675014"/>
              <a:gd name="connsiteX0" fmla="*/ 268100 w 2455314"/>
              <a:gd name="connsiteY0" fmla="*/ 675014 h 675014"/>
              <a:gd name="connsiteX1" fmla="*/ 2393268 w 2455314"/>
              <a:gd name="connsiteY1" fmla="*/ 675014 h 675014"/>
              <a:gd name="connsiteX2" fmla="*/ 2455314 w 2455314"/>
              <a:gd name="connsiteY2" fmla="*/ 0 h 675014"/>
              <a:gd name="connsiteX3" fmla="*/ 389047 w 2455314"/>
              <a:gd name="connsiteY3" fmla="*/ 0 h 675014"/>
              <a:gd name="connsiteX4" fmla="*/ 18153 w 2455314"/>
              <a:gd name="connsiteY4" fmla="*/ 316428 h 675014"/>
              <a:gd name="connsiteX5" fmla="*/ 268100 w 2455314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5314" h="675014">
                <a:moveTo>
                  <a:pt x="268100" y="675014"/>
                </a:moveTo>
                <a:lnTo>
                  <a:pt x="2393268" y="675014"/>
                </a:lnTo>
                <a:cubicBezTo>
                  <a:pt x="2430885" y="455205"/>
                  <a:pt x="2451868" y="229851"/>
                  <a:pt x="2455314" y="0"/>
                </a:cubicBezTo>
                <a:lnTo>
                  <a:pt x="389047" y="0"/>
                </a:lnTo>
                <a:cubicBezTo>
                  <a:pt x="25585" y="14281"/>
                  <a:pt x="38311" y="203926"/>
                  <a:pt x="18153" y="316428"/>
                </a:cubicBezTo>
                <a:cubicBezTo>
                  <a:pt x="-2005" y="428930"/>
                  <a:pt x="-64876" y="664696"/>
                  <a:pt x="268100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1" name="Forme libre 28">
            <a:extLst>
              <a:ext uri="{FF2B5EF4-FFF2-40B4-BE49-F238E27FC236}">
                <a16:creationId xmlns:a16="http://schemas.microsoft.com/office/drawing/2014/main" id="{79B1E0E3-D4E1-659B-16BB-BB49D6999C66}"/>
              </a:ext>
            </a:extLst>
          </p:cNvPr>
          <p:cNvSpPr/>
          <p:nvPr/>
        </p:nvSpPr>
        <p:spPr>
          <a:xfrm>
            <a:off x="7995189" y="3500634"/>
            <a:ext cx="809196" cy="794899"/>
          </a:xfrm>
          <a:custGeom>
            <a:avLst/>
            <a:gdLst>
              <a:gd name="connsiteX0" fmla="*/ 0 w 687156"/>
              <a:gd name="connsiteY0" fmla="*/ 675014 h 675014"/>
              <a:gd name="connsiteX1" fmla="*/ 566210 w 687156"/>
              <a:gd name="connsiteY1" fmla="*/ 675014 h 675014"/>
              <a:gd name="connsiteX2" fmla="*/ 687157 w 687156"/>
              <a:gd name="connsiteY2" fmla="*/ 0 h 675014"/>
              <a:gd name="connsiteX3" fmla="*/ 160511 w 687156"/>
              <a:gd name="connsiteY3" fmla="*/ 0 h 675014"/>
              <a:gd name="connsiteX4" fmla="*/ 150 w 687156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0" y="675014"/>
                </a:moveTo>
                <a:lnTo>
                  <a:pt x="566210" y="675014"/>
                </a:lnTo>
                <a:cubicBezTo>
                  <a:pt x="638599" y="462247"/>
                  <a:pt x="680562" y="235543"/>
                  <a:pt x="687157" y="0"/>
                </a:cubicBezTo>
                <a:lnTo>
                  <a:pt x="160511" y="0"/>
                </a:lnTo>
                <a:cubicBezTo>
                  <a:pt x="151669" y="240188"/>
                  <a:pt x="95168" y="468239"/>
                  <a:pt x="150" y="6750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2" name="Forme libre 29">
            <a:extLst>
              <a:ext uri="{FF2B5EF4-FFF2-40B4-BE49-F238E27FC236}">
                <a16:creationId xmlns:a16="http://schemas.microsoft.com/office/drawing/2014/main" id="{8E8F1819-A9F8-D61A-60AD-5D74A615D9A2}"/>
              </a:ext>
            </a:extLst>
          </p:cNvPr>
          <p:cNvSpPr/>
          <p:nvPr/>
        </p:nvSpPr>
        <p:spPr>
          <a:xfrm>
            <a:off x="7923283" y="4438811"/>
            <a:ext cx="3214628" cy="794895"/>
          </a:xfrm>
          <a:custGeom>
            <a:avLst/>
            <a:gdLst>
              <a:gd name="connsiteX0" fmla="*/ 0 w 2570282"/>
              <a:gd name="connsiteY0" fmla="*/ 675011 h 675010"/>
              <a:gd name="connsiteX1" fmla="*/ 2376799 w 2570282"/>
              <a:gd name="connsiteY1" fmla="*/ 675011 h 675010"/>
              <a:gd name="connsiteX2" fmla="*/ 2570283 w 2570282"/>
              <a:gd name="connsiteY2" fmla="*/ 0 h 675010"/>
              <a:gd name="connsiteX3" fmla="*/ 422186 w 2570282"/>
              <a:gd name="connsiteY3" fmla="*/ 0 h 675010"/>
              <a:gd name="connsiteX4" fmla="*/ 0 w 2570282"/>
              <a:gd name="connsiteY4" fmla="*/ 675011 h 675010"/>
              <a:gd name="connsiteX0" fmla="*/ 117846 w 2688129"/>
              <a:gd name="connsiteY0" fmla="*/ 675011 h 675011"/>
              <a:gd name="connsiteX1" fmla="*/ 2494645 w 2688129"/>
              <a:gd name="connsiteY1" fmla="*/ 675011 h 675011"/>
              <a:gd name="connsiteX2" fmla="*/ 2688129 w 2688129"/>
              <a:gd name="connsiteY2" fmla="*/ 0 h 675011"/>
              <a:gd name="connsiteX3" fmla="*/ 540032 w 2688129"/>
              <a:gd name="connsiteY3" fmla="*/ 0 h 675011"/>
              <a:gd name="connsiteX4" fmla="*/ 379599 w 2688129"/>
              <a:gd name="connsiteY4" fmla="*/ 325538 h 675011"/>
              <a:gd name="connsiteX5" fmla="*/ 117846 w 2688129"/>
              <a:gd name="connsiteY5" fmla="*/ 675011 h 675011"/>
              <a:gd name="connsiteX0" fmla="*/ 159525 w 2729808"/>
              <a:gd name="connsiteY0" fmla="*/ 675011 h 675011"/>
              <a:gd name="connsiteX1" fmla="*/ 2536324 w 2729808"/>
              <a:gd name="connsiteY1" fmla="*/ 675011 h 675011"/>
              <a:gd name="connsiteX2" fmla="*/ 2729808 w 2729808"/>
              <a:gd name="connsiteY2" fmla="*/ 0 h 675011"/>
              <a:gd name="connsiteX3" fmla="*/ 581711 w 2729808"/>
              <a:gd name="connsiteY3" fmla="*/ 0 h 675011"/>
              <a:gd name="connsiteX4" fmla="*/ 208842 w 2729808"/>
              <a:gd name="connsiteY4" fmla="*/ 296236 h 675011"/>
              <a:gd name="connsiteX5" fmla="*/ 159525 w 2729808"/>
              <a:gd name="connsiteY5" fmla="*/ 675011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9808" h="675011">
                <a:moveTo>
                  <a:pt x="159525" y="675011"/>
                </a:moveTo>
                <a:lnTo>
                  <a:pt x="2536324" y="675011"/>
                </a:lnTo>
                <a:cubicBezTo>
                  <a:pt x="2618155" y="457748"/>
                  <a:pt x="2683198" y="232247"/>
                  <a:pt x="2729808" y="0"/>
                </a:cubicBezTo>
                <a:lnTo>
                  <a:pt x="581711" y="0"/>
                </a:lnTo>
                <a:cubicBezTo>
                  <a:pt x="196956" y="54256"/>
                  <a:pt x="279206" y="183734"/>
                  <a:pt x="208842" y="296236"/>
                </a:cubicBezTo>
                <a:cubicBezTo>
                  <a:pt x="138478" y="408738"/>
                  <a:pt x="-192983" y="616766"/>
                  <a:pt x="159525" y="67501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3" name="Forme libre 30">
            <a:extLst>
              <a:ext uri="{FF2B5EF4-FFF2-40B4-BE49-F238E27FC236}">
                <a16:creationId xmlns:a16="http://schemas.microsoft.com/office/drawing/2014/main" id="{943A8F89-34EC-53DF-6524-5B42A9129177}"/>
              </a:ext>
            </a:extLst>
          </p:cNvPr>
          <p:cNvSpPr/>
          <p:nvPr/>
        </p:nvSpPr>
        <p:spPr>
          <a:xfrm>
            <a:off x="7139045" y="4438811"/>
            <a:ext cx="1469262" cy="794894"/>
          </a:xfrm>
          <a:custGeom>
            <a:avLst/>
            <a:gdLst>
              <a:gd name="connsiteX0" fmla="*/ 0 w 1247673"/>
              <a:gd name="connsiteY0" fmla="*/ 675011 h 675010"/>
              <a:gd name="connsiteX1" fmla="*/ 825487 w 1247673"/>
              <a:gd name="connsiteY1" fmla="*/ 675011 h 675010"/>
              <a:gd name="connsiteX2" fmla="*/ 1247674 w 1247673"/>
              <a:gd name="connsiteY2" fmla="*/ 0 h 675010"/>
              <a:gd name="connsiteX3" fmla="*/ 665126 w 1247673"/>
              <a:gd name="connsiteY3" fmla="*/ 0 h 675010"/>
              <a:gd name="connsiteX4" fmla="*/ 0 w 1247673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0">
                <a:moveTo>
                  <a:pt x="0" y="675011"/>
                </a:moveTo>
                <a:lnTo>
                  <a:pt x="825487" y="675011"/>
                </a:lnTo>
                <a:cubicBezTo>
                  <a:pt x="1002784" y="477827"/>
                  <a:pt x="1146511" y="249926"/>
                  <a:pt x="1247674" y="0"/>
                </a:cubicBezTo>
                <a:lnTo>
                  <a:pt x="665126" y="0"/>
                </a:lnTo>
                <a:cubicBezTo>
                  <a:pt x="508660" y="280644"/>
                  <a:pt x="278159" y="514386"/>
                  <a:pt x="0" y="675011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4" name="ZoneTexte 2">
            <a:extLst>
              <a:ext uri="{FF2B5EF4-FFF2-40B4-BE49-F238E27FC236}">
                <a16:creationId xmlns:a16="http://schemas.microsoft.com/office/drawing/2014/main" id="{6E102BA9-C88F-9C78-6A89-3545D34C85DE}"/>
              </a:ext>
            </a:extLst>
          </p:cNvPr>
          <p:cNvSpPr txBox="1"/>
          <p:nvPr/>
        </p:nvSpPr>
        <p:spPr>
          <a:xfrm>
            <a:off x="3934163" y="1836892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185" name="ZoneTexte 32">
            <a:extLst>
              <a:ext uri="{FF2B5EF4-FFF2-40B4-BE49-F238E27FC236}">
                <a16:creationId xmlns:a16="http://schemas.microsoft.com/office/drawing/2014/main" id="{8C676EAB-45EF-E666-BDAB-F55448CFBC4D}"/>
              </a:ext>
            </a:extLst>
          </p:cNvPr>
          <p:cNvSpPr txBox="1"/>
          <p:nvPr/>
        </p:nvSpPr>
        <p:spPr>
          <a:xfrm>
            <a:off x="7839735" y="1836892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186" name="ZoneTexte 33">
            <a:extLst>
              <a:ext uri="{FF2B5EF4-FFF2-40B4-BE49-F238E27FC236}">
                <a16:creationId xmlns:a16="http://schemas.microsoft.com/office/drawing/2014/main" id="{14582CB6-BAFD-E79B-DEF8-B0363BCE335C}"/>
              </a:ext>
            </a:extLst>
          </p:cNvPr>
          <p:cNvSpPr txBox="1"/>
          <p:nvPr/>
        </p:nvSpPr>
        <p:spPr>
          <a:xfrm>
            <a:off x="3934163" y="465176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187" name="ZoneTexte 34">
            <a:extLst>
              <a:ext uri="{FF2B5EF4-FFF2-40B4-BE49-F238E27FC236}">
                <a16:creationId xmlns:a16="http://schemas.microsoft.com/office/drawing/2014/main" id="{DE339774-A931-3940-C028-618CFCDAC913}"/>
              </a:ext>
            </a:extLst>
          </p:cNvPr>
          <p:cNvSpPr txBox="1"/>
          <p:nvPr/>
        </p:nvSpPr>
        <p:spPr>
          <a:xfrm>
            <a:off x="7839735" y="4651591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188" name="ZoneTexte 35">
            <a:extLst>
              <a:ext uri="{FF2B5EF4-FFF2-40B4-BE49-F238E27FC236}">
                <a16:creationId xmlns:a16="http://schemas.microsoft.com/office/drawing/2014/main" id="{659DADE9-EC60-427B-6DE6-396633B692EE}"/>
              </a:ext>
            </a:extLst>
          </p:cNvPr>
          <p:cNvSpPr txBox="1"/>
          <p:nvPr/>
        </p:nvSpPr>
        <p:spPr>
          <a:xfrm>
            <a:off x="3546705" y="371341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89" name="ZoneTexte 36">
            <a:extLst>
              <a:ext uri="{FF2B5EF4-FFF2-40B4-BE49-F238E27FC236}">
                <a16:creationId xmlns:a16="http://schemas.microsoft.com/office/drawing/2014/main" id="{6D6E1F52-9D26-D6CC-72CE-022875291082}"/>
              </a:ext>
            </a:extLst>
          </p:cNvPr>
          <p:cNvSpPr txBox="1"/>
          <p:nvPr/>
        </p:nvSpPr>
        <p:spPr>
          <a:xfrm>
            <a:off x="3546705" y="2775244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90" name="ZoneTexte 37">
            <a:extLst>
              <a:ext uri="{FF2B5EF4-FFF2-40B4-BE49-F238E27FC236}">
                <a16:creationId xmlns:a16="http://schemas.microsoft.com/office/drawing/2014/main" id="{2B04F7D9-A5C3-1922-EE65-FC3EA56844E3}"/>
              </a:ext>
            </a:extLst>
          </p:cNvPr>
          <p:cNvSpPr txBox="1"/>
          <p:nvPr/>
        </p:nvSpPr>
        <p:spPr>
          <a:xfrm>
            <a:off x="8211694" y="371341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91" name="ZoneTexte 38">
            <a:extLst>
              <a:ext uri="{FF2B5EF4-FFF2-40B4-BE49-F238E27FC236}">
                <a16:creationId xmlns:a16="http://schemas.microsoft.com/office/drawing/2014/main" id="{356C9570-053F-5650-BB14-93041F6C1138}"/>
              </a:ext>
            </a:extLst>
          </p:cNvPr>
          <p:cNvSpPr txBox="1"/>
          <p:nvPr/>
        </p:nvSpPr>
        <p:spPr>
          <a:xfrm>
            <a:off x="8211694" y="2775068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192" name="Graphic 12" descr="Brainstorm with solid fill">
            <a:extLst>
              <a:ext uri="{FF2B5EF4-FFF2-40B4-BE49-F238E27FC236}">
                <a16:creationId xmlns:a16="http://schemas.microsoft.com/office/drawing/2014/main" id="{F0270E6F-8EDE-63E4-BDB1-D99750A65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7683" y="3669291"/>
            <a:ext cx="325715" cy="325715"/>
          </a:xfrm>
          <a:prstGeom prst="rect">
            <a:avLst/>
          </a:prstGeom>
        </p:spPr>
      </p:pic>
      <p:pic>
        <p:nvPicPr>
          <p:cNvPr id="193" name="Graphic 13" descr="Bullseye with solid fill">
            <a:extLst>
              <a:ext uri="{FF2B5EF4-FFF2-40B4-BE49-F238E27FC236}">
                <a16:creationId xmlns:a16="http://schemas.microsoft.com/office/drawing/2014/main" id="{29CAB7A2-735D-6019-0FD4-3CFD01CAE8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7549" y="2038724"/>
            <a:ext cx="325715" cy="325715"/>
          </a:xfrm>
          <a:prstGeom prst="rect">
            <a:avLst/>
          </a:prstGeom>
        </p:spPr>
      </p:pic>
      <p:pic>
        <p:nvPicPr>
          <p:cNvPr id="194" name="Graphic 15" descr="Gears with solid fill">
            <a:extLst>
              <a:ext uri="{FF2B5EF4-FFF2-40B4-BE49-F238E27FC236}">
                <a16:creationId xmlns:a16="http://schemas.microsoft.com/office/drawing/2014/main" id="{B47FF1D6-6C2F-1DFF-48DA-ED6BB1982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6676" y="3683175"/>
            <a:ext cx="325715" cy="325715"/>
          </a:xfrm>
          <a:prstGeom prst="rect">
            <a:avLst/>
          </a:prstGeom>
        </p:spPr>
      </p:pic>
      <p:pic>
        <p:nvPicPr>
          <p:cNvPr id="195" name="Graphic 17" descr="Lightbulb with solid fill">
            <a:extLst>
              <a:ext uri="{FF2B5EF4-FFF2-40B4-BE49-F238E27FC236}">
                <a16:creationId xmlns:a16="http://schemas.microsoft.com/office/drawing/2014/main" id="{CE12DE3C-BC33-AC4C-E594-FEA9494D5B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8303" y="4530086"/>
            <a:ext cx="325715" cy="325715"/>
          </a:xfrm>
          <a:prstGeom prst="rect">
            <a:avLst/>
          </a:prstGeom>
        </p:spPr>
      </p:pic>
      <p:pic>
        <p:nvPicPr>
          <p:cNvPr id="196" name="Graphic 18" descr="Research with solid fill">
            <a:extLst>
              <a:ext uri="{FF2B5EF4-FFF2-40B4-BE49-F238E27FC236}">
                <a16:creationId xmlns:a16="http://schemas.microsoft.com/office/drawing/2014/main" id="{54049B03-A07A-87A6-94A0-489AE3C5B1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08924" y="2858046"/>
            <a:ext cx="325715" cy="325715"/>
          </a:xfrm>
          <a:prstGeom prst="rect">
            <a:avLst/>
          </a:prstGeom>
        </p:spPr>
      </p:pic>
      <p:pic>
        <p:nvPicPr>
          <p:cNvPr id="197" name="Graphic 19" descr="Eye with solid fill">
            <a:extLst>
              <a:ext uri="{FF2B5EF4-FFF2-40B4-BE49-F238E27FC236}">
                <a16:creationId xmlns:a16="http://schemas.microsoft.com/office/drawing/2014/main" id="{DCF360D9-0A1D-E602-FCEE-B5D35EC846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49235" y="2800964"/>
            <a:ext cx="404058" cy="404059"/>
          </a:xfrm>
          <a:prstGeom prst="rect">
            <a:avLst/>
          </a:prstGeom>
        </p:spPr>
      </p:pic>
      <p:grpSp>
        <p:nvGrpSpPr>
          <p:cNvPr id="198" name="Group 197">
            <a:extLst>
              <a:ext uri="{FF2B5EF4-FFF2-40B4-BE49-F238E27FC236}">
                <a16:creationId xmlns:a16="http://schemas.microsoft.com/office/drawing/2014/main" id="{4519A657-E1BB-4F82-2C02-00B31BF240B0}"/>
              </a:ext>
            </a:extLst>
          </p:cNvPr>
          <p:cNvGrpSpPr/>
          <p:nvPr/>
        </p:nvGrpSpPr>
        <p:grpSpPr>
          <a:xfrm>
            <a:off x="1238227" y="1699647"/>
            <a:ext cx="2331720" cy="643823"/>
            <a:chOff x="1185208" y="1685014"/>
            <a:chExt cx="2331720" cy="643822"/>
          </a:xfrm>
        </p:grpSpPr>
        <p:sp>
          <p:nvSpPr>
            <p:cNvPr id="199" name="TextBox 36">
              <a:extLst>
                <a:ext uri="{FF2B5EF4-FFF2-40B4-BE49-F238E27FC236}">
                  <a16:creationId xmlns:a16="http://schemas.microsoft.com/office/drawing/2014/main" id="{EC13668A-6211-4431-A755-8A016C9E300F}"/>
                </a:ext>
              </a:extLst>
            </p:cNvPr>
            <p:cNvSpPr txBox="1"/>
            <p:nvPr/>
          </p:nvSpPr>
          <p:spPr>
            <a:xfrm>
              <a:off x="1185208" y="1685014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0" name="TextBox 37">
              <a:extLst>
                <a:ext uri="{FF2B5EF4-FFF2-40B4-BE49-F238E27FC236}">
                  <a16:creationId xmlns:a16="http://schemas.microsoft.com/office/drawing/2014/main" id="{6BF8DC18-B35C-9EF5-C470-C763CCD7916B}"/>
                </a:ext>
              </a:extLst>
            </p:cNvPr>
            <p:cNvSpPr txBox="1"/>
            <p:nvPr/>
          </p:nvSpPr>
          <p:spPr>
            <a:xfrm>
              <a:off x="1185208" y="2051837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92DEDBE5-79B2-2965-0AA3-F009A98D3D87}"/>
              </a:ext>
            </a:extLst>
          </p:cNvPr>
          <p:cNvGrpSpPr/>
          <p:nvPr/>
        </p:nvGrpSpPr>
        <p:grpSpPr>
          <a:xfrm>
            <a:off x="1026772" y="2637910"/>
            <a:ext cx="2331720" cy="643823"/>
            <a:chOff x="964491" y="2651966"/>
            <a:chExt cx="2331720" cy="643822"/>
          </a:xfrm>
        </p:grpSpPr>
        <p:sp>
          <p:nvSpPr>
            <p:cNvPr id="202" name="TextBox 36">
              <a:extLst>
                <a:ext uri="{FF2B5EF4-FFF2-40B4-BE49-F238E27FC236}">
                  <a16:creationId xmlns:a16="http://schemas.microsoft.com/office/drawing/2014/main" id="{9F9202CE-D5A0-D468-CC89-10402845F918}"/>
                </a:ext>
              </a:extLst>
            </p:cNvPr>
            <p:cNvSpPr txBox="1"/>
            <p:nvPr/>
          </p:nvSpPr>
          <p:spPr>
            <a:xfrm>
              <a:off x="964491" y="26519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3" name="TextBox 37">
              <a:extLst>
                <a:ext uri="{FF2B5EF4-FFF2-40B4-BE49-F238E27FC236}">
                  <a16:creationId xmlns:a16="http://schemas.microsoft.com/office/drawing/2014/main" id="{DE7046B6-C8FB-612A-E995-9F4DE5F61193}"/>
                </a:ext>
              </a:extLst>
            </p:cNvPr>
            <p:cNvSpPr txBox="1"/>
            <p:nvPr/>
          </p:nvSpPr>
          <p:spPr>
            <a:xfrm>
              <a:off x="964491" y="30187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98F8EC4D-CB68-A601-C31B-427AF38E1C4C}"/>
              </a:ext>
            </a:extLst>
          </p:cNvPr>
          <p:cNvGrpSpPr/>
          <p:nvPr/>
        </p:nvGrpSpPr>
        <p:grpSpPr>
          <a:xfrm>
            <a:off x="1015682" y="3576172"/>
            <a:ext cx="2331720" cy="643823"/>
            <a:chOff x="964491" y="3566366"/>
            <a:chExt cx="2331720" cy="643822"/>
          </a:xfrm>
        </p:grpSpPr>
        <p:sp>
          <p:nvSpPr>
            <p:cNvPr id="205" name="TextBox 36">
              <a:extLst>
                <a:ext uri="{FF2B5EF4-FFF2-40B4-BE49-F238E27FC236}">
                  <a16:creationId xmlns:a16="http://schemas.microsoft.com/office/drawing/2014/main" id="{ED584DCF-0F85-EF8B-A280-4636650753A6}"/>
                </a:ext>
              </a:extLst>
            </p:cNvPr>
            <p:cNvSpPr txBox="1"/>
            <p:nvPr/>
          </p:nvSpPr>
          <p:spPr>
            <a:xfrm>
              <a:off x="964491" y="35663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6" name="TextBox 37">
              <a:extLst>
                <a:ext uri="{FF2B5EF4-FFF2-40B4-BE49-F238E27FC236}">
                  <a16:creationId xmlns:a16="http://schemas.microsoft.com/office/drawing/2014/main" id="{78B1BC4E-6A97-21F9-7F9D-947C949D0501}"/>
                </a:ext>
              </a:extLst>
            </p:cNvPr>
            <p:cNvSpPr txBox="1"/>
            <p:nvPr/>
          </p:nvSpPr>
          <p:spPr>
            <a:xfrm>
              <a:off x="964491" y="39331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7937A98E-9E79-AF08-1614-C1D17BF7C209}"/>
              </a:ext>
            </a:extLst>
          </p:cNvPr>
          <p:cNvGrpSpPr/>
          <p:nvPr/>
        </p:nvGrpSpPr>
        <p:grpSpPr>
          <a:xfrm>
            <a:off x="1248265" y="4514522"/>
            <a:ext cx="2331720" cy="643823"/>
            <a:chOff x="1185208" y="4491276"/>
            <a:chExt cx="2331720" cy="643822"/>
          </a:xfrm>
        </p:grpSpPr>
        <p:sp>
          <p:nvSpPr>
            <p:cNvPr id="208" name="TextBox 36">
              <a:extLst>
                <a:ext uri="{FF2B5EF4-FFF2-40B4-BE49-F238E27FC236}">
                  <a16:creationId xmlns:a16="http://schemas.microsoft.com/office/drawing/2014/main" id="{C30880F1-D055-777F-6DCE-49B38E4336B0}"/>
                </a:ext>
              </a:extLst>
            </p:cNvPr>
            <p:cNvSpPr txBox="1"/>
            <p:nvPr/>
          </p:nvSpPr>
          <p:spPr>
            <a:xfrm>
              <a:off x="1185208" y="449127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09" name="TextBox 37">
              <a:extLst>
                <a:ext uri="{FF2B5EF4-FFF2-40B4-BE49-F238E27FC236}">
                  <a16:creationId xmlns:a16="http://schemas.microsoft.com/office/drawing/2014/main" id="{9D872800-5205-B13E-4721-57D9890542EB}"/>
                </a:ext>
              </a:extLst>
            </p:cNvPr>
            <p:cNvSpPr txBox="1"/>
            <p:nvPr/>
          </p:nvSpPr>
          <p:spPr>
            <a:xfrm>
              <a:off x="1185208" y="485809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681839EC-9E0D-B112-9115-74F9D8374CD4}"/>
              </a:ext>
            </a:extLst>
          </p:cNvPr>
          <p:cNvGrpSpPr/>
          <p:nvPr/>
        </p:nvGrpSpPr>
        <p:grpSpPr>
          <a:xfrm>
            <a:off x="8619087" y="1699647"/>
            <a:ext cx="2331720" cy="643823"/>
            <a:chOff x="8648518" y="1685014"/>
            <a:chExt cx="2331720" cy="643822"/>
          </a:xfrm>
        </p:grpSpPr>
        <p:sp>
          <p:nvSpPr>
            <p:cNvPr id="211" name="TextBox 36">
              <a:extLst>
                <a:ext uri="{FF2B5EF4-FFF2-40B4-BE49-F238E27FC236}">
                  <a16:creationId xmlns:a16="http://schemas.microsoft.com/office/drawing/2014/main" id="{1AE99B72-C525-09CA-53BC-6D0128BE687F}"/>
                </a:ext>
              </a:extLst>
            </p:cNvPr>
            <p:cNvSpPr txBox="1"/>
            <p:nvPr/>
          </p:nvSpPr>
          <p:spPr>
            <a:xfrm>
              <a:off x="8648518" y="1685014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2" name="TextBox 37">
              <a:extLst>
                <a:ext uri="{FF2B5EF4-FFF2-40B4-BE49-F238E27FC236}">
                  <a16:creationId xmlns:a16="http://schemas.microsoft.com/office/drawing/2014/main" id="{C87551B8-CBCD-3875-2745-B7360883B691}"/>
                </a:ext>
              </a:extLst>
            </p:cNvPr>
            <p:cNvSpPr txBox="1"/>
            <p:nvPr/>
          </p:nvSpPr>
          <p:spPr>
            <a:xfrm>
              <a:off x="8648518" y="2051837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EE4314D2-96C9-095B-CEF0-2706F8C2E2BB}"/>
              </a:ext>
            </a:extLst>
          </p:cNvPr>
          <p:cNvGrpSpPr/>
          <p:nvPr/>
        </p:nvGrpSpPr>
        <p:grpSpPr>
          <a:xfrm>
            <a:off x="8876570" y="2637910"/>
            <a:ext cx="2331720" cy="643823"/>
            <a:chOff x="8867463" y="2651966"/>
            <a:chExt cx="2331720" cy="643822"/>
          </a:xfrm>
        </p:grpSpPr>
        <p:sp>
          <p:nvSpPr>
            <p:cNvPr id="214" name="TextBox 36">
              <a:extLst>
                <a:ext uri="{FF2B5EF4-FFF2-40B4-BE49-F238E27FC236}">
                  <a16:creationId xmlns:a16="http://schemas.microsoft.com/office/drawing/2014/main" id="{CD3401AE-2127-993F-751D-C34C679C3EBC}"/>
                </a:ext>
              </a:extLst>
            </p:cNvPr>
            <p:cNvSpPr txBox="1"/>
            <p:nvPr/>
          </p:nvSpPr>
          <p:spPr>
            <a:xfrm>
              <a:off x="8867463" y="26519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5" name="TextBox 37">
              <a:extLst>
                <a:ext uri="{FF2B5EF4-FFF2-40B4-BE49-F238E27FC236}">
                  <a16:creationId xmlns:a16="http://schemas.microsoft.com/office/drawing/2014/main" id="{BDA21F6C-A0C6-455B-92C3-70FC9DCED38D}"/>
                </a:ext>
              </a:extLst>
            </p:cNvPr>
            <p:cNvSpPr txBox="1"/>
            <p:nvPr/>
          </p:nvSpPr>
          <p:spPr>
            <a:xfrm>
              <a:off x="8867463" y="30187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E682707-5B2E-8DC6-5B48-9DF1B4E43AF3}"/>
              </a:ext>
            </a:extLst>
          </p:cNvPr>
          <p:cNvGrpSpPr/>
          <p:nvPr/>
        </p:nvGrpSpPr>
        <p:grpSpPr>
          <a:xfrm>
            <a:off x="8846903" y="3576172"/>
            <a:ext cx="2331720" cy="643823"/>
            <a:chOff x="8867463" y="3566366"/>
            <a:chExt cx="2331720" cy="643822"/>
          </a:xfrm>
        </p:grpSpPr>
        <p:sp>
          <p:nvSpPr>
            <p:cNvPr id="217" name="TextBox 36">
              <a:extLst>
                <a:ext uri="{FF2B5EF4-FFF2-40B4-BE49-F238E27FC236}">
                  <a16:creationId xmlns:a16="http://schemas.microsoft.com/office/drawing/2014/main" id="{8DA9741B-1354-4377-D86E-3377B28A7DAD}"/>
                </a:ext>
              </a:extLst>
            </p:cNvPr>
            <p:cNvSpPr txBox="1"/>
            <p:nvPr/>
          </p:nvSpPr>
          <p:spPr>
            <a:xfrm>
              <a:off x="8867463" y="35663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8" name="TextBox 37">
              <a:extLst>
                <a:ext uri="{FF2B5EF4-FFF2-40B4-BE49-F238E27FC236}">
                  <a16:creationId xmlns:a16="http://schemas.microsoft.com/office/drawing/2014/main" id="{4A068FAC-1975-D521-1BB6-B7FFCBE1EDD2}"/>
                </a:ext>
              </a:extLst>
            </p:cNvPr>
            <p:cNvSpPr txBox="1"/>
            <p:nvPr/>
          </p:nvSpPr>
          <p:spPr>
            <a:xfrm>
              <a:off x="8867463" y="39331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C383DA1C-0B4C-6EEA-AE79-8604402BEFB6}"/>
              </a:ext>
            </a:extLst>
          </p:cNvPr>
          <p:cNvGrpSpPr/>
          <p:nvPr/>
        </p:nvGrpSpPr>
        <p:grpSpPr>
          <a:xfrm>
            <a:off x="8619087" y="4514346"/>
            <a:ext cx="2331720" cy="643823"/>
            <a:chOff x="8648518" y="4491276"/>
            <a:chExt cx="2331720" cy="643822"/>
          </a:xfrm>
        </p:grpSpPr>
        <p:sp>
          <p:nvSpPr>
            <p:cNvPr id="220" name="TextBox 36">
              <a:extLst>
                <a:ext uri="{FF2B5EF4-FFF2-40B4-BE49-F238E27FC236}">
                  <a16:creationId xmlns:a16="http://schemas.microsoft.com/office/drawing/2014/main" id="{FDCD933B-855E-BE35-C50F-3E1C6946FF53}"/>
                </a:ext>
              </a:extLst>
            </p:cNvPr>
            <p:cNvSpPr txBox="1"/>
            <p:nvPr/>
          </p:nvSpPr>
          <p:spPr>
            <a:xfrm>
              <a:off x="8648518" y="449127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1" name="TextBox 37">
              <a:extLst>
                <a:ext uri="{FF2B5EF4-FFF2-40B4-BE49-F238E27FC236}">
                  <a16:creationId xmlns:a16="http://schemas.microsoft.com/office/drawing/2014/main" id="{25CC3228-983C-4D5E-B4A5-A30C616AB358}"/>
                </a:ext>
              </a:extLst>
            </p:cNvPr>
            <p:cNvSpPr txBox="1"/>
            <p:nvPr/>
          </p:nvSpPr>
          <p:spPr>
            <a:xfrm>
              <a:off x="8648518" y="485809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22" name="Forme libre 19">
            <a:extLst>
              <a:ext uri="{FF2B5EF4-FFF2-40B4-BE49-F238E27FC236}">
                <a16:creationId xmlns:a16="http://schemas.microsoft.com/office/drawing/2014/main" id="{1D4FB6B5-0085-42D8-40D3-83DE6EED5182}"/>
              </a:ext>
            </a:extLst>
          </p:cNvPr>
          <p:cNvSpPr/>
          <p:nvPr/>
        </p:nvSpPr>
        <p:spPr>
          <a:xfrm>
            <a:off x="4732101" y="2146219"/>
            <a:ext cx="2727621" cy="543637"/>
          </a:xfrm>
          <a:custGeom>
            <a:avLst/>
            <a:gdLst>
              <a:gd name="connsiteX0" fmla="*/ 0 w 2316250"/>
              <a:gd name="connsiteY0" fmla="*/ 461647 h 461647"/>
              <a:gd name="connsiteX1" fmla="*/ 2316251 w 2316250"/>
              <a:gd name="connsiteY1" fmla="*/ 461647 h 461647"/>
              <a:gd name="connsiteX2" fmla="*/ 1901410 w 2316250"/>
              <a:gd name="connsiteY2" fmla="*/ 0 h 461647"/>
              <a:gd name="connsiteX3" fmla="*/ 414991 w 2316250"/>
              <a:gd name="connsiteY3" fmla="*/ 0 h 461647"/>
              <a:gd name="connsiteX4" fmla="*/ 150 w 2316250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250" h="461647">
                <a:moveTo>
                  <a:pt x="0" y="461647"/>
                </a:moveTo>
                <a:lnTo>
                  <a:pt x="2316251" y="461647"/>
                </a:lnTo>
                <a:cubicBezTo>
                  <a:pt x="2216588" y="276598"/>
                  <a:pt x="2073761" y="118373"/>
                  <a:pt x="1901410" y="0"/>
                </a:cubicBezTo>
                <a:lnTo>
                  <a:pt x="414991" y="0"/>
                </a:lnTo>
                <a:cubicBezTo>
                  <a:pt x="242640" y="118373"/>
                  <a:pt x="99813" y="276598"/>
                  <a:pt x="150" y="461647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3" name="Forme libre 22">
            <a:extLst>
              <a:ext uri="{FF2B5EF4-FFF2-40B4-BE49-F238E27FC236}">
                <a16:creationId xmlns:a16="http://schemas.microsoft.com/office/drawing/2014/main" id="{C41E0A2E-AD7F-1E81-4FC4-92FFC54B4CFB}"/>
              </a:ext>
            </a:extLst>
          </p:cNvPr>
          <p:cNvSpPr/>
          <p:nvPr/>
        </p:nvSpPr>
        <p:spPr>
          <a:xfrm>
            <a:off x="4752043" y="4191431"/>
            <a:ext cx="2687734" cy="543633"/>
          </a:xfrm>
          <a:custGeom>
            <a:avLst/>
            <a:gdLst>
              <a:gd name="connsiteX0" fmla="*/ 443767 w 2282379"/>
              <a:gd name="connsiteY0" fmla="*/ 461644 h 461643"/>
              <a:gd name="connsiteX1" fmla="*/ 1838763 w 2282379"/>
              <a:gd name="connsiteY1" fmla="*/ 461644 h 461643"/>
              <a:gd name="connsiteX2" fmla="*/ 2282380 w 2282379"/>
              <a:gd name="connsiteY2" fmla="*/ 0 h 461643"/>
              <a:gd name="connsiteX3" fmla="*/ 0 w 2282379"/>
              <a:gd name="connsiteY3" fmla="*/ 0 h 461643"/>
              <a:gd name="connsiteX4" fmla="*/ 443617 w 2282379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379" h="461643">
                <a:moveTo>
                  <a:pt x="443767" y="461644"/>
                </a:moveTo>
                <a:lnTo>
                  <a:pt x="1838763" y="461644"/>
                </a:lnTo>
                <a:cubicBezTo>
                  <a:pt x="2021905" y="346720"/>
                  <a:pt x="2174624" y="188042"/>
                  <a:pt x="2282380" y="0"/>
                </a:cubicBezTo>
                <a:lnTo>
                  <a:pt x="0" y="0"/>
                </a:lnTo>
                <a:cubicBezTo>
                  <a:pt x="107756" y="187892"/>
                  <a:pt x="260475" y="346720"/>
                  <a:pt x="443617" y="46164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24" name="Graphic 14" descr="Database with solid fill">
            <a:extLst>
              <a:ext uri="{FF2B5EF4-FFF2-40B4-BE49-F238E27FC236}">
                <a16:creationId xmlns:a16="http://schemas.microsoft.com/office/drawing/2014/main" id="{13E5B791-E8D8-E40E-01ED-AB27578C62E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56978" y="4510542"/>
            <a:ext cx="325715" cy="325715"/>
          </a:xfrm>
          <a:prstGeom prst="rect">
            <a:avLst/>
          </a:prstGeom>
        </p:spPr>
      </p:pic>
      <p:pic>
        <p:nvPicPr>
          <p:cNvPr id="225" name="Graphic 16" descr="Hourglass 30% with solid fill">
            <a:extLst>
              <a:ext uri="{FF2B5EF4-FFF2-40B4-BE49-F238E27FC236}">
                <a16:creationId xmlns:a16="http://schemas.microsoft.com/office/drawing/2014/main" id="{185DA8DA-666E-5A78-7AC8-FCFE7EB082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276919" y="1994126"/>
            <a:ext cx="325715" cy="325715"/>
          </a:xfrm>
          <a:prstGeom prst="rect">
            <a:avLst/>
          </a:prstGeom>
        </p:spPr>
      </p:pic>
      <p:sp>
        <p:nvSpPr>
          <p:cNvPr id="226" name="Forme libre 31">
            <a:extLst>
              <a:ext uri="{FF2B5EF4-FFF2-40B4-BE49-F238E27FC236}">
                <a16:creationId xmlns:a16="http://schemas.microsoft.com/office/drawing/2014/main" id="{D20CEBE1-1304-D4D2-7F6D-FEC2112EFFAC}"/>
              </a:ext>
            </a:extLst>
          </p:cNvPr>
          <p:cNvSpPr/>
          <p:nvPr/>
        </p:nvSpPr>
        <p:spPr>
          <a:xfrm>
            <a:off x="4739513" y="2072818"/>
            <a:ext cx="2712974" cy="2712358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227" name="Graphic 31" descr="Trophy">
            <a:extLst>
              <a:ext uri="{FF2B5EF4-FFF2-40B4-BE49-F238E27FC236}">
                <a16:creationId xmlns:a16="http://schemas.microsoft.com/office/drawing/2014/main" id="{76577874-BA41-2349-0D1B-854F98F7C53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49853" y="2417780"/>
            <a:ext cx="1292295" cy="1292297"/>
          </a:xfrm>
          <a:prstGeom prst="rect">
            <a:avLst/>
          </a:prstGeom>
        </p:spPr>
      </p:pic>
      <p:sp>
        <p:nvSpPr>
          <p:cNvPr id="228" name="TextBox 21">
            <a:extLst>
              <a:ext uri="{FF2B5EF4-FFF2-40B4-BE49-F238E27FC236}">
                <a16:creationId xmlns:a16="http://schemas.microsoft.com/office/drawing/2014/main" id="{F8D34BC8-65E4-BFC1-5C16-93B444573511}"/>
              </a:ext>
            </a:extLst>
          </p:cNvPr>
          <p:cNvSpPr txBox="1"/>
          <p:nvPr/>
        </p:nvSpPr>
        <p:spPr>
          <a:xfrm>
            <a:off x="4943033" y="3745738"/>
            <a:ext cx="2305934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72822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E3CB4-AD62-BEC0-B732-BF3A638ED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4250A-FE23-35B6-4038-B5ADF859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Eight-Point Strategic Compass – Slide Template</a:t>
            </a:r>
          </a:p>
        </p:txBody>
      </p:sp>
      <p:sp>
        <p:nvSpPr>
          <p:cNvPr id="48" name="Forme libre 3">
            <a:extLst>
              <a:ext uri="{FF2B5EF4-FFF2-40B4-BE49-F238E27FC236}">
                <a16:creationId xmlns:a16="http://schemas.microsoft.com/office/drawing/2014/main" id="{9B31A701-E2A0-75E3-11AD-C236C75E70C2}"/>
              </a:ext>
            </a:extLst>
          </p:cNvPr>
          <p:cNvSpPr/>
          <p:nvPr/>
        </p:nvSpPr>
        <p:spPr>
          <a:xfrm>
            <a:off x="4263170" y="1624112"/>
            <a:ext cx="957624" cy="1065744"/>
          </a:xfrm>
          <a:custGeom>
            <a:avLst/>
            <a:gdLst>
              <a:gd name="connsiteX0" fmla="*/ 653886 w 813198"/>
              <a:gd name="connsiteY0" fmla="*/ 0 h 905011"/>
              <a:gd name="connsiteX1" fmla="*/ 813199 w 813198"/>
              <a:gd name="connsiteY1" fmla="*/ 443364 h 905011"/>
              <a:gd name="connsiteX2" fmla="*/ 398208 w 813198"/>
              <a:gd name="connsiteY2" fmla="*/ 905011 h 905011"/>
              <a:gd name="connsiteX3" fmla="*/ 0 w 813198"/>
              <a:gd name="connsiteY3" fmla="*/ 675011 h 905011"/>
              <a:gd name="connsiteX4" fmla="*/ 0 w 813198"/>
              <a:gd name="connsiteY4" fmla="*/ 203176 h 905011"/>
              <a:gd name="connsiteX5" fmla="*/ 653886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653886" y="0"/>
                </a:moveTo>
                <a:lnTo>
                  <a:pt x="813199" y="443364"/>
                </a:lnTo>
                <a:lnTo>
                  <a:pt x="398208" y="905011"/>
                </a:lnTo>
                <a:lnTo>
                  <a:pt x="0" y="675011"/>
                </a:lnTo>
                <a:lnTo>
                  <a:pt x="0" y="203176"/>
                </a:lnTo>
                <a:lnTo>
                  <a:pt x="65388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">
            <a:extLst>
              <a:ext uri="{FF2B5EF4-FFF2-40B4-BE49-F238E27FC236}">
                <a16:creationId xmlns:a16="http://schemas.microsoft.com/office/drawing/2014/main" id="{DF7FBBF0-A581-C47A-8943-E2911D1EC22C}"/>
              </a:ext>
            </a:extLst>
          </p:cNvPr>
          <p:cNvSpPr/>
          <p:nvPr/>
        </p:nvSpPr>
        <p:spPr>
          <a:xfrm>
            <a:off x="6971204" y="1624112"/>
            <a:ext cx="957624" cy="1065744"/>
          </a:xfrm>
          <a:custGeom>
            <a:avLst/>
            <a:gdLst>
              <a:gd name="connsiteX0" fmla="*/ 159463 w 813198"/>
              <a:gd name="connsiteY0" fmla="*/ 0 h 905011"/>
              <a:gd name="connsiteX1" fmla="*/ 0 w 813198"/>
              <a:gd name="connsiteY1" fmla="*/ 443364 h 905011"/>
              <a:gd name="connsiteX2" fmla="*/ 414991 w 813198"/>
              <a:gd name="connsiteY2" fmla="*/ 905011 h 905011"/>
              <a:gd name="connsiteX3" fmla="*/ 813199 w 813198"/>
              <a:gd name="connsiteY3" fmla="*/ 675011 h 905011"/>
              <a:gd name="connsiteX4" fmla="*/ 766289 w 813198"/>
              <a:gd name="connsiteY4" fmla="*/ 212017 h 905011"/>
              <a:gd name="connsiteX5" fmla="*/ 159463 w 813198"/>
              <a:gd name="connsiteY5" fmla="*/ 0 h 90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198" h="905011">
                <a:moveTo>
                  <a:pt x="159463" y="0"/>
                </a:moveTo>
                <a:lnTo>
                  <a:pt x="0" y="443364"/>
                </a:lnTo>
                <a:lnTo>
                  <a:pt x="414991" y="905011"/>
                </a:lnTo>
                <a:lnTo>
                  <a:pt x="813199" y="675011"/>
                </a:lnTo>
                <a:lnTo>
                  <a:pt x="766289" y="212017"/>
                </a:lnTo>
                <a:lnTo>
                  <a:pt x="159463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5">
            <a:extLst>
              <a:ext uri="{FF2B5EF4-FFF2-40B4-BE49-F238E27FC236}">
                <a16:creationId xmlns:a16="http://schemas.microsoft.com/office/drawing/2014/main" id="{F52FE36F-B940-7D9C-1A2B-611BB8D84813}"/>
              </a:ext>
            </a:extLst>
          </p:cNvPr>
          <p:cNvSpPr/>
          <p:nvPr/>
        </p:nvSpPr>
        <p:spPr>
          <a:xfrm>
            <a:off x="3841540" y="2562460"/>
            <a:ext cx="824904" cy="809188"/>
          </a:xfrm>
          <a:custGeom>
            <a:avLst/>
            <a:gdLst>
              <a:gd name="connsiteX0" fmla="*/ 297045 w 700495"/>
              <a:gd name="connsiteY0" fmla="*/ 0 h 687148"/>
              <a:gd name="connsiteX1" fmla="*/ 700496 w 700495"/>
              <a:gd name="connsiteY1" fmla="*/ 225505 h 687148"/>
              <a:gd name="connsiteX2" fmla="*/ 600833 w 700495"/>
              <a:gd name="connsiteY2" fmla="*/ 687148 h 687148"/>
              <a:gd name="connsiteX3" fmla="*/ 140879 w 700495"/>
              <a:gd name="connsiteY3" fmla="*/ 674864 h 687148"/>
              <a:gd name="connsiteX4" fmla="*/ 0 w 700495"/>
              <a:gd name="connsiteY4" fmla="*/ 225505 h 687148"/>
              <a:gd name="connsiteX5" fmla="*/ 297045 w 700495"/>
              <a:gd name="connsiteY5" fmla="*/ 0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495" h="687148">
                <a:moveTo>
                  <a:pt x="297045" y="0"/>
                </a:moveTo>
                <a:lnTo>
                  <a:pt x="700496" y="225505"/>
                </a:lnTo>
                <a:lnTo>
                  <a:pt x="600833" y="687148"/>
                </a:lnTo>
                <a:lnTo>
                  <a:pt x="140879" y="674864"/>
                </a:lnTo>
                <a:lnTo>
                  <a:pt x="0" y="225505"/>
                </a:lnTo>
                <a:lnTo>
                  <a:pt x="29704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Forme libre 6">
            <a:extLst>
              <a:ext uri="{FF2B5EF4-FFF2-40B4-BE49-F238E27FC236}">
                <a16:creationId xmlns:a16="http://schemas.microsoft.com/office/drawing/2014/main" id="{631093B5-7EDC-8100-FA54-3D9FD7D8DA42}"/>
              </a:ext>
            </a:extLst>
          </p:cNvPr>
          <p:cNvSpPr/>
          <p:nvPr/>
        </p:nvSpPr>
        <p:spPr>
          <a:xfrm>
            <a:off x="7525552" y="2562460"/>
            <a:ext cx="851026" cy="809188"/>
          </a:xfrm>
          <a:custGeom>
            <a:avLst/>
            <a:gdLst>
              <a:gd name="connsiteX0" fmla="*/ 0 w 722677"/>
              <a:gd name="connsiteY0" fmla="*/ 225505 h 687148"/>
              <a:gd name="connsiteX1" fmla="*/ 403453 w 722677"/>
              <a:gd name="connsiteY1" fmla="*/ 0 h 687148"/>
              <a:gd name="connsiteX2" fmla="*/ 722678 w 722677"/>
              <a:gd name="connsiteY2" fmla="*/ 343574 h 687148"/>
              <a:gd name="connsiteX3" fmla="*/ 559619 w 722677"/>
              <a:gd name="connsiteY3" fmla="*/ 674864 h 687148"/>
              <a:gd name="connsiteX4" fmla="*/ 99664 w 722677"/>
              <a:gd name="connsiteY4" fmla="*/ 687148 h 687148"/>
              <a:gd name="connsiteX5" fmla="*/ 0 w 722677"/>
              <a:gd name="connsiteY5" fmla="*/ 225505 h 68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2677" h="687148">
                <a:moveTo>
                  <a:pt x="0" y="225505"/>
                </a:moveTo>
                <a:lnTo>
                  <a:pt x="403453" y="0"/>
                </a:lnTo>
                <a:lnTo>
                  <a:pt x="722678" y="343574"/>
                </a:lnTo>
                <a:lnTo>
                  <a:pt x="559619" y="674864"/>
                </a:lnTo>
                <a:lnTo>
                  <a:pt x="99664" y="687148"/>
                </a:lnTo>
                <a:lnTo>
                  <a:pt x="0" y="22550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7">
            <a:extLst>
              <a:ext uri="{FF2B5EF4-FFF2-40B4-BE49-F238E27FC236}">
                <a16:creationId xmlns:a16="http://schemas.microsoft.com/office/drawing/2014/main" id="{6CB4E4CA-E687-5696-B41C-ED98694BB32C}"/>
              </a:ext>
            </a:extLst>
          </p:cNvPr>
          <p:cNvSpPr/>
          <p:nvPr/>
        </p:nvSpPr>
        <p:spPr>
          <a:xfrm>
            <a:off x="3841540" y="3500455"/>
            <a:ext cx="855533" cy="794899"/>
          </a:xfrm>
          <a:custGeom>
            <a:avLst/>
            <a:gdLst>
              <a:gd name="connsiteX0" fmla="*/ 128890 w 713684"/>
              <a:gd name="connsiteY0" fmla="*/ 0 h 667372"/>
              <a:gd name="connsiteX1" fmla="*/ 601881 w 713684"/>
              <a:gd name="connsiteY1" fmla="*/ 0 h 667372"/>
              <a:gd name="connsiteX2" fmla="*/ 713684 w 713684"/>
              <a:gd name="connsiteY2" fmla="*/ 461647 h 667372"/>
              <a:gd name="connsiteX3" fmla="*/ 301690 w 713684"/>
              <a:gd name="connsiteY3" fmla="*/ 667372 h 667372"/>
              <a:gd name="connsiteX4" fmla="*/ 0 w 713684"/>
              <a:gd name="connsiteY4" fmla="*/ 351666 h 667372"/>
              <a:gd name="connsiteX5" fmla="*/ 128890 w 713684"/>
              <a:gd name="connsiteY5" fmla="*/ 0 h 667372"/>
              <a:gd name="connsiteX0" fmla="*/ 128890 w 726504"/>
              <a:gd name="connsiteY0" fmla="*/ 0 h 667372"/>
              <a:gd name="connsiteX1" fmla="*/ 601881 w 726504"/>
              <a:gd name="connsiteY1" fmla="*/ 0 h 667372"/>
              <a:gd name="connsiteX2" fmla="*/ 726504 w 726504"/>
              <a:gd name="connsiteY2" fmla="*/ 454405 h 667372"/>
              <a:gd name="connsiteX3" fmla="*/ 301690 w 726504"/>
              <a:gd name="connsiteY3" fmla="*/ 667372 h 667372"/>
              <a:gd name="connsiteX4" fmla="*/ 0 w 726504"/>
              <a:gd name="connsiteY4" fmla="*/ 351666 h 667372"/>
              <a:gd name="connsiteX5" fmla="*/ 128890 w 726504"/>
              <a:gd name="connsiteY5" fmla="*/ 0 h 66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504" h="667372">
                <a:moveTo>
                  <a:pt x="128890" y="0"/>
                </a:moveTo>
                <a:lnTo>
                  <a:pt x="601881" y="0"/>
                </a:lnTo>
                <a:lnTo>
                  <a:pt x="726504" y="454405"/>
                </a:lnTo>
                <a:lnTo>
                  <a:pt x="301690" y="667372"/>
                </a:lnTo>
                <a:lnTo>
                  <a:pt x="0" y="351666"/>
                </a:lnTo>
                <a:lnTo>
                  <a:pt x="12889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8">
            <a:extLst>
              <a:ext uri="{FF2B5EF4-FFF2-40B4-BE49-F238E27FC236}">
                <a16:creationId xmlns:a16="http://schemas.microsoft.com/office/drawing/2014/main" id="{40F973F1-FC5B-8B7E-F2E4-895D4750F891}"/>
              </a:ext>
            </a:extLst>
          </p:cNvPr>
          <p:cNvSpPr/>
          <p:nvPr/>
        </p:nvSpPr>
        <p:spPr>
          <a:xfrm>
            <a:off x="4253993" y="4191431"/>
            <a:ext cx="1020631" cy="1042274"/>
          </a:xfrm>
          <a:custGeom>
            <a:avLst/>
            <a:gdLst>
              <a:gd name="connsiteX0" fmla="*/ 13339 w 866703"/>
              <a:gd name="connsiteY0" fmla="*/ 210217 h 885081"/>
              <a:gd name="connsiteX1" fmla="*/ 422937 w 866703"/>
              <a:gd name="connsiteY1" fmla="*/ 0 h 885081"/>
              <a:gd name="connsiteX2" fmla="*/ 866704 w 866703"/>
              <a:gd name="connsiteY2" fmla="*/ 461644 h 885081"/>
              <a:gd name="connsiteX3" fmla="*/ 678465 w 866703"/>
              <a:gd name="connsiteY3" fmla="*/ 885082 h 885081"/>
              <a:gd name="connsiteX4" fmla="*/ 0 w 866703"/>
              <a:gd name="connsiteY4" fmla="*/ 527724 h 885081"/>
              <a:gd name="connsiteX5" fmla="*/ 13339 w 866703"/>
              <a:gd name="connsiteY5" fmla="*/ 210217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03" h="885081">
                <a:moveTo>
                  <a:pt x="13339" y="210217"/>
                </a:moveTo>
                <a:lnTo>
                  <a:pt x="422937" y="0"/>
                </a:lnTo>
                <a:lnTo>
                  <a:pt x="866704" y="461644"/>
                </a:lnTo>
                <a:lnTo>
                  <a:pt x="678465" y="885082"/>
                </a:lnTo>
                <a:lnTo>
                  <a:pt x="0" y="527724"/>
                </a:lnTo>
                <a:lnTo>
                  <a:pt x="13339" y="2102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Forme libre 9">
            <a:extLst>
              <a:ext uri="{FF2B5EF4-FFF2-40B4-BE49-F238E27FC236}">
                <a16:creationId xmlns:a16="http://schemas.microsoft.com/office/drawing/2014/main" id="{A6BFDDF1-9050-2160-E05B-05B2BC1DA86C}"/>
              </a:ext>
            </a:extLst>
          </p:cNvPr>
          <p:cNvSpPr/>
          <p:nvPr/>
        </p:nvSpPr>
        <p:spPr>
          <a:xfrm>
            <a:off x="6917375" y="4191431"/>
            <a:ext cx="1004923" cy="1042274"/>
          </a:xfrm>
          <a:custGeom>
            <a:avLst/>
            <a:gdLst>
              <a:gd name="connsiteX0" fmla="*/ 0 w 853364"/>
              <a:gd name="connsiteY0" fmla="*/ 461644 h 885081"/>
              <a:gd name="connsiteX1" fmla="*/ 188239 w 853364"/>
              <a:gd name="connsiteY1" fmla="*/ 885082 h 885081"/>
              <a:gd name="connsiteX2" fmla="*/ 822491 w 853364"/>
              <a:gd name="connsiteY2" fmla="*/ 523228 h 885081"/>
              <a:gd name="connsiteX3" fmla="*/ 853365 w 853364"/>
              <a:gd name="connsiteY3" fmla="*/ 210217 h 885081"/>
              <a:gd name="connsiteX4" fmla="*/ 443767 w 853364"/>
              <a:gd name="connsiteY4" fmla="*/ 0 h 885081"/>
              <a:gd name="connsiteX5" fmla="*/ 0 w 853364"/>
              <a:gd name="connsiteY5" fmla="*/ 461644 h 885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364" h="885081">
                <a:moveTo>
                  <a:pt x="0" y="461644"/>
                </a:moveTo>
                <a:lnTo>
                  <a:pt x="188239" y="885082"/>
                </a:lnTo>
                <a:lnTo>
                  <a:pt x="822491" y="523228"/>
                </a:lnTo>
                <a:lnTo>
                  <a:pt x="853365" y="210217"/>
                </a:lnTo>
                <a:lnTo>
                  <a:pt x="443767" y="0"/>
                </a:lnTo>
                <a:lnTo>
                  <a:pt x="0" y="46164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A2F8DDD7-EB06-802C-6D79-4D3352F0FE8E}"/>
              </a:ext>
            </a:extLst>
          </p:cNvPr>
          <p:cNvSpPr/>
          <p:nvPr/>
        </p:nvSpPr>
        <p:spPr>
          <a:xfrm>
            <a:off x="7489942" y="3500546"/>
            <a:ext cx="941343" cy="794987"/>
          </a:xfrm>
          <a:custGeom>
            <a:avLst/>
            <a:gdLst>
              <a:gd name="connsiteX0" fmla="*/ 149989 w 941343"/>
              <a:gd name="connsiteY0" fmla="*/ 0 h 794987"/>
              <a:gd name="connsiteX1" fmla="*/ 679162 w 941343"/>
              <a:gd name="connsiteY1" fmla="*/ 0 h 794987"/>
              <a:gd name="connsiteX2" fmla="*/ 691258 w 941343"/>
              <a:gd name="connsiteY2" fmla="*/ 88 h 794987"/>
              <a:gd name="connsiteX3" fmla="*/ 941343 w 941343"/>
              <a:gd name="connsiteY3" fmla="*/ 365688 h 794987"/>
              <a:gd name="connsiteX4" fmla="*/ 502417 w 941343"/>
              <a:gd name="connsiteY4" fmla="*/ 794987 h 794987"/>
              <a:gd name="connsiteX5" fmla="*/ 0 w 941343"/>
              <a:gd name="connsiteY5" fmla="*/ 535472 h 79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1343" h="794987">
                <a:moveTo>
                  <a:pt x="149989" y="0"/>
                </a:moveTo>
                <a:lnTo>
                  <a:pt x="679162" y="0"/>
                </a:lnTo>
                <a:lnTo>
                  <a:pt x="691258" y="88"/>
                </a:lnTo>
                <a:lnTo>
                  <a:pt x="941343" y="365688"/>
                </a:lnTo>
                <a:lnTo>
                  <a:pt x="502417" y="794987"/>
                </a:lnTo>
                <a:lnTo>
                  <a:pt x="0" y="53547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1" name="Forme libre 11">
            <a:extLst>
              <a:ext uri="{FF2B5EF4-FFF2-40B4-BE49-F238E27FC236}">
                <a16:creationId xmlns:a16="http://schemas.microsoft.com/office/drawing/2014/main" id="{DF2F5A30-65B1-572F-748A-4844A58E764A}"/>
              </a:ext>
            </a:extLst>
          </p:cNvPr>
          <p:cNvSpPr/>
          <p:nvPr/>
        </p:nvSpPr>
        <p:spPr>
          <a:xfrm>
            <a:off x="1051794" y="1624112"/>
            <a:ext cx="3018652" cy="794895"/>
          </a:xfrm>
          <a:custGeom>
            <a:avLst/>
            <a:gdLst>
              <a:gd name="connsiteX0" fmla="*/ 2563389 w 2563389"/>
              <a:gd name="connsiteY0" fmla="*/ 0 h 675010"/>
              <a:gd name="connsiteX1" fmla="*/ 191535 w 2563389"/>
              <a:gd name="connsiteY1" fmla="*/ 0 h 675010"/>
              <a:gd name="connsiteX2" fmla="*/ 0 w 2563389"/>
              <a:gd name="connsiteY2" fmla="*/ 675011 h 675010"/>
              <a:gd name="connsiteX3" fmla="*/ 2145850 w 2563389"/>
              <a:gd name="connsiteY3" fmla="*/ 675011 h 675010"/>
              <a:gd name="connsiteX4" fmla="*/ 2563239 w 2563389"/>
              <a:gd name="connsiteY4" fmla="*/ 0 h 675010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322688 w 2563389"/>
              <a:gd name="connsiteY4" fmla="*/ 327651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  <a:gd name="connsiteX0" fmla="*/ 2563389 w 2563389"/>
              <a:gd name="connsiteY0" fmla="*/ 0 h 675011"/>
              <a:gd name="connsiteX1" fmla="*/ 191535 w 2563389"/>
              <a:gd name="connsiteY1" fmla="*/ 0 h 675011"/>
              <a:gd name="connsiteX2" fmla="*/ 0 w 2563389"/>
              <a:gd name="connsiteY2" fmla="*/ 675011 h 675011"/>
              <a:gd name="connsiteX3" fmla="*/ 2145850 w 2563389"/>
              <a:gd name="connsiteY3" fmla="*/ 675011 h 675011"/>
              <a:gd name="connsiteX4" fmla="*/ 2454546 w 2563389"/>
              <a:gd name="connsiteY4" fmla="*/ 364278 h 675011"/>
              <a:gd name="connsiteX5" fmla="*/ 2563239 w 2563389"/>
              <a:gd name="connsiteY5" fmla="*/ 0 h 675011"/>
              <a:gd name="connsiteX6" fmla="*/ 2563389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2563389" y="0"/>
                </a:moveTo>
                <a:lnTo>
                  <a:pt x="191535" y="0"/>
                </a:lnTo>
                <a:cubicBezTo>
                  <a:pt x="110305" y="217263"/>
                  <a:pt x="46010" y="442764"/>
                  <a:pt x="0" y="675011"/>
                </a:cubicBezTo>
                <a:lnTo>
                  <a:pt x="2145850" y="675011"/>
                </a:lnTo>
                <a:cubicBezTo>
                  <a:pt x="2532965" y="617118"/>
                  <a:pt x="2384981" y="476780"/>
                  <a:pt x="2454546" y="364278"/>
                </a:cubicBezTo>
                <a:cubicBezTo>
                  <a:pt x="2524111" y="251776"/>
                  <a:pt x="2523122" y="54608"/>
                  <a:pt x="2563239" y="0"/>
                </a:cubicBezTo>
                <a:lnTo>
                  <a:pt x="2563389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4" name="Forme libre 12">
            <a:extLst>
              <a:ext uri="{FF2B5EF4-FFF2-40B4-BE49-F238E27FC236}">
                <a16:creationId xmlns:a16="http://schemas.microsoft.com/office/drawing/2014/main" id="{64BEDB7C-139E-08D7-89AF-3B74631AC7CD}"/>
              </a:ext>
            </a:extLst>
          </p:cNvPr>
          <p:cNvSpPr/>
          <p:nvPr/>
        </p:nvSpPr>
        <p:spPr>
          <a:xfrm>
            <a:off x="3578926" y="1624112"/>
            <a:ext cx="1454262" cy="794894"/>
          </a:xfrm>
          <a:custGeom>
            <a:avLst/>
            <a:gdLst>
              <a:gd name="connsiteX0" fmla="*/ 1234935 w 1234935"/>
              <a:gd name="connsiteY0" fmla="*/ 0 h 675010"/>
              <a:gd name="connsiteX1" fmla="*/ 417391 w 1234935"/>
              <a:gd name="connsiteY1" fmla="*/ 0 h 675010"/>
              <a:gd name="connsiteX2" fmla="*/ 0 w 1234935"/>
              <a:gd name="connsiteY2" fmla="*/ 675011 h 675010"/>
              <a:gd name="connsiteX3" fmla="*/ 581049 w 1234935"/>
              <a:gd name="connsiteY3" fmla="*/ 675011 h 675010"/>
              <a:gd name="connsiteX4" fmla="*/ 1234785 w 1234935"/>
              <a:gd name="connsiteY4" fmla="*/ 0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1234935" y="0"/>
                </a:moveTo>
                <a:lnTo>
                  <a:pt x="417391" y="0"/>
                </a:lnTo>
                <a:cubicBezTo>
                  <a:pt x="241742" y="197484"/>
                  <a:pt x="99664" y="425384"/>
                  <a:pt x="0" y="675011"/>
                </a:cubicBezTo>
                <a:lnTo>
                  <a:pt x="581049" y="675011"/>
                </a:lnTo>
                <a:cubicBezTo>
                  <a:pt x="734517" y="395717"/>
                  <a:pt x="960971" y="162120"/>
                  <a:pt x="1234785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4" name="Forme libre 13">
            <a:extLst>
              <a:ext uri="{FF2B5EF4-FFF2-40B4-BE49-F238E27FC236}">
                <a16:creationId xmlns:a16="http://schemas.microsoft.com/office/drawing/2014/main" id="{F1B745F4-B9B5-08A0-5202-9BCB48FD28D1}"/>
              </a:ext>
            </a:extLst>
          </p:cNvPr>
          <p:cNvSpPr/>
          <p:nvPr/>
        </p:nvSpPr>
        <p:spPr>
          <a:xfrm>
            <a:off x="954373" y="2562372"/>
            <a:ext cx="2856019" cy="794899"/>
          </a:xfrm>
          <a:custGeom>
            <a:avLst/>
            <a:gdLst>
              <a:gd name="connsiteX0" fmla="*/ 2183916 w 2183915"/>
              <a:gd name="connsiteY0" fmla="*/ 0 h 675014"/>
              <a:gd name="connsiteX1" fmla="*/ 60548 w 2183915"/>
              <a:gd name="connsiteY1" fmla="*/ 0 h 675014"/>
              <a:gd name="connsiteX2" fmla="*/ 0 w 2183915"/>
              <a:gd name="connsiteY2" fmla="*/ 675014 h 675014"/>
              <a:gd name="connsiteX3" fmla="*/ 2065967 w 2183915"/>
              <a:gd name="connsiteY3" fmla="*/ 675014 h 675014"/>
              <a:gd name="connsiteX4" fmla="*/ 2183916 w 2183915"/>
              <a:gd name="connsiteY4" fmla="*/ 0 h 675014"/>
              <a:gd name="connsiteX0" fmla="*/ 2183916 w 2322995"/>
              <a:gd name="connsiteY0" fmla="*/ 0 h 675014"/>
              <a:gd name="connsiteX1" fmla="*/ 60548 w 2322995"/>
              <a:gd name="connsiteY1" fmla="*/ 0 h 675014"/>
              <a:gd name="connsiteX2" fmla="*/ 0 w 2322995"/>
              <a:gd name="connsiteY2" fmla="*/ 675014 h 675014"/>
              <a:gd name="connsiteX3" fmla="*/ 2065967 w 2322995"/>
              <a:gd name="connsiteY3" fmla="*/ 675014 h 675014"/>
              <a:gd name="connsiteX4" fmla="*/ 2112401 w 2322995"/>
              <a:gd name="connsiteY4" fmla="*/ 336691 h 675014"/>
              <a:gd name="connsiteX5" fmla="*/ 2183916 w 2322995"/>
              <a:gd name="connsiteY5" fmla="*/ 0 h 675014"/>
              <a:gd name="connsiteX0" fmla="*/ 2183916 w 2425283"/>
              <a:gd name="connsiteY0" fmla="*/ 0 h 675014"/>
              <a:gd name="connsiteX1" fmla="*/ 60548 w 2425283"/>
              <a:gd name="connsiteY1" fmla="*/ 0 h 675014"/>
              <a:gd name="connsiteX2" fmla="*/ 0 w 2425283"/>
              <a:gd name="connsiteY2" fmla="*/ 675014 h 675014"/>
              <a:gd name="connsiteX3" fmla="*/ 2065967 w 2425283"/>
              <a:gd name="connsiteY3" fmla="*/ 675014 h 675014"/>
              <a:gd name="connsiteX4" fmla="*/ 2390767 w 2425283"/>
              <a:gd name="connsiteY4" fmla="*/ 336691 h 675014"/>
              <a:gd name="connsiteX5" fmla="*/ 2183916 w 2425283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283" h="675014">
                <a:moveTo>
                  <a:pt x="2183916" y="0"/>
                </a:moveTo>
                <a:lnTo>
                  <a:pt x="60548" y="0"/>
                </a:lnTo>
                <a:cubicBezTo>
                  <a:pt x="23531" y="219809"/>
                  <a:pt x="2848" y="445314"/>
                  <a:pt x="0" y="675014"/>
                </a:cubicBezTo>
                <a:lnTo>
                  <a:pt x="2065967" y="675014"/>
                </a:lnTo>
                <a:cubicBezTo>
                  <a:pt x="2418034" y="618627"/>
                  <a:pt x="2371109" y="449193"/>
                  <a:pt x="2390767" y="336691"/>
                </a:cubicBezTo>
                <a:cubicBezTo>
                  <a:pt x="2410425" y="224189"/>
                  <a:pt x="2525891" y="56115"/>
                  <a:pt x="218391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5" name="Forme libre 14">
            <a:extLst>
              <a:ext uri="{FF2B5EF4-FFF2-40B4-BE49-F238E27FC236}">
                <a16:creationId xmlns:a16="http://schemas.microsoft.com/office/drawing/2014/main" id="{D4692FD1-B7E1-61B8-FB97-FE15D4BB5FF5}"/>
              </a:ext>
            </a:extLst>
          </p:cNvPr>
          <p:cNvSpPr/>
          <p:nvPr/>
        </p:nvSpPr>
        <p:spPr>
          <a:xfrm>
            <a:off x="3387260" y="2562460"/>
            <a:ext cx="804080" cy="794899"/>
          </a:xfrm>
          <a:custGeom>
            <a:avLst/>
            <a:gdLst>
              <a:gd name="connsiteX0" fmla="*/ 682812 w 682811"/>
              <a:gd name="connsiteY0" fmla="*/ 0 h 675014"/>
              <a:gd name="connsiteX1" fmla="*/ 117948 w 682811"/>
              <a:gd name="connsiteY1" fmla="*/ 0 h 675014"/>
              <a:gd name="connsiteX2" fmla="*/ 0 w 682811"/>
              <a:gd name="connsiteY2" fmla="*/ 675014 h 675014"/>
              <a:gd name="connsiteX3" fmla="*/ 526646 w 682811"/>
              <a:gd name="connsiteY3" fmla="*/ 675014 h 675014"/>
              <a:gd name="connsiteX4" fmla="*/ 682812 w 682811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682812" y="0"/>
                </a:moveTo>
                <a:lnTo>
                  <a:pt x="117948" y="0"/>
                </a:lnTo>
                <a:cubicBezTo>
                  <a:pt x="46610" y="212767"/>
                  <a:pt x="5695" y="439472"/>
                  <a:pt x="0" y="675014"/>
                </a:cubicBezTo>
                <a:lnTo>
                  <a:pt x="526646" y="675014"/>
                </a:lnTo>
                <a:cubicBezTo>
                  <a:pt x="534139" y="434976"/>
                  <a:pt x="589143" y="206925"/>
                  <a:pt x="682812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6" name="Forme libre 15">
            <a:extLst>
              <a:ext uri="{FF2B5EF4-FFF2-40B4-BE49-F238E27FC236}">
                <a16:creationId xmlns:a16="http://schemas.microsoft.com/office/drawing/2014/main" id="{1D4A0000-9190-2676-9F28-49EB5EA9A79D}"/>
              </a:ext>
            </a:extLst>
          </p:cNvPr>
          <p:cNvSpPr/>
          <p:nvPr/>
        </p:nvSpPr>
        <p:spPr>
          <a:xfrm>
            <a:off x="954372" y="3500634"/>
            <a:ext cx="2825773" cy="794899"/>
          </a:xfrm>
          <a:custGeom>
            <a:avLst/>
            <a:gdLst>
              <a:gd name="connsiteX0" fmla="*/ 2066268 w 2187214"/>
              <a:gd name="connsiteY0" fmla="*/ 0 h 675014"/>
              <a:gd name="connsiteX1" fmla="*/ 0 w 2187214"/>
              <a:gd name="connsiteY1" fmla="*/ 0 h 675014"/>
              <a:gd name="connsiteX2" fmla="*/ 62047 w 2187214"/>
              <a:gd name="connsiteY2" fmla="*/ 675014 h 675014"/>
              <a:gd name="connsiteX3" fmla="*/ 2187214 w 2187214"/>
              <a:gd name="connsiteY3" fmla="*/ 675014 h 675014"/>
              <a:gd name="connsiteX4" fmla="*/ 2066268 w 2187214"/>
              <a:gd name="connsiteY4" fmla="*/ 0 h 675014"/>
              <a:gd name="connsiteX0" fmla="*/ 2066268 w 2327695"/>
              <a:gd name="connsiteY0" fmla="*/ 0 h 675014"/>
              <a:gd name="connsiteX1" fmla="*/ 0 w 2327695"/>
              <a:gd name="connsiteY1" fmla="*/ 0 h 675014"/>
              <a:gd name="connsiteX2" fmla="*/ 62047 w 2327695"/>
              <a:gd name="connsiteY2" fmla="*/ 675014 h 675014"/>
              <a:gd name="connsiteX3" fmla="*/ 2187214 w 2327695"/>
              <a:gd name="connsiteY3" fmla="*/ 675014 h 675014"/>
              <a:gd name="connsiteX4" fmla="*/ 2119726 w 2327695"/>
              <a:gd name="connsiteY4" fmla="*/ 353054 h 675014"/>
              <a:gd name="connsiteX5" fmla="*/ 2066268 w 2327695"/>
              <a:gd name="connsiteY5" fmla="*/ 0 h 675014"/>
              <a:gd name="connsiteX0" fmla="*/ 2066268 w 2399599"/>
              <a:gd name="connsiteY0" fmla="*/ 0 h 675014"/>
              <a:gd name="connsiteX1" fmla="*/ 0 w 2399599"/>
              <a:gd name="connsiteY1" fmla="*/ 0 h 675014"/>
              <a:gd name="connsiteX2" fmla="*/ 62047 w 2399599"/>
              <a:gd name="connsiteY2" fmla="*/ 675014 h 675014"/>
              <a:gd name="connsiteX3" fmla="*/ 2187214 w 2399599"/>
              <a:gd name="connsiteY3" fmla="*/ 675014 h 675014"/>
              <a:gd name="connsiteX4" fmla="*/ 2339488 w 2399599"/>
              <a:gd name="connsiteY4" fmla="*/ 345728 h 675014"/>
              <a:gd name="connsiteX5" fmla="*/ 2066268 w 2399599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599" h="675014">
                <a:moveTo>
                  <a:pt x="2066268" y="0"/>
                </a:moveTo>
                <a:lnTo>
                  <a:pt x="0" y="0"/>
                </a:lnTo>
                <a:cubicBezTo>
                  <a:pt x="3447" y="229701"/>
                  <a:pt x="24429" y="455205"/>
                  <a:pt x="62047" y="675014"/>
                </a:cubicBezTo>
                <a:lnTo>
                  <a:pt x="2187214" y="675014"/>
                </a:lnTo>
                <a:cubicBezTo>
                  <a:pt x="2530160" y="621354"/>
                  <a:pt x="2359646" y="458230"/>
                  <a:pt x="2339488" y="345728"/>
                </a:cubicBezTo>
                <a:cubicBezTo>
                  <a:pt x="2319330" y="233226"/>
                  <a:pt x="2419556" y="58842"/>
                  <a:pt x="2066268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16">
            <a:extLst>
              <a:ext uri="{FF2B5EF4-FFF2-40B4-BE49-F238E27FC236}">
                <a16:creationId xmlns:a16="http://schemas.microsoft.com/office/drawing/2014/main" id="{D90CEFE8-0FF7-6100-B11F-1306C2D4C6B5}"/>
              </a:ext>
            </a:extLst>
          </p:cNvPr>
          <p:cNvSpPr/>
          <p:nvPr/>
        </p:nvSpPr>
        <p:spPr>
          <a:xfrm>
            <a:off x="3387790" y="3500634"/>
            <a:ext cx="809196" cy="794899"/>
          </a:xfrm>
          <a:custGeom>
            <a:avLst/>
            <a:gdLst>
              <a:gd name="connsiteX0" fmla="*/ 526646 w 687156"/>
              <a:gd name="connsiteY0" fmla="*/ 0 h 675014"/>
              <a:gd name="connsiteX1" fmla="*/ 0 w 687156"/>
              <a:gd name="connsiteY1" fmla="*/ 0 h 675014"/>
              <a:gd name="connsiteX2" fmla="*/ 120947 w 687156"/>
              <a:gd name="connsiteY2" fmla="*/ 675014 h 675014"/>
              <a:gd name="connsiteX3" fmla="*/ 687157 w 687156"/>
              <a:gd name="connsiteY3" fmla="*/ 675014 h 675014"/>
              <a:gd name="connsiteX4" fmla="*/ 526796 w 687156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526646" y="0"/>
                </a:moveTo>
                <a:lnTo>
                  <a:pt x="0" y="0"/>
                </a:lnTo>
                <a:cubicBezTo>
                  <a:pt x="6595" y="235543"/>
                  <a:pt x="48708" y="462247"/>
                  <a:pt x="120947" y="675014"/>
                </a:cubicBezTo>
                <a:lnTo>
                  <a:pt x="687157" y="675014"/>
                </a:lnTo>
                <a:cubicBezTo>
                  <a:pt x="591989" y="468389"/>
                  <a:pt x="535488" y="240338"/>
                  <a:pt x="526796" y="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Forme libre 17">
            <a:extLst>
              <a:ext uri="{FF2B5EF4-FFF2-40B4-BE49-F238E27FC236}">
                <a16:creationId xmlns:a16="http://schemas.microsoft.com/office/drawing/2014/main" id="{4907AF72-5437-F499-4D68-4A68085C728E}"/>
              </a:ext>
            </a:extLst>
          </p:cNvPr>
          <p:cNvSpPr/>
          <p:nvPr/>
        </p:nvSpPr>
        <p:spPr>
          <a:xfrm>
            <a:off x="1054089" y="4438984"/>
            <a:ext cx="3238933" cy="794899"/>
          </a:xfrm>
          <a:custGeom>
            <a:avLst/>
            <a:gdLst>
              <a:gd name="connsiteX0" fmla="*/ 2148096 w 2570282"/>
              <a:gd name="connsiteY0" fmla="*/ 0 h 675014"/>
              <a:gd name="connsiteX1" fmla="*/ 0 w 2570282"/>
              <a:gd name="connsiteY1" fmla="*/ 0 h 675014"/>
              <a:gd name="connsiteX2" fmla="*/ 193484 w 2570282"/>
              <a:gd name="connsiteY2" fmla="*/ 675014 h 675014"/>
              <a:gd name="connsiteX3" fmla="*/ 2570283 w 2570282"/>
              <a:gd name="connsiteY3" fmla="*/ 675014 h 675014"/>
              <a:gd name="connsiteX4" fmla="*/ 2148096 w 2570282"/>
              <a:gd name="connsiteY4" fmla="*/ 0 h 675014"/>
              <a:gd name="connsiteX0" fmla="*/ 2148096 w 2687604"/>
              <a:gd name="connsiteY0" fmla="*/ 0 h 675014"/>
              <a:gd name="connsiteX1" fmla="*/ 0 w 2687604"/>
              <a:gd name="connsiteY1" fmla="*/ 0 h 675014"/>
              <a:gd name="connsiteX2" fmla="*/ 193484 w 2687604"/>
              <a:gd name="connsiteY2" fmla="*/ 675014 h 675014"/>
              <a:gd name="connsiteX3" fmla="*/ 2570283 w 2687604"/>
              <a:gd name="connsiteY3" fmla="*/ 675014 h 675014"/>
              <a:gd name="connsiteX4" fmla="*/ 2306088 w 2687604"/>
              <a:gd name="connsiteY4" fmla="*/ 340042 h 675014"/>
              <a:gd name="connsiteX5" fmla="*/ 2148096 w 2687604"/>
              <a:gd name="connsiteY5" fmla="*/ 0 h 675014"/>
              <a:gd name="connsiteX0" fmla="*/ 2148096 w 2750447"/>
              <a:gd name="connsiteY0" fmla="*/ 0 h 675014"/>
              <a:gd name="connsiteX1" fmla="*/ 0 w 2750447"/>
              <a:gd name="connsiteY1" fmla="*/ 0 h 675014"/>
              <a:gd name="connsiteX2" fmla="*/ 193484 w 2750447"/>
              <a:gd name="connsiteY2" fmla="*/ 675014 h 675014"/>
              <a:gd name="connsiteX3" fmla="*/ 2570283 w 2750447"/>
              <a:gd name="connsiteY3" fmla="*/ 675014 h 675014"/>
              <a:gd name="connsiteX4" fmla="*/ 2591779 w 2750447"/>
              <a:gd name="connsiteY4" fmla="*/ 325391 h 675014"/>
              <a:gd name="connsiteX5" fmla="*/ 2148096 w 2750447"/>
              <a:gd name="connsiteY5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0447" h="675014">
                <a:moveTo>
                  <a:pt x="2148096" y="0"/>
                </a:moveTo>
                <a:lnTo>
                  <a:pt x="0" y="0"/>
                </a:lnTo>
                <a:cubicBezTo>
                  <a:pt x="46610" y="232247"/>
                  <a:pt x="111653" y="457601"/>
                  <a:pt x="193484" y="675014"/>
                </a:cubicBezTo>
                <a:lnTo>
                  <a:pt x="2570283" y="675014"/>
                </a:lnTo>
                <a:cubicBezTo>
                  <a:pt x="2922384" y="619185"/>
                  <a:pt x="2662143" y="437893"/>
                  <a:pt x="2591779" y="325391"/>
                </a:cubicBezTo>
                <a:cubicBezTo>
                  <a:pt x="2521415" y="212889"/>
                  <a:pt x="2532444" y="56674"/>
                  <a:pt x="2148096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9" name="Forme libre 18">
            <a:extLst>
              <a:ext uri="{FF2B5EF4-FFF2-40B4-BE49-F238E27FC236}">
                <a16:creationId xmlns:a16="http://schemas.microsoft.com/office/drawing/2014/main" id="{4D01DEE8-A4A8-BEE7-A86D-2AF603189D05}"/>
              </a:ext>
            </a:extLst>
          </p:cNvPr>
          <p:cNvSpPr/>
          <p:nvPr/>
        </p:nvSpPr>
        <p:spPr>
          <a:xfrm>
            <a:off x="3583691" y="4438984"/>
            <a:ext cx="1469262" cy="794899"/>
          </a:xfrm>
          <a:custGeom>
            <a:avLst/>
            <a:gdLst>
              <a:gd name="connsiteX0" fmla="*/ 582547 w 1247673"/>
              <a:gd name="connsiteY0" fmla="*/ 0 h 675014"/>
              <a:gd name="connsiteX1" fmla="*/ 0 w 1247673"/>
              <a:gd name="connsiteY1" fmla="*/ 0 h 675014"/>
              <a:gd name="connsiteX2" fmla="*/ 422186 w 1247673"/>
              <a:gd name="connsiteY2" fmla="*/ 675014 h 675014"/>
              <a:gd name="connsiteX3" fmla="*/ 1247674 w 1247673"/>
              <a:gd name="connsiteY3" fmla="*/ 675014 h 675014"/>
              <a:gd name="connsiteX4" fmla="*/ 582547 w 1247673"/>
              <a:gd name="connsiteY4" fmla="*/ 0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4">
                <a:moveTo>
                  <a:pt x="582547" y="0"/>
                </a:moveTo>
                <a:lnTo>
                  <a:pt x="0" y="0"/>
                </a:lnTo>
                <a:cubicBezTo>
                  <a:pt x="101163" y="249780"/>
                  <a:pt x="244890" y="477831"/>
                  <a:pt x="422186" y="675014"/>
                </a:cubicBezTo>
                <a:lnTo>
                  <a:pt x="1247674" y="675014"/>
                </a:lnTo>
                <a:cubicBezTo>
                  <a:pt x="969515" y="514540"/>
                  <a:pt x="739013" y="280647"/>
                  <a:pt x="582547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0" name="Forme libre 20">
            <a:extLst>
              <a:ext uri="{FF2B5EF4-FFF2-40B4-BE49-F238E27FC236}">
                <a16:creationId xmlns:a16="http://schemas.microsoft.com/office/drawing/2014/main" id="{641E4448-3072-FD23-A5A1-5F1319012A8B}"/>
              </a:ext>
            </a:extLst>
          </p:cNvPr>
          <p:cNvSpPr/>
          <p:nvPr/>
        </p:nvSpPr>
        <p:spPr>
          <a:xfrm>
            <a:off x="4549083" y="2828017"/>
            <a:ext cx="3094011" cy="543633"/>
          </a:xfrm>
          <a:custGeom>
            <a:avLst/>
            <a:gdLst>
              <a:gd name="connsiteX0" fmla="*/ 0 w 2627382"/>
              <a:gd name="connsiteY0" fmla="*/ 461644 h 461643"/>
              <a:gd name="connsiteX1" fmla="*/ 2627383 w 2627382"/>
              <a:gd name="connsiteY1" fmla="*/ 461644 h 461643"/>
              <a:gd name="connsiteX2" fmla="*/ 2527718 w 2627382"/>
              <a:gd name="connsiteY2" fmla="*/ 0 h 461643"/>
              <a:gd name="connsiteX3" fmla="*/ 99813 w 2627382"/>
              <a:gd name="connsiteY3" fmla="*/ 0 h 461643"/>
              <a:gd name="connsiteX4" fmla="*/ 150 w 2627382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7382" h="461643">
                <a:moveTo>
                  <a:pt x="0" y="461644"/>
                </a:moveTo>
                <a:lnTo>
                  <a:pt x="2627383" y="461644"/>
                </a:lnTo>
                <a:cubicBezTo>
                  <a:pt x="2621988" y="298473"/>
                  <a:pt x="2587218" y="142795"/>
                  <a:pt x="2527718" y="0"/>
                </a:cubicBezTo>
                <a:lnTo>
                  <a:pt x="99813" y="0"/>
                </a:lnTo>
                <a:cubicBezTo>
                  <a:pt x="40314" y="142795"/>
                  <a:pt x="5395" y="298473"/>
                  <a:pt x="150" y="46164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1" name="Forme libre 21">
            <a:extLst>
              <a:ext uri="{FF2B5EF4-FFF2-40B4-BE49-F238E27FC236}">
                <a16:creationId xmlns:a16="http://schemas.microsoft.com/office/drawing/2014/main" id="{77F85F25-773F-48A1-B07B-F8AE8CF2C20F}"/>
              </a:ext>
            </a:extLst>
          </p:cNvPr>
          <p:cNvSpPr/>
          <p:nvPr/>
        </p:nvSpPr>
        <p:spPr>
          <a:xfrm>
            <a:off x="4550317" y="3500456"/>
            <a:ext cx="3091541" cy="543637"/>
          </a:xfrm>
          <a:custGeom>
            <a:avLst/>
            <a:gdLst>
              <a:gd name="connsiteX0" fmla="*/ 111803 w 2625285"/>
              <a:gd name="connsiteY0" fmla="*/ 461647 h 461647"/>
              <a:gd name="connsiteX1" fmla="*/ 2513481 w 2625285"/>
              <a:gd name="connsiteY1" fmla="*/ 461647 h 461647"/>
              <a:gd name="connsiteX2" fmla="*/ 2625286 w 2625285"/>
              <a:gd name="connsiteY2" fmla="*/ 0 h 461647"/>
              <a:gd name="connsiteX3" fmla="*/ 0 w 2625285"/>
              <a:gd name="connsiteY3" fmla="*/ 0 h 461647"/>
              <a:gd name="connsiteX4" fmla="*/ 111803 w 2625285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5285" h="461647">
                <a:moveTo>
                  <a:pt x="111803" y="461647"/>
                </a:moveTo>
                <a:lnTo>
                  <a:pt x="2513481" y="461647"/>
                </a:lnTo>
                <a:cubicBezTo>
                  <a:pt x="2577028" y="319303"/>
                  <a:pt x="2616294" y="163770"/>
                  <a:pt x="2625286" y="0"/>
                </a:cubicBezTo>
                <a:lnTo>
                  <a:pt x="0" y="0"/>
                </a:lnTo>
                <a:cubicBezTo>
                  <a:pt x="8992" y="163770"/>
                  <a:pt x="48258" y="319303"/>
                  <a:pt x="111803" y="461647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2" name="Forme libre 23">
            <a:extLst>
              <a:ext uri="{FF2B5EF4-FFF2-40B4-BE49-F238E27FC236}">
                <a16:creationId xmlns:a16="http://schemas.microsoft.com/office/drawing/2014/main" id="{0B14D800-165C-4CE0-1FA3-253C7B0CED09}"/>
              </a:ext>
            </a:extLst>
          </p:cNvPr>
          <p:cNvSpPr/>
          <p:nvPr/>
        </p:nvSpPr>
        <p:spPr>
          <a:xfrm>
            <a:off x="8121376" y="1624112"/>
            <a:ext cx="3018652" cy="794895"/>
          </a:xfrm>
          <a:custGeom>
            <a:avLst/>
            <a:gdLst>
              <a:gd name="connsiteX0" fmla="*/ 150 w 2563389"/>
              <a:gd name="connsiteY0" fmla="*/ 0 h 675010"/>
              <a:gd name="connsiteX1" fmla="*/ 417541 w 2563389"/>
              <a:gd name="connsiteY1" fmla="*/ 675011 h 675010"/>
              <a:gd name="connsiteX2" fmla="*/ 2563389 w 2563389"/>
              <a:gd name="connsiteY2" fmla="*/ 675011 h 675010"/>
              <a:gd name="connsiteX3" fmla="*/ 2371854 w 2563389"/>
              <a:gd name="connsiteY3" fmla="*/ 0 h 675010"/>
              <a:gd name="connsiteX4" fmla="*/ 0 w 2563389"/>
              <a:gd name="connsiteY4" fmla="*/ 0 h 675010"/>
              <a:gd name="connsiteX0" fmla="*/ 150 w 2563389"/>
              <a:gd name="connsiteY0" fmla="*/ 0 h 675011"/>
              <a:gd name="connsiteX1" fmla="*/ 260387 w 2563389"/>
              <a:gd name="connsiteY1" fmla="*/ 356952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  <a:gd name="connsiteX0" fmla="*/ 150 w 2563389"/>
              <a:gd name="connsiteY0" fmla="*/ 0 h 675011"/>
              <a:gd name="connsiteX1" fmla="*/ 33299 w 2563389"/>
              <a:gd name="connsiteY1" fmla="*/ 415556 h 675011"/>
              <a:gd name="connsiteX2" fmla="*/ 417541 w 2563389"/>
              <a:gd name="connsiteY2" fmla="*/ 675011 h 675011"/>
              <a:gd name="connsiteX3" fmla="*/ 2563389 w 2563389"/>
              <a:gd name="connsiteY3" fmla="*/ 675011 h 675011"/>
              <a:gd name="connsiteX4" fmla="*/ 2371854 w 2563389"/>
              <a:gd name="connsiteY4" fmla="*/ 0 h 675011"/>
              <a:gd name="connsiteX5" fmla="*/ 0 w 2563389"/>
              <a:gd name="connsiteY5" fmla="*/ 0 h 675011"/>
              <a:gd name="connsiteX6" fmla="*/ 150 w 2563389"/>
              <a:gd name="connsiteY6" fmla="*/ 0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3389" h="675011">
                <a:moveTo>
                  <a:pt x="150" y="0"/>
                </a:moveTo>
                <a:cubicBezTo>
                  <a:pt x="43548" y="59492"/>
                  <a:pt x="-36266" y="303054"/>
                  <a:pt x="33299" y="415556"/>
                </a:cubicBezTo>
                <a:cubicBezTo>
                  <a:pt x="102864" y="528058"/>
                  <a:pt x="33707" y="622001"/>
                  <a:pt x="417541" y="675011"/>
                </a:cubicBezTo>
                <a:lnTo>
                  <a:pt x="2563389" y="675011"/>
                </a:lnTo>
                <a:cubicBezTo>
                  <a:pt x="2517380" y="442914"/>
                  <a:pt x="2453085" y="217413"/>
                  <a:pt x="2371854" y="0"/>
                </a:cubicBezTo>
                <a:lnTo>
                  <a:pt x="0" y="0"/>
                </a:lnTo>
                <a:lnTo>
                  <a:pt x="15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24">
            <a:extLst>
              <a:ext uri="{FF2B5EF4-FFF2-40B4-BE49-F238E27FC236}">
                <a16:creationId xmlns:a16="http://schemas.microsoft.com/office/drawing/2014/main" id="{3A688C74-11C5-776A-FC18-8193B8AB3168}"/>
              </a:ext>
            </a:extLst>
          </p:cNvPr>
          <p:cNvSpPr/>
          <p:nvPr/>
        </p:nvSpPr>
        <p:spPr>
          <a:xfrm>
            <a:off x="7158811" y="1624112"/>
            <a:ext cx="1454262" cy="794894"/>
          </a:xfrm>
          <a:custGeom>
            <a:avLst/>
            <a:gdLst>
              <a:gd name="connsiteX0" fmla="*/ 653886 w 1234935"/>
              <a:gd name="connsiteY0" fmla="*/ 675011 h 675010"/>
              <a:gd name="connsiteX1" fmla="*/ 1234935 w 1234935"/>
              <a:gd name="connsiteY1" fmla="*/ 675011 h 675010"/>
              <a:gd name="connsiteX2" fmla="*/ 817544 w 1234935"/>
              <a:gd name="connsiteY2" fmla="*/ 0 h 675010"/>
              <a:gd name="connsiteX3" fmla="*/ 0 w 1234935"/>
              <a:gd name="connsiteY3" fmla="*/ 0 h 675010"/>
              <a:gd name="connsiteX4" fmla="*/ 653736 w 1234935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935" h="675010">
                <a:moveTo>
                  <a:pt x="653886" y="675011"/>
                </a:moveTo>
                <a:lnTo>
                  <a:pt x="1234935" y="675011"/>
                </a:lnTo>
                <a:cubicBezTo>
                  <a:pt x="1135271" y="425534"/>
                  <a:pt x="993194" y="197633"/>
                  <a:pt x="817544" y="0"/>
                </a:cubicBezTo>
                <a:lnTo>
                  <a:pt x="0" y="0"/>
                </a:lnTo>
                <a:cubicBezTo>
                  <a:pt x="273814" y="162120"/>
                  <a:pt x="500419" y="395567"/>
                  <a:pt x="653736" y="675011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Forme libre 25">
            <a:extLst>
              <a:ext uri="{FF2B5EF4-FFF2-40B4-BE49-F238E27FC236}">
                <a16:creationId xmlns:a16="http://schemas.microsoft.com/office/drawing/2014/main" id="{7ADA6A6F-FA07-3773-1550-BFE53F890B85}"/>
              </a:ext>
            </a:extLst>
          </p:cNvPr>
          <p:cNvSpPr/>
          <p:nvPr/>
        </p:nvSpPr>
        <p:spPr>
          <a:xfrm>
            <a:off x="8459529" y="2562372"/>
            <a:ext cx="2778100" cy="794899"/>
          </a:xfrm>
          <a:custGeom>
            <a:avLst/>
            <a:gdLst>
              <a:gd name="connsiteX0" fmla="*/ 117948 w 2183915"/>
              <a:gd name="connsiteY0" fmla="*/ 675014 h 675014"/>
              <a:gd name="connsiteX1" fmla="*/ 2183916 w 2183915"/>
              <a:gd name="connsiteY1" fmla="*/ 675014 h 675014"/>
              <a:gd name="connsiteX2" fmla="*/ 2123367 w 2183915"/>
              <a:gd name="connsiteY2" fmla="*/ 0 h 675014"/>
              <a:gd name="connsiteX3" fmla="*/ 0 w 2183915"/>
              <a:gd name="connsiteY3" fmla="*/ 0 h 675014"/>
              <a:gd name="connsiteX4" fmla="*/ 117948 w 2183915"/>
              <a:gd name="connsiteY4" fmla="*/ 675014 h 675014"/>
              <a:gd name="connsiteX0" fmla="*/ 255618 w 2321585"/>
              <a:gd name="connsiteY0" fmla="*/ 675014 h 675014"/>
              <a:gd name="connsiteX1" fmla="*/ 2321586 w 2321585"/>
              <a:gd name="connsiteY1" fmla="*/ 675014 h 675014"/>
              <a:gd name="connsiteX2" fmla="*/ 2261037 w 2321585"/>
              <a:gd name="connsiteY2" fmla="*/ 0 h 675014"/>
              <a:gd name="connsiteX3" fmla="*/ 137670 w 2321585"/>
              <a:gd name="connsiteY3" fmla="*/ 0 h 675014"/>
              <a:gd name="connsiteX4" fmla="*/ 214069 w 2321585"/>
              <a:gd name="connsiteY4" fmla="*/ 329365 h 675014"/>
              <a:gd name="connsiteX5" fmla="*/ 255618 w 2321585"/>
              <a:gd name="connsiteY5" fmla="*/ 675014 h 675014"/>
              <a:gd name="connsiteX0" fmla="*/ 293148 w 2359115"/>
              <a:gd name="connsiteY0" fmla="*/ 675014 h 675014"/>
              <a:gd name="connsiteX1" fmla="*/ 2359116 w 2359115"/>
              <a:gd name="connsiteY1" fmla="*/ 675014 h 675014"/>
              <a:gd name="connsiteX2" fmla="*/ 2298567 w 2359115"/>
              <a:gd name="connsiteY2" fmla="*/ 0 h 675014"/>
              <a:gd name="connsiteX3" fmla="*/ 175200 w 2359115"/>
              <a:gd name="connsiteY3" fmla="*/ 0 h 675014"/>
              <a:gd name="connsiteX4" fmla="*/ 112416 w 2359115"/>
              <a:gd name="connsiteY4" fmla="*/ 336690 h 675014"/>
              <a:gd name="connsiteX5" fmla="*/ 293148 w 2359115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9115" h="675014">
                <a:moveTo>
                  <a:pt x="293148" y="675014"/>
                </a:moveTo>
                <a:lnTo>
                  <a:pt x="2359116" y="675014"/>
                </a:lnTo>
                <a:cubicBezTo>
                  <a:pt x="2356267" y="445314"/>
                  <a:pt x="2335585" y="219959"/>
                  <a:pt x="2298567" y="0"/>
                </a:cubicBezTo>
                <a:lnTo>
                  <a:pt x="175200" y="0"/>
                </a:lnTo>
                <a:cubicBezTo>
                  <a:pt x="-165961" y="54894"/>
                  <a:pt x="92758" y="224188"/>
                  <a:pt x="112416" y="336690"/>
                </a:cubicBezTo>
                <a:cubicBezTo>
                  <a:pt x="132074" y="449192"/>
                  <a:pt x="-58105" y="617406"/>
                  <a:pt x="293148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5" name="Forme libre 26">
            <a:extLst>
              <a:ext uri="{FF2B5EF4-FFF2-40B4-BE49-F238E27FC236}">
                <a16:creationId xmlns:a16="http://schemas.microsoft.com/office/drawing/2014/main" id="{A08269A8-CC99-2DA0-C042-D2F807C24881}"/>
              </a:ext>
            </a:extLst>
          </p:cNvPr>
          <p:cNvSpPr/>
          <p:nvPr/>
        </p:nvSpPr>
        <p:spPr>
          <a:xfrm>
            <a:off x="8000659" y="2562284"/>
            <a:ext cx="804080" cy="794899"/>
          </a:xfrm>
          <a:custGeom>
            <a:avLst/>
            <a:gdLst>
              <a:gd name="connsiteX0" fmla="*/ 156166 w 682811"/>
              <a:gd name="connsiteY0" fmla="*/ 675014 h 675014"/>
              <a:gd name="connsiteX1" fmla="*/ 682812 w 682811"/>
              <a:gd name="connsiteY1" fmla="*/ 675014 h 675014"/>
              <a:gd name="connsiteX2" fmla="*/ 564864 w 682811"/>
              <a:gd name="connsiteY2" fmla="*/ 0 h 675014"/>
              <a:gd name="connsiteX3" fmla="*/ 0 w 682811"/>
              <a:gd name="connsiteY3" fmla="*/ 0 h 675014"/>
              <a:gd name="connsiteX4" fmla="*/ 156166 w 682811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811" h="675014">
                <a:moveTo>
                  <a:pt x="156166" y="675014"/>
                </a:moveTo>
                <a:lnTo>
                  <a:pt x="682812" y="675014"/>
                </a:lnTo>
                <a:cubicBezTo>
                  <a:pt x="677267" y="439622"/>
                  <a:pt x="636202" y="212917"/>
                  <a:pt x="564864" y="0"/>
                </a:cubicBezTo>
                <a:lnTo>
                  <a:pt x="0" y="0"/>
                </a:lnTo>
                <a:cubicBezTo>
                  <a:pt x="93669" y="206925"/>
                  <a:pt x="148672" y="434976"/>
                  <a:pt x="156166" y="675014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6" name="Forme libre 27">
            <a:extLst>
              <a:ext uri="{FF2B5EF4-FFF2-40B4-BE49-F238E27FC236}">
                <a16:creationId xmlns:a16="http://schemas.microsoft.com/office/drawing/2014/main" id="{D7D9EDB8-A5DB-0DE9-F33D-0E02D462CD55}"/>
              </a:ext>
            </a:extLst>
          </p:cNvPr>
          <p:cNvSpPr/>
          <p:nvPr/>
        </p:nvSpPr>
        <p:spPr>
          <a:xfrm>
            <a:off x="8367185" y="3500634"/>
            <a:ext cx="2891383" cy="794899"/>
          </a:xfrm>
          <a:custGeom>
            <a:avLst/>
            <a:gdLst>
              <a:gd name="connsiteX0" fmla="*/ 0 w 2187214"/>
              <a:gd name="connsiteY0" fmla="*/ 675014 h 675014"/>
              <a:gd name="connsiteX1" fmla="*/ 2125168 w 2187214"/>
              <a:gd name="connsiteY1" fmla="*/ 675014 h 675014"/>
              <a:gd name="connsiteX2" fmla="*/ 2187214 w 2187214"/>
              <a:gd name="connsiteY2" fmla="*/ 0 h 675014"/>
              <a:gd name="connsiteX3" fmla="*/ 120947 w 2187214"/>
              <a:gd name="connsiteY3" fmla="*/ 0 h 675014"/>
              <a:gd name="connsiteX4" fmla="*/ 0 w 2187214"/>
              <a:gd name="connsiteY4" fmla="*/ 675014 h 675014"/>
              <a:gd name="connsiteX0" fmla="*/ 132852 w 2320066"/>
              <a:gd name="connsiteY0" fmla="*/ 675014 h 675014"/>
              <a:gd name="connsiteX1" fmla="*/ 2258020 w 2320066"/>
              <a:gd name="connsiteY1" fmla="*/ 675014 h 675014"/>
              <a:gd name="connsiteX2" fmla="*/ 2320066 w 2320066"/>
              <a:gd name="connsiteY2" fmla="*/ 0 h 675014"/>
              <a:gd name="connsiteX3" fmla="*/ 253799 w 2320066"/>
              <a:gd name="connsiteY3" fmla="*/ 0 h 675014"/>
              <a:gd name="connsiteX4" fmla="*/ 227200 w 2320066"/>
              <a:gd name="connsiteY4" fmla="*/ 338404 h 675014"/>
              <a:gd name="connsiteX5" fmla="*/ 132852 w 2320066"/>
              <a:gd name="connsiteY5" fmla="*/ 675014 h 675014"/>
              <a:gd name="connsiteX0" fmla="*/ 269342 w 2456556"/>
              <a:gd name="connsiteY0" fmla="*/ 675014 h 675014"/>
              <a:gd name="connsiteX1" fmla="*/ 2394510 w 2456556"/>
              <a:gd name="connsiteY1" fmla="*/ 675014 h 675014"/>
              <a:gd name="connsiteX2" fmla="*/ 2456556 w 2456556"/>
              <a:gd name="connsiteY2" fmla="*/ 0 h 675014"/>
              <a:gd name="connsiteX3" fmla="*/ 390289 w 2456556"/>
              <a:gd name="connsiteY3" fmla="*/ 0 h 675014"/>
              <a:gd name="connsiteX4" fmla="*/ 19395 w 2456556"/>
              <a:gd name="connsiteY4" fmla="*/ 316428 h 675014"/>
              <a:gd name="connsiteX5" fmla="*/ 269342 w 2456556"/>
              <a:gd name="connsiteY5" fmla="*/ 675014 h 675014"/>
              <a:gd name="connsiteX0" fmla="*/ 268100 w 2455314"/>
              <a:gd name="connsiteY0" fmla="*/ 675014 h 675014"/>
              <a:gd name="connsiteX1" fmla="*/ 2393268 w 2455314"/>
              <a:gd name="connsiteY1" fmla="*/ 675014 h 675014"/>
              <a:gd name="connsiteX2" fmla="*/ 2455314 w 2455314"/>
              <a:gd name="connsiteY2" fmla="*/ 0 h 675014"/>
              <a:gd name="connsiteX3" fmla="*/ 389047 w 2455314"/>
              <a:gd name="connsiteY3" fmla="*/ 0 h 675014"/>
              <a:gd name="connsiteX4" fmla="*/ 18153 w 2455314"/>
              <a:gd name="connsiteY4" fmla="*/ 316428 h 675014"/>
              <a:gd name="connsiteX5" fmla="*/ 268100 w 2455314"/>
              <a:gd name="connsiteY5" fmla="*/ 675014 h 675014"/>
              <a:gd name="connsiteX0" fmla="*/ 268100 w 2455314"/>
              <a:gd name="connsiteY0" fmla="*/ 675014 h 675014"/>
              <a:gd name="connsiteX1" fmla="*/ 2393268 w 2455314"/>
              <a:gd name="connsiteY1" fmla="*/ 675014 h 675014"/>
              <a:gd name="connsiteX2" fmla="*/ 2455314 w 2455314"/>
              <a:gd name="connsiteY2" fmla="*/ 0 h 675014"/>
              <a:gd name="connsiteX3" fmla="*/ 389047 w 2455314"/>
              <a:gd name="connsiteY3" fmla="*/ 0 h 675014"/>
              <a:gd name="connsiteX4" fmla="*/ 18153 w 2455314"/>
              <a:gd name="connsiteY4" fmla="*/ 316428 h 675014"/>
              <a:gd name="connsiteX5" fmla="*/ 268100 w 2455314"/>
              <a:gd name="connsiteY5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55314" h="675014">
                <a:moveTo>
                  <a:pt x="268100" y="675014"/>
                </a:moveTo>
                <a:lnTo>
                  <a:pt x="2393268" y="675014"/>
                </a:lnTo>
                <a:cubicBezTo>
                  <a:pt x="2430885" y="455205"/>
                  <a:pt x="2451868" y="229851"/>
                  <a:pt x="2455314" y="0"/>
                </a:cubicBezTo>
                <a:lnTo>
                  <a:pt x="389047" y="0"/>
                </a:lnTo>
                <a:cubicBezTo>
                  <a:pt x="25585" y="14281"/>
                  <a:pt x="38311" y="203926"/>
                  <a:pt x="18153" y="316428"/>
                </a:cubicBezTo>
                <a:cubicBezTo>
                  <a:pt x="-2005" y="428930"/>
                  <a:pt x="-64876" y="664696"/>
                  <a:pt x="268100" y="6750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Forme libre 28">
            <a:extLst>
              <a:ext uri="{FF2B5EF4-FFF2-40B4-BE49-F238E27FC236}">
                <a16:creationId xmlns:a16="http://schemas.microsoft.com/office/drawing/2014/main" id="{65750F33-4419-5B91-A362-79546F00672A}"/>
              </a:ext>
            </a:extLst>
          </p:cNvPr>
          <p:cNvSpPr/>
          <p:nvPr/>
        </p:nvSpPr>
        <p:spPr>
          <a:xfrm>
            <a:off x="7995189" y="3500634"/>
            <a:ext cx="809196" cy="794899"/>
          </a:xfrm>
          <a:custGeom>
            <a:avLst/>
            <a:gdLst>
              <a:gd name="connsiteX0" fmla="*/ 0 w 687156"/>
              <a:gd name="connsiteY0" fmla="*/ 675014 h 675014"/>
              <a:gd name="connsiteX1" fmla="*/ 566210 w 687156"/>
              <a:gd name="connsiteY1" fmla="*/ 675014 h 675014"/>
              <a:gd name="connsiteX2" fmla="*/ 687157 w 687156"/>
              <a:gd name="connsiteY2" fmla="*/ 0 h 675014"/>
              <a:gd name="connsiteX3" fmla="*/ 160511 w 687156"/>
              <a:gd name="connsiteY3" fmla="*/ 0 h 675014"/>
              <a:gd name="connsiteX4" fmla="*/ 150 w 687156"/>
              <a:gd name="connsiteY4" fmla="*/ 675014 h 67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56" h="675014">
                <a:moveTo>
                  <a:pt x="0" y="675014"/>
                </a:moveTo>
                <a:lnTo>
                  <a:pt x="566210" y="675014"/>
                </a:lnTo>
                <a:cubicBezTo>
                  <a:pt x="638599" y="462247"/>
                  <a:pt x="680562" y="235543"/>
                  <a:pt x="687157" y="0"/>
                </a:cubicBezTo>
                <a:lnTo>
                  <a:pt x="160511" y="0"/>
                </a:lnTo>
                <a:cubicBezTo>
                  <a:pt x="151669" y="240188"/>
                  <a:pt x="95168" y="468239"/>
                  <a:pt x="150" y="675014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8" name="Forme libre 29">
            <a:extLst>
              <a:ext uri="{FF2B5EF4-FFF2-40B4-BE49-F238E27FC236}">
                <a16:creationId xmlns:a16="http://schemas.microsoft.com/office/drawing/2014/main" id="{0643C64A-AAC3-F84C-087C-BFA6E7D9CD57}"/>
              </a:ext>
            </a:extLst>
          </p:cNvPr>
          <p:cNvSpPr/>
          <p:nvPr/>
        </p:nvSpPr>
        <p:spPr>
          <a:xfrm>
            <a:off x="7923283" y="4438811"/>
            <a:ext cx="3214628" cy="794895"/>
          </a:xfrm>
          <a:custGeom>
            <a:avLst/>
            <a:gdLst>
              <a:gd name="connsiteX0" fmla="*/ 0 w 2570282"/>
              <a:gd name="connsiteY0" fmla="*/ 675011 h 675010"/>
              <a:gd name="connsiteX1" fmla="*/ 2376799 w 2570282"/>
              <a:gd name="connsiteY1" fmla="*/ 675011 h 675010"/>
              <a:gd name="connsiteX2" fmla="*/ 2570283 w 2570282"/>
              <a:gd name="connsiteY2" fmla="*/ 0 h 675010"/>
              <a:gd name="connsiteX3" fmla="*/ 422186 w 2570282"/>
              <a:gd name="connsiteY3" fmla="*/ 0 h 675010"/>
              <a:gd name="connsiteX4" fmla="*/ 0 w 2570282"/>
              <a:gd name="connsiteY4" fmla="*/ 675011 h 675010"/>
              <a:gd name="connsiteX0" fmla="*/ 117846 w 2688129"/>
              <a:gd name="connsiteY0" fmla="*/ 675011 h 675011"/>
              <a:gd name="connsiteX1" fmla="*/ 2494645 w 2688129"/>
              <a:gd name="connsiteY1" fmla="*/ 675011 h 675011"/>
              <a:gd name="connsiteX2" fmla="*/ 2688129 w 2688129"/>
              <a:gd name="connsiteY2" fmla="*/ 0 h 675011"/>
              <a:gd name="connsiteX3" fmla="*/ 540032 w 2688129"/>
              <a:gd name="connsiteY3" fmla="*/ 0 h 675011"/>
              <a:gd name="connsiteX4" fmla="*/ 379599 w 2688129"/>
              <a:gd name="connsiteY4" fmla="*/ 325538 h 675011"/>
              <a:gd name="connsiteX5" fmla="*/ 117846 w 2688129"/>
              <a:gd name="connsiteY5" fmla="*/ 675011 h 675011"/>
              <a:gd name="connsiteX0" fmla="*/ 159525 w 2729808"/>
              <a:gd name="connsiteY0" fmla="*/ 675011 h 675011"/>
              <a:gd name="connsiteX1" fmla="*/ 2536324 w 2729808"/>
              <a:gd name="connsiteY1" fmla="*/ 675011 h 675011"/>
              <a:gd name="connsiteX2" fmla="*/ 2729808 w 2729808"/>
              <a:gd name="connsiteY2" fmla="*/ 0 h 675011"/>
              <a:gd name="connsiteX3" fmla="*/ 581711 w 2729808"/>
              <a:gd name="connsiteY3" fmla="*/ 0 h 675011"/>
              <a:gd name="connsiteX4" fmla="*/ 208842 w 2729808"/>
              <a:gd name="connsiteY4" fmla="*/ 296236 h 675011"/>
              <a:gd name="connsiteX5" fmla="*/ 159525 w 2729808"/>
              <a:gd name="connsiteY5" fmla="*/ 675011 h 675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29808" h="675011">
                <a:moveTo>
                  <a:pt x="159525" y="675011"/>
                </a:moveTo>
                <a:lnTo>
                  <a:pt x="2536324" y="675011"/>
                </a:lnTo>
                <a:cubicBezTo>
                  <a:pt x="2618155" y="457748"/>
                  <a:pt x="2683198" y="232247"/>
                  <a:pt x="2729808" y="0"/>
                </a:cubicBezTo>
                <a:lnTo>
                  <a:pt x="581711" y="0"/>
                </a:lnTo>
                <a:cubicBezTo>
                  <a:pt x="196956" y="54256"/>
                  <a:pt x="279206" y="183734"/>
                  <a:pt x="208842" y="296236"/>
                </a:cubicBezTo>
                <a:cubicBezTo>
                  <a:pt x="138478" y="408738"/>
                  <a:pt x="-192983" y="616766"/>
                  <a:pt x="159525" y="67501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9" name="Forme libre 30">
            <a:extLst>
              <a:ext uri="{FF2B5EF4-FFF2-40B4-BE49-F238E27FC236}">
                <a16:creationId xmlns:a16="http://schemas.microsoft.com/office/drawing/2014/main" id="{F8286721-B828-EA93-0846-EF9A99DE7897}"/>
              </a:ext>
            </a:extLst>
          </p:cNvPr>
          <p:cNvSpPr/>
          <p:nvPr/>
        </p:nvSpPr>
        <p:spPr>
          <a:xfrm>
            <a:off x="7139045" y="4438811"/>
            <a:ext cx="1469262" cy="794894"/>
          </a:xfrm>
          <a:custGeom>
            <a:avLst/>
            <a:gdLst>
              <a:gd name="connsiteX0" fmla="*/ 0 w 1247673"/>
              <a:gd name="connsiteY0" fmla="*/ 675011 h 675010"/>
              <a:gd name="connsiteX1" fmla="*/ 825487 w 1247673"/>
              <a:gd name="connsiteY1" fmla="*/ 675011 h 675010"/>
              <a:gd name="connsiteX2" fmla="*/ 1247674 w 1247673"/>
              <a:gd name="connsiteY2" fmla="*/ 0 h 675010"/>
              <a:gd name="connsiteX3" fmla="*/ 665126 w 1247673"/>
              <a:gd name="connsiteY3" fmla="*/ 0 h 675010"/>
              <a:gd name="connsiteX4" fmla="*/ 0 w 1247673"/>
              <a:gd name="connsiteY4" fmla="*/ 675011 h 67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7673" h="675010">
                <a:moveTo>
                  <a:pt x="0" y="675011"/>
                </a:moveTo>
                <a:lnTo>
                  <a:pt x="825487" y="675011"/>
                </a:lnTo>
                <a:cubicBezTo>
                  <a:pt x="1002784" y="477827"/>
                  <a:pt x="1146511" y="249926"/>
                  <a:pt x="1247674" y="0"/>
                </a:cubicBezTo>
                <a:lnTo>
                  <a:pt x="665126" y="0"/>
                </a:lnTo>
                <a:cubicBezTo>
                  <a:pt x="508660" y="280644"/>
                  <a:pt x="278159" y="514386"/>
                  <a:pt x="0" y="675011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0" name="ZoneTexte 2">
            <a:extLst>
              <a:ext uri="{FF2B5EF4-FFF2-40B4-BE49-F238E27FC236}">
                <a16:creationId xmlns:a16="http://schemas.microsoft.com/office/drawing/2014/main" id="{2C3C8FC9-62F0-3B41-827E-6ACDF575D7DD}"/>
              </a:ext>
            </a:extLst>
          </p:cNvPr>
          <p:cNvSpPr txBox="1"/>
          <p:nvPr/>
        </p:nvSpPr>
        <p:spPr>
          <a:xfrm>
            <a:off x="3934163" y="1836892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101" name="ZoneTexte 32">
            <a:extLst>
              <a:ext uri="{FF2B5EF4-FFF2-40B4-BE49-F238E27FC236}">
                <a16:creationId xmlns:a16="http://schemas.microsoft.com/office/drawing/2014/main" id="{4DBD6DE8-40F5-B467-A980-00E7F1D464F2}"/>
              </a:ext>
            </a:extLst>
          </p:cNvPr>
          <p:cNvSpPr txBox="1"/>
          <p:nvPr/>
        </p:nvSpPr>
        <p:spPr>
          <a:xfrm>
            <a:off x="7839735" y="1836892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102" name="ZoneTexte 33">
            <a:extLst>
              <a:ext uri="{FF2B5EF4-FFF2-40B4-BE49-F238E27FC236}">
                <a16:creationId xmlns:a16="http://schemas.microsoft.com/office/drawing/2014/main" id="{BAA9599F-93AC-33EA-5636-A0A3A568B172}"/>
              </a:ext>
            </a:extLst>
          </p:cNvPr>
          <p:cNvSpPr txBox="1"/>
          <p:nvPr/>
        </p:nvSpPr>
        <p:spPr>
          <a:xfrm>
            <a:off x="3934163" y="465176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103" name="ZoneTexte 34">
            <a:extLst>
              <a:ext uri="{FF2B5EF4-FFF2-40B4-BE49-F238E27FC236}">
                <a16:creationId xmlns:a16="http://schemas.microsoft.com/office/drawing/2014/main" id="{CDF128C5-723B-FDEE-72A5-851B9F46DE71}"/>
              </a:ext>
            </a:extLst>
          </p:cNvPr>
          <p:cNvSpPr txBox="1"/>
          <p:nvPr/>
        </p:nvSpPr>
        <p:spPr>
          <a:xfrm>
            <a:off x="7839735" y="4651591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104" name="ZoneTexte 35">
            <a:extLst>
              <a:ext uri="{FF2B5EF4-FFF2-40B4-BE49-F238E27FC236}">
                <a16:creationId xmlns:a16="http://schemas.microsoft.com/office/drawing/2014/main" id="{E4F5CA3A-F506-3F3E-1740-771384F785BC}"/>
              </a:ext>
            </a:extLst>
          </p:cNvPr>
          <p:cNvSpPr txBox="1"/>
          <p:nvPr/>
        </p:nvSpPr>
        <p:spPr>
          <a:xfrm>
            <a:off x="3546705" y="371341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05" name="ZoneTexte 36">
            <a:extLst>
              <a:ext uri="{FF2B5EF4-FFF2-40B4-BE49-F238E27FC236}">
                <a16:creationId xmlns:a16="http://schemas.microsoft.com/office/drawing/2014/main" id="{9A5184C9-22DE-A682-FBEC-689F7371DB65}"/>
              </a:ext>
            </a:extLst>
          </p:cNvPr>
          <p:cNvSpPr txBox="1"/>
          <p:nvPr/>
        </p:nvSpPr>
        <p:spPr>
          <a:xfrm>
            <a:off x="3546705" y="2775244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06" name="ZoneTexte 37">
            <a:extLst>
              <a:ext uri="{FF2B5EF4-FFF2-40B4-BE49-F238E27FC236}">
                <a16:creationId xmlns:a16="http://schemas.microsoft.com/office/drawing/2014/main" id="{54F771F6-F6E3-F10C-1250-961FCACF4296}"/>
              </a:ext>
            </a:extLst>
          </p:cNvPr>
          <p:cNvSpPr txBox="1"/>
          <p:nvPr/>
        </p:nvSpPr>
        <p:spPr>
          <a:xfrm>
            <a:off x="8211694" y="3713417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107" name="ZoneTexte 38">
            <a:extLst>
              <a:ext uri="{FF2B5EF4-FFF2-40B4-BE49-F238E27FC236}">
                <a16:creationId xmlns:a16="http://schemas.microsoft.com/office/drawing/2014/main" id="{EBF6F77D-33A1-8E44-DCB9-F11EFCFA7142}"/>
              </a:ext>
            </a:extLst>
          </p:cNvPr>
          <p:cNvSpPr txBox="1"/>
          <p:nvPr/>
        </p:nvSpPr>
        <p:spPr>
          <a:xfrm>
            <a:off x="8211694" y="2775068"/>
            <a:ext cx="418704" cy="3693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pic>
        <p:nvPicPr>
          <p:cNvPr id="108" name="Graphic 12" descr="Brainstorm with solid fill">
            <a:extLst>
              <a:ext uri="{FF2B5EF4-FFF2-40B4-BE49-F238E27FC236}">
                <a16:creationId xmlns:a16="http://schemas.microsoft.com/office/drawing/2014/main" id="{6EF31DCA-5EAB-4F69-B34B-6043E029B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7683" y="3669291"/>
            <a:ext cx="325715" cy="325715"/>
          </a:xfrm>
          <a:prstGeom prst="rect">
            <a:avLst/>
          </a:prstGeom>
        </p:spPr>
      </p:pic>
      <p:pic>
        <p:nvPicPr>
          <p:cNvPr id="109" name="Graphic 13" descr="Bullseye with solid fill">
            <a:extLst>
              <a:ext uri="{FF2B5EF4-FFF2-40B4-BE49-F238E27FC236}">
                <a16:creationId xmlns:a16="http://schemas.microsoft.com/office/drawing/2014/main" id="{1ED37928-8C52-72EE-1EAF-981E4FFCE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67549" y="2038724"/>
            <a:ext cx="325715" cy="325715"/>
          </a:xfrm>
          <a:prstGeom prst="rect">
            <a:avLst/>
          </a:prstGeom>
        </p:spPr>
      </p:pic>
      <p:pic>
        <p:nvPicPr>
          <p:cNvPr id="110" name="Graphic 15" descr="Gears with solid fill">
            <a:extLst>
              <a:ext uri="{FF2B5EF4-FFF2-40B4-BE49-F238E27FC236}">
                <a16:creationId xmlns:a16="http://schemas.microsoft.com/office/drawing/2014/main" id="{1BADD9CB-479B-FFFC-16CD-B025CF352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6676" y="3683175"/>
            <a:ext cx="325715" cy="325715"/>
          </a:xfrm>
          <a:prstGeom prst="rect">
            <a:avLst/>
          </a:prstGeom>
        </p:spPr>
      </p:pic>
      <p:pic>
        <p:nvPicPr>
          <p:cNvPr id="111" name="Graphic 17" descr="Lightbulb with solid fill">
            <a:extLst>
              <a:ext uri="{FF2B5EF4-FFF2-40B4-BE49-F238E27FC236}">
                <a16:creationId xmlns:a16="http://schemas.microsoft.com/office/drawing/2014/main" id="{AB45EF86-E092-1341-1F15-27E5DC55B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8303" y="4530086"/>
            <a:ext cx="325715" cy="325715"/>
          </a:xfrm>
          <a:prstGeom prst="rect">
            <a:avLst/>
          </a:prstGeom>
        </p:spPr>
      </p:pic>
      <p:pic>
        <p:nvPicPr>
          <p:cNvPr id="112" name="Graphic 18" descr="Research with solid fill">
            <a:extLst>
              <a:ext uri="{FF2B5EF4-FFF2-40B4-BE49-F238E27FC236}">
                <a16:creationId xmlns:a16="http://schemas.microsoft.com/office/drawing/2014/main" id="{04FCE7A9-D580-572F-E38E-4E97CDE00E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08924" y="2858046"/>
            <a:ext cx="325715" cy="325715"/>
          </a:xfrm>
          <a:prstGeom prst="rect">
            <a:avLst/>
          </a:prstGeom>
        </p:spPr>
      </p:pic>
      <p:pic>
        <p:nvPicPr>
          <p:cNvPr id="113" name="Graphic 19" descr="Eye with solid fill">
            <a:extLst>
              <a:ext uri="{FF2B5EF4-FFF2-40B4-BE49-F238E27FC236}">
                <a16:creationId xmlns:a16="http://schemas.microsoft.com/office/drawing/2014/main" id="{39268AF5-0DA4-CC02-9197-54ACB9A654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49235" y="2800964"/>
            <a:ext cx="404058" cy="404059"/>
          </a:xfrm>
          <a:prstGeom prst="rect">
            <a:avLst/>
          </a:prstGeom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136FE51-E81B-AA02-E113-AA41E8B435CE}"/>
              </a:ext>
            </a:extLst>
          </p:cNvPr>
          <p:cNvGrpSpPr/>
          <p:nvPr/>
        </p:nvGrpSpPr>
        <p:grpSpPr>
          <a:xfrm>
            <a:off x="1238227" y="1699647"/>
            <a:ext cx="2331720" cy="643823"/>
            <a:chOff x="1185208" y="1685014"/>
            <a:chExt cx="2331720" cy="643822"/>
          </a:xfrm>
        </p:grpSpPr>
        <p:sp>
          <p:nvSpPr>
            <p:cNvPr id="115" name="TextBox 36">
              <a:extLst>
                <a:ext uri="{FF2B5EF4-FFF2-40B4-BE49-F238E27FC236}">
                  <a16:creationId xmlns:a16="http://schemas.microsoft.com/office/drawing/2014/main" id="{663868E9-DE6A-2B04-2E21-A6262A292B74}"/>
                </a:ext>
              </a:extLst>
            </p:cNvPr>
            <p:cNvSpPr txBox="1"/>
            <p:nvPr/>
          </p:nvSpPr>
          <p:spPr>
            <a:xfrm>
              <a:off x="1185208" y="1685014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6" name="TextBox 37">
              <a:extLst>
                <a:ext uri="{FF2B5EF4-FFF2-40B4-BE49-F238E27FC236}">
                  <a16:creationId xmlns:a16="http://schemas.microsoft.com/office/drawing/2014/main" id="{410CB7C0-DB62-3DF1-F302-C3A666B82460}"/>
                </a:ext>
              </a:extLst>
            </p:cNvPr>
            <p:cNvSpPr txBox="1"/>
            <p:nvPr/>
          </p:nvSpPr>
          <p:spPr>
            <a:xfrm>
              <a:off x="1185208" y="2051837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E321801-1F17-2A2A-83AC-B8E7526CD7A3}"/>
              </a:ext>
            </a:extLst>
          </p:cNvPr>
          <p:cNvGrpSpPr/>
          <p:nvPr/>
        </p:nvGrpSpPr>
        <p:grpSpPr>
          <a:xfrm>
            <a:off x="1026772" y="2637910"/>
            <a:ext cx="2331720" cy="643823"/>
            <a:chOff x="964491" y="2651966"/>
            <a:chExt cx="2331720" cy="643822"/>
          </a:xfrm>
        </p:grpSpPr>
        <p:sp>
          <p:nvSpPr>
            <p:cNvPr id="118" name="TextBox 36">
              <a:extLst>
                <a:ext uri="{FF2B5EF4-FFF2-40B4-BE49-F238E27FC236}">
                  <a16:creationId xmlns:a16="http://schemas.microsoft.com/office/drawing/2014/main" id="{F8B5DB03-AC2E-93F9-D8BE-92D9B13E1921}"/>
                </a:ext>
              </a:extLst>
            </p:cNvPr>
            <p:cNvSpPr txBox="1"/>
            <p:nvPr/>
          </p:nvSpPr>
          <p:spPr>
            <a:xfrm>
              <a:off x="964491" y="26519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9" name="TextBox 37">
              <a:extLst>
                <a:ext uri="{FF2B5EF4-FFF2-40B4-BE49-F238E27FC236}">
                  <a16:creationId xmlns:a16="http://schemas.microsoft.com/office/drawing/2014/main" id="{63109B25-3BE8-8E71-B472-7497FDA9F541}"/>
                </a:ext>
              </a:extLst>
            </p:cNvPr>
            <p:cNvSpPr txBox="1"/>
            <p:nvPr/>
          </p:nvSpPr>
          <p:spPr>
            <a:xfrm>
              <a:off x="964491" y="30187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BA7F7F-749F-3028-D728-1E42CC51332C}"/>
              </a:ext>
            </a:extLst>
          </p:cNvPr>
          <p:cNvGrpSpPr/>
          <p:nvPr/>
        </p:nvGrpSpPr>
        <p:grpSpPr>
          <a:xfrm>
            <a:off x="1015682" y="3576172"/>
            <a:ext cx="2331720" cy="643823"/>
            <a:chOff x="964491" y="3566366"/>
            <a:chExt cx="2331720" cy="643822"/>
          </a:xfrm>
        </p:grpSpPr>
        <p:sp>
          <p:nvSpPr>
            <p:cNvPr id="121" name="TextBox 36">
              <a:extLst>
                <a:ext uri="{FF2B5EF4-FFF2-40B4-BE49-F238E27FC236}">
                  <a16:creationId xmlns:a16="http://schemas.microsoft.com/office/drawing/2014/main" id="{8D7361D8-8E5A-4549-69DC-9FBF077AA35D}"/>
                </a:ext>
              </a:extLst>
            </p:cNvPr>
            <p:cNvSpPr txBox="1"/>
            <p:nvPr/>
          </p:nvSpPr>
          <p:spPr>
            <a:xfrm>
              <a:off x="964491" y="35663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2" name="TextBox 37">
              <a:extLst>
                <a:ext uri="{FF2B5EF4-FFF2-40B4-BE49-F238E27FC236}">
                  <a16:creationId xmlns:a16="http://schemas.microsoft.com/office/drawing/2014/main" id="{9620C93C-8FA3-0AFD-4BAD-BAAD1A985AAE}"/>
                </a:ext>
              </a:extLst>
            </p:cNvPr>
            <p:cNvSpPr txBox="1"/>
            <p:nvPr/>
          </p:nvSpPr>
          <p:spPr>
            <a:xfrm>
              <a:off x="964491" y="39331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D120DD63-8028-0467-E79E-BBF165D2A199}"/>
              </a:ext>
            </a:extLst>
          </p:cNvPr>
          <p:cNvGrpSpPr/>
          <p:nvPr/>
        </p:nvGrpSpPr>
        <p:grpSpPr>
          <a:xfrm>
            <a:off x="1248265" y="4514522"/>
            <a:ext cx="2331720" cy="643823"/>
            <a:chOff x="1185208" y="4491276"/>
            <a:chExt cx="2331720" cy="643822"/>
          </a:xfrm>
        </p:grpSpPr>
        <p:sp>
          <p:nvSpPr>
            <p:cNvPr id="124" name="TextBox 36">
              <a:extLst>
                <a:ext uri="{FF2B5EF4-FFF2-40B4-BE49-F238E27FC236}">
                  <a16:creationId xmlns:a16="http://schemas.microsoft.com/office/drawing/2014/main" id="{1DD4FEC6-5B96-FA71-9952-AFA1C08A4B92}"/>
                </a:ext>
              </a:extLst>
            </p:cNvPr>
            <p:cNvSpPr txBox="1"/>
            <p:nvPr/>
          </p:nvSpPr>
          <p:spPr>
            <a:xfrm>
              <a:off x="1185208" y="449127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25" name="TextBox 37">
              <a:extLst>
                <a:ext uri="{FF2B5EF4-FFF2-40B4-BE49-F238E27FC236}">
                  <a16:creationId xmlns:a16="http://schemas.microsoft.com/office/drawing/2014/main" id="{528BF9F7-E353-039E-5A2C-BC6DEB125663}"/>
                </a:ext>
              </a:extLst>
            </p:cNvPr>
            <p:cNvSpPr txBox="1"/>
            <p:nvPr/>
          </p:nvSpPr>
          <p:spPr>
            <a:xfrm>
              <a:off x="1185208" y="485809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1DEB3BA-B08D-C5F1-2B7F-E4EC3DF43651}"/>
              </a:ext>
            </a:extLst>
          </p:cNvPr>
          <p:cNvGrpSpPr/>
          <p:nvPr/>
        </p:nvGrpSpPr>
        <p:grpSpPr>
          <a:xfrm>
            <a:off x="8619087" y="1699647"/>
            <a:ext cx="2331720" cy="643823"/>
            <a:chOff x="8648518" y="1685014"/>
            <a:chExt cx="2331720" cy="643822"/>
          </a:xfrm>
        </p:grpSpPr>
        <p:sp>
          <p:nvSpPr>
            <p:cNvPr id="127" name="TextBox 36">
              <a:extLst>
                <a:ext uri="{FF2B5EF4-FFF2-40B4-BE49-F238E27FC236}">
                  <a16:creationId xmlns:a16="http://schemas.microsoft.com/office/drawing/2014/main" id="{35F147D6-AC7C-8A20-E99A-0ADB11C49222}"/>
                </a:ext>
              </a:extLst>
            </p:cNvPr>
            <p:cNvSpPr txBox="1"/>
            <p:nvPr/>
          </p:nvSpPr>
          <p:spPr>
            <a:xfrm>
              <a:off x="8648518" y="1685014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8" name="TextBox 37">
              <a:extLst>
                <a:ext uri="{FF2B5EF4-FFF2-40B4-BE49-F238E27FC236}">
                  <a16:creationId xmlns:a16="http://schemas.microsoft.com/office/drawing/2014/main" id="{8BB6C7F1-D0F9-7957-6666-FA87D7928103}"/>
                </a:ext>
              </a:extLst>
            </p:cNvPr>
            <p:cNvSpPr txBox="1"/>
            <p:nvPr/>
          </p:nvSpPr>
          <p:spPr>
            <a:xfrm>
              <a:off x="8648518" y="2051837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17F8A2E-3BBA-4E74-B009-7A391A5D79DF}"/>
              </a:ext>
            </a:extLst>
          </p:cNvPr>
          <p:cNvGrpSpPr/>
          <p:nvPr/>
        </p:nvGrpSpPr>
        <p:grpSpPr>
          <a:xfrm>
            <a:off x="8876570" y="2637910"/>
            <a:ext cx="2331720" cy="643823"/>
            <a:chOff x="8867463" y="2651966"/>
            <a:chExt cx="2331720" cy="643822"/>
          </a:xfrm>
        </p:grpSpPr>
        <p:sp>
          <p:nvSpPr>
            <p:cNvPr id="130" name="TextBox 36">
              <a:extLst>
                <a:ext uri="{FF2B5EF4-FFF2-40B4-BE49-F238E27FC236}">
                  <a16:creationId xmlns:a16="http://schemas.microsoft.com/office/drawing/2014/main" id="{1B49646C-3506-83D5-F16C-7BBDC9044F25}"/>
                </a:ext>
              </a:extLst>
            </p:cNvPr>
            <p:cNvSpPr txBox="1"/>
            <p:nvPr/>
          </p:nvSpPr>
          <p:spPr>
            <a:xfrm>
              <a:off x="8867463" y="26519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1" name="TextBox 37">
              <a:extLst>
                <a:ext uri="{FF2B5EF4-FFF2-40B4-BE49-F238E27FC236}">
                  <a16:creationId xmlns:a16="http://schemas.microsoft.com/office/drawing/2014/main" id="{9FEA1190-9114-4E4B-858B-53BA4162E626}"/>
                </a:ext>
              </a:extLst>
            </p:cNvPr>
            <p:cNvSpPr txBox="1"/>
            <p:nvPr/>
          </p:nvSpPr>
          <p:spPr>
            <a:xfrm>
              <a:off x="8867463" y="30187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C9A0F964-42A9-F6CA-908E-040F538FC2AB}"/>
              </a:ext>
            </a:extLst>
          </p:cNvPr>
          <p:cNvGrpSpPr/>
          <p:nvPr/>
        </p:nvGrpSpPr>
        <p:grpSpPr>
          <a:xfrm>
            <a:off x="8846903" y="3576172"/>
            <a:ext cx="2331720" cy="643823"/>
            <a:chOff x="8867463" y="3566366"/>
            <a:chExt cx="2331720" cy="643822"/>
          </a:xfrm>
        </p:grpSpPr>
        <p:sp>
          <p:nvSpPr>
            <p:cNvPr id="133" name="TextBox 36">
              <a:extLst>
                <a:ext uri="{FF2B5EF4-FFF2-40B4-BE49-F238E27FC236}">
                  <a16:creationId xmlns:a16="http://schemas.microsoft.com/office/drawing/2014/main" id="{29A95ACF-9F17-ED4D-7D6A-CD644E179794}"/>
                </a:ext>
              </a:extLst>
            </p:cNvPr>
            <p:cNvSpPr txBox="1"/>
            <p:nvPr/>
          </p:nvSpPr>
          <p:spPr>
            <a:xfrm>
              <a:off x="8867463" y="356636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4" name="TextBox 37">
              <a:extLst>
                <a:ext uri="{FF2B5EF4-FFF2-40B4-BE49-F238E27FC236}">
                  <a16:creationId xmlns:a16="http://schemas.microsoft.com/office/drawing/2014/main" id="{A01F8038-F48C-1919-D48A-4AA34BE842E2}"/>
                </a:ext>
              </a:extLst>
            </p:cNvPr>
            <p:cNvSpPr txBox="1"/>
            <p:nvPr/>
          </p:nvSpPr>
          <p:spPr>
            <a:xfrm>
              <a:off x="8867463" y="393318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32F8F88-C1B8-BB52-5B30-E809E4C31B99}"/>
              </a:ext>
            </a:extLst>
          </p:cNvPr>
          <p:cNvGrpSpPr/>
          <p:nvPr/>
        </p:nvGrpSpPr>
        <p:grpSpPr>
          <a:xfrm>
            <a:off x="8619087" y="4514346"/>
            <a:ext cx="2331720" cy="643823"/>
            <a:chOff x="8648518" y="4491276"/>
            <a:chExt cx="2331720" cy="643822"/>
          </a:xfrm>
        </p:grpSpPr>
        <p:sp>
          <p:nvSpPr>
            <p:cNvPr id="136" name="TextBox 36">
              <a:extLst>
                <a:ext uri="{FF2B5EF4-FFF2-40B4-BE49-F238E27FC236}">
                  <a16:creationId xmlns:a16="http://schemas.microsoft.com/office/drawing/2014/main" id="{F203ADD9-D4C7-3EA3-1EF7-8F8792061981}"/>
                </a:ext>
              </a:extLst>
            </p:cNvPr>
            <p:cNvSpPr txBox="1"/>
            <p:nvPr/>
          </p:nvSpPr>
          <p:spPr>
            <a:xfrm>
              <a:off x="8648518" y="4491276"/>
              <a:ext cx="233172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37" name="TextBox 37">
              <a:extLst>
                <a:ext uri="{FF2B5EF4-FFF2-40B4-BE49-F238E27FC236}">
                  <a16:creationId xmlns:a16="http://schemas.microsoft.com/office/drawing/2014/main" id="{A1D9AF29-7CD0-BBAB-388C-0CB3FF72AF6B}"/>
                </a:ext>
              </a:extLst>
            </p:cNvPr>
            <p:cNvSpPr txBox="1"/>
            <p:nvPr/>
          </p:nvSpPr>
          <p:spPr>
            <a:xfrm>
              <a:off x="8648518" y="4858099"/>
              <a:ext cx="233172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138" name="Forme libre 19">
            <a:extLst>
              <a:ext uri="{FF2B5EF4-FFF2-40B4-BE49-F238E27FC236}">
                <a16:creationId xmlns:a16="http://schemas.microsoft.com/office/drawing/2014/main" id="{094812BB-5E0C-5419-3995-9F1852BDC398}"/>
              </a:ext>
            </a:extLst>
          </p:cNvPr>
          <p:cNvSpPr/>
          <p:nvPr/>
        </p:nvSpPr>
        <p:spPr>
          <a:xfrm>
            <a:off x="4732101" y="2146219"/>
            <a:ext cx="2727621" cy="543637"/>
          </a:xfrm>
          <a:custGeom>
            <a:avLst/>
            <a:gdLst>
              <a:gd name="connsiteX0" fmla="*/ 0 w 2316250"/>
              <a:gd name="connsiteY0" fmla="*/ 461647 h 461647"/>
              <a:gd name="connsiteX1" fmla="*/ 2316251 w 2316250"/>
              <a:gd name="connsiteY1" fmla="*/ 461647 h 461647"/>
              <a:gd name="connsiteX2" fmla="*/ 1901410 w 2316250"/>
              <a:gd name="connsiteY2" fmla="*/ 0 h 461647"/>
              <a:gd name="connsiteX3" fmla="*/ 414991 w 2316250"/>
              <a:gd name="connsiteY3" fmla="*/ 0 h 461647"/>
              <a:gd name="connsiteX4" fmla="*/ 150 w 2316250"/>
              <a:gd name="connsiteY4" fmla="*/ 461647 h 46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250" h="461647">
                <a:moveTo>
                  <a:pt x="0" y="461647"/>
                </a:moveTo>
                <a:lnTo>
                  <a:pt x="2316251" y="461647"/>
                </a:lnTo>
                <a:cubicBezTo>
                  <a:pt x="2216588" y="276598"/>
                  <a:pt x="2073761" y="118373"/>
                  <a:pt x="1901410" y="0"/>
                </a:cubicBezTo>
                <a:lnTo>
                  <a:pt x="414991" y="0"/>
                </a:lnTo>
                <a:cubicBezTo>
                  <a:pt x="242640" y="118373"/>
                  <a:pt x="99813" y="276598"/>
                  <a:pt x="150" y="461647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9" name="Forme libre 22">
            <a:extLst>
              <a:ext uri="{FF2B5EF4-FFF2-40B4-BE49-F238E27FC236}">
                <a16:creationId xmlns:a16="http://schemas.microsoft.com/office/drawing/2014/main" id="{BBCA0F47-1786-46E0-7D3D-72D9A61F3954}"/>
              </a:ext>
            </a:extLst>
          </p:cNvPr>
          <p:cNvSpPr/>
          <p:nvPr/>
        </p:nvSpPr>
        <p:spPr>
          <a:xfrm>
            <a:off x="4752043" y="4191431"/>
            <a:ext cx="2687734" cy="543633"/>
          </a:xfrm>
          <a:custGeom>
            <a:avLst/>
            <a:gdLst>
              <a:gd name="connsiteX0" fmla="*/ 443767 w 2282379"/>
              <a:gd name="connsiteY0" fmla="*/ 461644 h 461643"/>
              <a:gd name="connsiteX1" fmla="*/ 1838763 w 2282379"/>
              <a:gd name="connsiteY1" fmla="*/ 461644 h 461643"/>
              <a:gd name="connsiteX2" fmla="*/ 2282380 w 2282379"/>
              <a:gd name="connsiteY2" fmla="*/ 0 h 461643"/>
              <a:gd name="connsiteX3" fmla="*/ 0 w 2282379"/>
              <a:gd name="connsiteY3" fmla="*/ 0 h 461643"/>
              <a:gd name="connsiteX4" fmla="*/ 443617 w 2282379"/>
              <a:gd name="connsiteY4" fmla="*/ 461644 h 46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379" h="461643">
                <a:moveTo>
                  <a:pt x="443767" y="461644"/>
                </a:moveTo>
                <a:lnTo>
                  <a:pt x="1838763" y="461644"/>
                </a:lnTo>
                <a:cubicBezTo>
                  <a:pt x="2021905" y="346720"/>
                  <a:pt x="2174624" y="188042"/>
                  <a:pt x="2282380" y="0"/>
                </a:cubicBezTo>
                <a:lnTo>
                  <a:pt x="0" y="0"/>
                </a:lnTo>
                <a:cubicBezTo>
                  <a:pt x="107756" y="187892"/>
                  <a:pt x="260475" y="346720"/>
                  <a:pt x="443617" y="461644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140" name="Graphic 14" descr="Database with solid fill">
            <a:extLst>
              <a:ext uri="{FF2B5EF4-FFF2-40B4-BE49-F238E27FC236}">
                <a16:creationId xmlns:a16="http://schemas.microsoft.com/office/drawing/2014/main" id="{AE361472-CFA9-8253-4BFD-5AA26BBD42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56978" y="4510542"/>
            <a:ext cx="325715" cy="325715"/>
          </a:xfrm>
          <a:prstGeom prst="rect">
            <a:avLst/>
          </a:prstGeom>
        </p:spPr>
      </p:pic>
      <p:pic>
        <p:nvPicPr>
          <p:cNvPr id="141" name="Graphic 16" descr="Hourglass 30% with solid fill">
            <a:extLst>
              <a:ext uri="{FF2B5EF4-FFF2-40B4-BE49-F238E27FC236}">
                <a16:creationId xmlns:a16="http://schemas.microsoft.com/office/drawing/2014/main" id="{EDC222F7-F644-1EEB-0355-E0F3A7ED5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276919" y="1994126"/>
            <a:ext cx="325715" cy="325715"/>
          </a:xfrm>
          <a:prstGeom prst="rect">
            <a:avLst/>
          </a:prstGeom>
        </p:spPr>
      </p:pic>
      <p:sp>
        <p:nvSpPr>
          <p:cNvPr id="142" name="Forme libre 31">
            <a:extLst>
              <a:ext uri="{FF2B5EF4-FFF2-40B4-BE49-F238E27FC236}">
                <a16:creationId xmlns:a16="http://schemas.microsoft.com/office/drawing/2014/main" id="{610EF0AF-F8F5-C0AC-2AC7-8A899A5CFF25}"/>
              </a:ext>
            </a:extLst>
          </p:cNvPr>
          <p:cNvSpPr/>
          <p:nvPr/>
        </p:nvSpPr>
        <p:spPr>
          <a:xfrm>
            <a:off x="4739513" y="2072818"/>
            <a:ext cx="2712974" cy="2712358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pic>
        <p:nvPicPr>
          <p:cNvPr id="143" name="Graphic 31" descr="Trophy">
            <a:extLst>
              <a:ext uri="{FF2B5EF4-FFF2-40B4-BE49-F238E27FC236}">
                <a16:creationId xmlns:a16="http://schemas.microsoft.com/office/drawing/2014/main" id="{8548CD7F-3C2B-BE61-852A-AFF7A0A89BC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49853" y="2417780"/>
            <a:ext cx="1292295" cy="1292297"/>
          </a:xfrm>
          <a:prstGeom prst="rect">
            <a:avLst/>
          </a:prstGeom>
        </p:spPr>
      </p:pic>
      <p:sp>
        <p:nvSpPr>
          <p:cNvPr id="144" name="TextBox 21">
            <a:extLst>
              <a:ext uri="{FF2B5EF4-FFF2-40B4-BE49-F238E27FC236}">
                <a16:creationId xmlns:a16="http://schemas.microsoft.com/office/drawing/2014/main" id="{4D8F1F0C-51DF-0E58-BD13-468E344CA2C3}"/>
              </a:ext>
            </a:extLst>
          </p:cNvPr>
          <p:cNvSpPr txBox="1"/>
          <p:nvPr/>
        </p:nvSpPr>
        <p:spPr>
          <a:xfrm>
            <a:off x="4943033" y="3745738"/>
            <a:ext cx="2305934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9074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268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Eight-Point Strategic Compass – Slide Template</vt:lpstr>
      <vt:lpstr>Eight-Point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2025-09-05T16:20:45Z</dcterms:modified>
  <cp:category>Charts &amp; Diagrams</cp:category>
</cp:coreProperties>
</file>