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8" r:id="rId4"/>
    <p:sldId id="38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58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CB78D-CCB0-FE6D-32E6-12C9B20F3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E008D0-26D2-A547-0468-740F27CF6E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47D922-5BAC-13C4-B8F2-3000C61CB1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670473-6781-1042-42F7-C0570F3751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142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Six-Point Strategic Compass – Slide Template</a:t>
            </a:r>
          </a:p>
        </p:txBody>
      </p:sp>
      <p:sp>
        <p:nvSpPr>
          <p:cNvPr id="70" name="Forme libre 20">
            <a:extLst>
              <a:ext uri="{FF2B5EF4-FFF2-40B4-BE49-F238E27FC236}">
                <a16:creationId xmlns:a16="http://schemas.microsoft.com/office/drawing/2014/main" id="{20B53A4B-19D0-C913-159A-CF3A09C6E839}"/>
              </a:ext>
            </a:extLst>
          </p:cNvPr>
          <p:cNvSpPr/>
          <p:nvPr/>
        </p:nvSpPr>
        <p:spPr>
          <a:xfrm>
            <a:off x="6036234" y="2236852"/>
            <a:ext cx="2345659" cy="805530"/>
          </a:xfrm>
          <a:custGeom>
            <a:avLst/>
            <a:gdLst>
              <a:gd name="connsiteX0" fmla="*/ 0 w 2655859"/>
              <a:gd name="connsiteY0" fmla="*/ 0 h 912056"/>
              <a:gd name="connsiteX1" fmla="*/ 539984 w 2655859"/>
              <a:gd name="connsiteY1" fmla="*/ 912057 h 912056"/>
              <a:gd name="connsiteX2" fmla="*/ 2655859 w 2655859"/>
              <a:gd name="connsiteY2" fmla="*/ 912057 h 912056"/>
              <a:gd name="connsiteX3" fmla="*/ 2408573 w 2655859"/>
              <a:gd name="connsiteY3" fmla="*/ 0 h 912056"/>
              <a:gd name="connsiteX4" fmla="*/ 150 w 2655859"/>
              <a:gd name="connsiteY4" fmla="*/ 0 h 912056"/>
              <a:gd name="connsiteX0" fmla="*/ 0 w 2655859"/>
              <a:gd name="connsiteY0" fmla="*/ 0 h 912057"/>
              <a:gd name="connsiteX1" fmla="*/ 351733 w 2655859"/>
              <a:gd name="connsiteY1" fmla="*/ 444855 h 912057"/>
              <a:gd name="connsiteX2" fmla="*/ 539984 w 2655859"/>
              <a:gd name="connsiteY2" fmla="*/ 912057 h 912057"/>
              <a:gd name="connsiteX3" fmla="*/ 2655859 w 2655859"/>
              <a:gd name="connsiteY3" fmla="*/ 912057 h 912057"/>
              <a:gd name="connsiteX4" fmla="*/ 2408573 w 2655859"/>
              <a:gd name="connsiteY4" fmla="*/ 0 h 912057"/>
              <a:gd name="connsiteX5" fmla="*/ 150 w 2655859"/>
              <a:gd name="connsiteY5" fmla="*/ 0 h 912057"/>
              <a:gd name="connsiteX6" fmla="*/ 0 w 2655859"/>
              <a:gd name="connsiteY6" fmla="*/ 0 h 912057"/>
              <a:gd name="connsiteX0" fmla="*/ 0 w 2655859"/>
              <a:gd name="connsiteY0" fmla="*/ 0 h 912057"/>
              <a:gd name="connsiteX1" fmla="*/ 161273 w 2655859"/>
              <a:gd name="connsiteY1" fmla="*/ 569387 h 912057"/>
              <a:gd name="connsiteX2" fmla="*/ 539984 w 2655859"/>
              <a:gd name="connsiteY2" fmla="*/ 912057 h 912057"/>
              <a:gd name="connsiteX3" fmla="*/ 2655859 w 2655859"/>
              <a:gd name="connsiteY3" fmla="*/ 912057 h 912057"/>
              <a:gd name="connsiteX4" fmla="*/ 2408573 w 2655859"/>
              <a:gd name="connsiteY4" fmla="*/ 0 h 912057"/>
              <a:gd name="connsiteX5" fmla="*/ 150 w 2655859"/>
              <a:gd name="connsiteY5" fmla="*/ 0 h 912057"/>
              <a:gd name="connsiteX6" fmla="*/ 0 w 2655859"/>
              <a:gd name="connsiteY6" fmla="*/ 0 h 91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55859" h="912057">
                <a:moveTo>
                  <a:pt x="0" y="0"/>
                </a:moveTo>
                <a:cubicBezTo>
                  <a:pt x="58597" y="74142"/>
                  <a:pt x="71276" y="417378"/>
                  <a:pt x="161273" y="569387"/>
                </a:cubicBezTo>
                <a:cubicBezTo>
                  <a:pt x="251270" y="721396"/>
                  <a:pt x="155963" y="834190"/>
                  <a:pt x="539984" y="912057"/>
                </a:cubicBezTo>
                <a:lnTo>
                  <a:pt x="2655859" y="912057"/>
                </a:lnTo>
                <a:cubicBezTo>
                  <a:pt x="2606102" y="595450"/>
                  <a:pt x="2522474" y="290235"/>
                  <a:pt x="2408573" y="0"/>
                </a:cubicBezTo>
                <a:lnTo>
                  <a:pt x="1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1" name="Forme libre 22">
            <a:extLst>
              <a:ext uri="{FF2B5EF4-FFF2-40B4-BE49-F238E27FC236}">
                <a16:creationId xmlns:a16="http://schemas.microsoft.com/office/drawing/2014/main" id="{126CD23D-1A41-E38C-D466-5AA885F9EEC8}"/>
              </a:ext>
            </a:extLst>
          </p:cNvPr>
          <p:cNvSpPr/>
          <p:nvPr/>
        </p:nvSpPr>
        <p:spPr>
          <a:xfrm>
            <a:off x="6371435" y="3187686"/>
            <a:ext cx="2057449" cy="805526"/>
          </a:xfrm>
          <a:custGeom>
            <a:avLst/>
            <a:gdLst>
              <a:gd name="connsiteX0" fmla="*/ 58749 w 2124717"/>
              <a:gd name="connsiteY0" fmla="*/ 518432 h 912052"/>
              <a:gd name="connsiteX1" fmla="*/ 25028 w 2124717"/>
              <a:gd name="connsiteY1" fmla="*/ 912053 h 912052"/>
              <a:gd name="connsiteX2" fmla="*/ 2106883 w 2124717"/>
              <a:gd name="connsiteY2" fmla="*/ 912053 h 912052"/>
              <a:gd name="connsiteX3" fmla="*/ 2124718 w 2124717"/>
              <a:gd name="connsiteY3" fmla="*/ 518432 h 912052"/>
              <a:gd name="connsiteX4" fmla="*/ 2093994 w 2124717"/>
              <a:gd name="connsiteY4" fmla="*/ 0 h 912052"/>
              <a:gd name="connsiteX5" fmla="*/ 0 w 2124717"/>
              <a:gd name="connsiteY5" fmla="*/ 0 h 912052"/>
              <a:gd name="connsiteX6" fmla="*/ 58600 w 2124717"/>
              <a:gd name="connsiteY6" fmla="*/ 518432 h 912052"/>
              <a:gd name="connsiteX0" fmla="*/ 0 w 2234453"/>
              <a:gd name="connsiteY0" fmla="*/ 525758 h 912053"/>
              <a:gd name="connsiteX1" fmla="*/ 134763 w 2234453"/>
              <a:gd name="connsiteY1" fmla="*/ 912053 h 912053"/>
              <a:gd name="connsiteX2" fmla="*/ 2216618 w 2234453"/>
              <a:gd name="connsiteY2" fmla="*/ 912053 h 912053"/>
              <a:gd name="connsiteX3" fmla="*/ 2234453 w 2234453"/>
              <a:gd name="connsiteY3" fmla="*/ 518432 h 912053"/>
              <a:gd name="connsiteX4" fmla="*/ 2203729 w 2234453"/>
              <a:gd name="connsiteY4" fmla="*/ 0 h 912053"/>
              <a:gd name="connsiteX5" fmla="*/ 109735 w 2234453"/>
              <a:gd name="connsiteY5" fmla="*/ 0 h 912053"/>
              <a:gd name="connsiteX6" fmla="*/ 168335 w 2234453"/>
              <a:gd name="connsiteY6" fmla="*/ 518432 h 912053"/>
              <a:gd name="connsiteX7" fmla="*/ 0 w 2234453"/>
              <a:gd name="connsiteY7" fmla="*/ 525758 h 912053"/>
              <a:gd name="connsiteX0" fmla="*/ 29451 w 2263904"/>
              <a:gd name="connsiteY0" fmla="*/ 525758 h 912053"/>
              <a:gd name="connsiteX1" fmla="*/ 164214 w 2263904"/>
              <a:gd name="connsiteY1" fmla="*/ 912053 h 912053"/>
              <a:gd name="connsiteX2" fmla="*/ 2246069 w 2263904"/>
              <a:gd name="connsiteY2" fmla="*/ 912053 h 912053"/>
              <a:gd name="connsiteX3" fmla="*/ 2263904 w 2263904"/>
              <a:gd name="connsiteY3" fmla="*/ 518432 h 912053"/>
              <a:gd name="connsiteX4" fmla="*/ 2233180 w 2263904"/>
              <a:gd name="connsiteY4" fmla="*/ 0 h 912053"/>
              <a:gd name="connsiteX5" fmla="*/ 139186 w 2263904"/>
              <a:gd name="connsiteY5" fmla="*/ 0 h 912053"/>
              <a:gd name="connsiteX6" fmla="*/ 0 w 2263904"/>
              <a:gd name="connsiteY6" fmla="*/ 313321 h 912053"/>
              <a:gd name="connsiteX7" fmla="*/ 29451 w 2263904"/>
              <a:gd name="connsiteY7" fmla="*/ 525758 h 912053"/>
              <a:gd name="connsiteX0" fmla="*/ 29451 w 2263904"/>
              <a:gd name="connsiteY0" fmla="*/ 525758 h 912053"/>
              <a:gd name="connsiteX1" fmla="*/ 164214 w 2263904"/>
              <a:gd name="connsiteY1" fmla="*/ 912053 h 912053"/>
              <a:gd name="connsiteX2" fmla="*/ 2246069 w 2263904"/>
              <a:gd name="connsiteY2" fmla="*/ 912053 h 912053"/>
              <a:gd name="connsiteX3" fmla="*/ 2263904 w 2263904"/>
              <a:gd name="connsiteY3" fmla="*/ 518432 h 912053"/>
              <a:gd name="connsiteX4" fmla="*/ 2233180 w 2263904"/>
              <a:gd name="connsiteY4" fmla="*/ 0 h 912053"/>
              <a:gd name="connsiteX5" fmla="*/ 139186 w 2263904"/>
              <a:gd name="connsiteY5" fmla="*/ 0 h 912053"/>
              <a:gd name="connsiteX6" fmla="*/ 0 w 2263904"/>
              <a:gd name="connsiteY6" fmla="*/ 313321 h 912053"/>
              <a:gd name="connsiteX7" fmla="*/ 29451 w 2263904"/>
              <a:gd name="connsiteY7" fmla="*/ 525758 h 912053"/>
              <a:gd name="connsiteX0" fmla="*/ 29451 w 2263904"/>
              <a:gd name="connsiteY0" fmla="*/ 525758 h 912053"/>
              <a:gd name="connsiteX1" fmla="*/ 164214 w 2263904"/>
              <a:gd name="connsiteY1" fmla="*/ 912053 h 912053"/>
              <a:gd name="connsiteX2" fmla="*/ 2246069 w 2263904"/>
              <a:gd name="connsiteY2" fmla="*/ 912053 h 912053"/>
              <a:gd name="connsiteX3" fmla="*/ 2263904 w 2263904"/>
              <a:gd name="connsiteY3" fmla="*/ 518432 h 912053"/>
              <a:gd name="connsiteX4" fmla="*/ 2233180 w 2263904"/>
              <a:gd name="connsiteY4" fmla="*/ 0 h 912053"/>
              <a:gd name="connsiteX5" fmla="*/ 139186 w 2263904"/>
              <a:gd name="connsiteY5" fmla="*/ 0 h 912053"/>
              <a:gd name="connsiteX6" fmla="*/ 0 w 2263904"/>
              <a:gd name="connsiteY6" fmla="*/ 313321 h 912053"/>
              <a:gd name="connsiteX7" fmla="*/ 29451 w 2263904"/>
              <a:gd name="connsiteY7" fmla="*/ 525758 h 912053"/>
              <a:gd name="connsiteX0" fmla="*/ 29451 w 2263904"/>
              <a:gd name="connsiteY0" fmla="*/ 525758 h 912053"/>
              <a:gd name="connsiteX1" fmla="*/ 164214 w 2263904"/>
              <a:gd name="connsiteY1" fmla="*/ 912053 h 912053"/>
              <a:gd name="connsiteX2" fmla="*/ 2246069 w 2263904"/>
              <a:gd name="connsiteY2" fmla="*/ 912053 h 912053"/>
              <a:gd name="connsiteX3" fmla="*/ 2263904 w 2263904"/>
              <a:gd name="connsiteY3" fmla="*/ 518432 h 912053"/>
              <a:gd name="connsiteX4" fmla="*/ 2233180 w 2263904"/>
              <a:gd name="connsiteY4" fmla="*/ 0 h 912053"/>
              <a:gd name="connsiteX5" fmla="*/ 139186 w 2263904"/>
              <a:gd name="connsiteY5" fmla="*/ 0 h 912053"/>
              <a:gd name="connsiteX6" fmla="*/ 0 w 2263904"/>
              <a:gd name="connsiteY6" fmla="*/ 313321 h 912053"/>
              <a:gd name="connsiteX7" fmla="*/ 29451 w 2263904"/>
              <a:gd name="connsiteY7" fmla="*/ 525758 h 912053"/>
              <a:gd name="connsiteX0" fmla="*/ 95082 w 2329535"/>
              <a:gd name="connsiteY0" fmla="*/ 525758 h 912053"/>
              <a:gd name="connsiteX1" fmla="*/ 30807 w 2329535"/>
              <a:gd name="connsiteY1" fmla="*/ 569645 h 912053"/>
              <a:gd name="connsiteX2" fmla="*/ 229845 w 2329535"/>
              <a:gd name="connsiteY2" fmla="*/ 912053 h 912053"/>
              <a:gd name="connsiteX3" fmla="*/ 2311700 w 2329535"/>
              <a:gd name="connsiteY3" fmla="*/ 912053 h 912053"/>
              <a:gd name="connsiteX4" fmla="*/ 2329535 w 2329535"/>
              <a:gd name="connsiteY4" fmla="*/ 518432 h 912053"/>
              <a:gd name="connsiteX5" fmla="*/ 2298811 w 2329535"/>
              <a:gd name="connsiteY5" fmla="*/ 0 h 912053"/>
              <a:gd name="connsiteX6" fmla="*/ 204817 w 2329535"/>
              <a:gd name="connsiteY6" fmla="*/ 0 h 912053"/>
              <a:gd name="connsiteX7" fmla="*/ 65631 w 2329535"/>
              <a:gd name="connsiteY7" fmla="*/ 313321 h 912053"/>
              <a:gd name="connsiteX8" fmla="*/ 95082 w 2329535"/>
              <a:gd name="connsiteY8" fmla="*/ 525758 h 912053"/>
              <a:gd name="connsiteX0" fmla="*/ 65631 w 2329535"/>
              <a:gd name="connsiteY0" fmla="*/ 313321 h 912053"/>
              <a:gd name="connsiteX1" fmla="*/ 30807 w 2329535"/>
              <a:gd name="connsiteY1" fmla="*/ 569645 h 912053"/>
              <a:gd name="connsiteX2" fmla="*/ 229845 w 2329535"/>
              <a:gd name="connsiteY2" fmla="*/ 912053 h 912053"/>
              <a:gd name="connsiteX3" fmla="*/ 2311700 w 2329535"/>
              <a:gd name="connsiteY3" fmla="*/ 912053 h 912053"/>
              <a:gd name="connsiteX4" fmla="*/ 2329535 w 2329535"/>
              <a:gd name="connsiteY4" fmla="*/ 518432 h 912053"/>
              <a:gd name="connsiteX5" fmla="*/ 2298811 w 2329535"/>
              <a:gd name="connsiteY5" fmla="*/ 0 h 912053"/>
              <a:gd name="connsiteX6" fmla="*/ 204817 w 2329535"/>
              <a:gd name="connsiteY6" fmla="*/ 0 h 912053"/>
              <a:gd name="connsiteX7" fmla="*/ 65631 w 2329535"/>
              <a:gd name="connsiteY7" fmla="*/ 313321 h 912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9535" h="912053">
                <a:moveTo>
                  <a:pt x="65631" y="313321"/>
                </a:moveTo>
                <a:cubicBezTo>
                  <a:pt x="36629" y="408262"/>
                  <a:pt x="3438" y="469856"/>
                  <a:pt x="30807" y="569645"/>
                </a:cubicBezTo>
                <a:cubicBezTo>
                  <a:pt x="53268" y="634028"/>
                  <a:pt x="-140130" y="851322"/>
                  <a:pt x="229845" y="912053"/>
                </a:cubicBezTo>
                <a:lnTo>
                  <a:pt x="2311700" y="912053"/>
                </a:lnTo>
                <a:cubicBezTo>
                  <a:pt x="2323240" y="782296"/>
                  <a:pt x="2329535" y="651189"/>
                  <a:pt x="2329535" y="518432"/>
                </a:cubicBezTo>
                <a:cubicBezTo>
                  <a:pt x="2329535" y="342974"/>
                  <a:pt x="2318893" y="170062"/>
                  <a:pt x="2298811" y="0"/>
                </a:cubicBezTo>
                <a:lnTo>
                  <a:pt x="204817" y="0"/>
                </a:lnTo>
                <a:cubicBezTo>
                  <a:pt x="135224" y="156660"/>
                  <a:pt x="65631" y="135017"/>
                  <a:pt x="65631" y="313321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2" name="Forme libre 24">
            <a:extLst>
              <a:ext uri="{FF2B5EF4-FFF2-40B4-BE49-F238E27FC236}">
                <a16:creationId xmlns:a16="http://schemas.microsoft.com/office/drawing/2014/main" id="{717FEF3D-0D2E-60FA-946D-7F0E310ABCCA}"/>
              </a:ext>
            </a:extLst>
          </p:cNvPr>
          <p:cNvSpPr/>
          <p:nvPr/>
        </p:nvSpPr>
        <p:spPr>
          <a:xfrm>
            <a:off x="6134847" y="4138650"/>
            <a:ext cx="2262798" cy="805530"/>
          </a:xfrm>
          <a:custGeom>
            <a:avLst/>
            <a:gdLst>
              <a:gd name="connsiteX0" fmla="*/ 150 w 2562040"/>
              <a:gd name="connsiteY0" fmla="*/ 912057 h 912056"/>
              <a:gd name="connsiteX1" fmla="*/ 2343378 w 2562040"/>
              <a:gd name="connsiteY1" fmla="*/ 912057 h 912056"/>
              <a:gd name="connsiteX2" fmla="*/ 2562040 w 2562040"/>
              <a:gd name="connsiteY2" fmla="*/ 0 h 912056"/>
              <a:gd name="connsiteX3" fmla="*/ 462951 w 2562040"/>
              <a:gd name="connsiteY3" fmla="*/ 0 h 912056"/>
              <a:gd name="connsiteX4" fmla="*/ 0 w 2562040"/>
              <a:gd name="connsiteY4" fmla="*/ 912057 h 912056"/>
              <a:gd name="connsiteX0" fmla="*/ 150 w 2562040"/>
              <a:gd name="connsiteY0" fmla="*/ 912057 h 912057"/>
              <a:gd name="connsiteX1" fmla="*/ 2343378 w 2562040"/>
              <a:gd name="connsiteY1" fmla="*/ 912057 h 912057"/>
              <a:gd name="connsiteX2" fmla="*/ 2562040 w 2562040"/>
              <a:gd name="connsiteY2" fmla="*/ 0 h 912057"/>
              <a:gd name="connsiteX3" fmla="*/ 462951 w 2562040"/>
              <a:gd name="connsiteY3" fmla="*/ 0 h 912057"/>
              <a:gd name="connsiteX4" fmla="*/ 306007 w 2562040"/>
              <a:gd name="connsiteY4" fmla="*/ 448888 h 912057"/>
              <a:gd name="connsiteX5" fmla="*/ 0 w 2562040"/>
              <a:gd name="connsiteY5" fmla="*/ 912057 h 912057"/>
              <a:gd name="connsiteX6" fmla="*/ 150 w 2562040"/>
              <a:gd name="connsiteY6" fmla="*/ 912057 h 912057"/>
              <a:gd name="connsiteX0" fmla="*/ 150 w 2562040"/>
              <a:gd name="connsiteY0" fmla="*/ 912057 h 912057"/>
              <a:gd name="connsiteX1" fmla="*/ 2343378 w 2562040"/>
              <a:gd name="connsiteY1" fmla="*/ 912057 h 912057"/>
              <a:gd name="connsiteX2" fmla="*/ 2562040 w 2562040"/>
              <a:gd name="connsiteY2" fmla="*/ 0 h 912057"/>
              <a:gd name="connsiteX3" fmla="*/ 462951 w 2562040"/>
              <a:gd name="connsiteY3" fmla="*/ 0 h 912057"/>
              <a:gd name="connsiteX4" fmla="*/ 93571 w 2562040"/>
              <a:gd name="connsiteY4" fmla="*/ 423248 h 912057"/>
              <a:gd name="connsiteX5" fmla="*/ 0 w 2562040"/>
              <a:gd name="connsiteY5" fmla="*/ 912057 h 912057"/>
              <a:gd name="connsiteX6" fmla="*/ 150 w 2562040"/>
              <a:gd name="connsiteY6" fmla="*/ 912057 h 91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62040" h="912057">
                <a:moveTo>
                  <a:pt x="150" y="912057"/>
                </a:moveTo>
                <a:lnTo>
                  <a:pt x="2343378" y="912057"/>
                </a:lnTo>
                <a:cubicBezTo>
                  <a:pt x="2447539" y="621075"/>
                  <a:pt x="2521725" y="315857"/>
                  <a:pt x="2562040" y="0"/>
                </a:cubicBezTo>
                <a:lnTo>
                  <a:pt x="462951" y="0"/>
                </a:lnTo>
                <a:cubicBezTo>
                  <a:pt x="86946" y="74815"/>
                  <a:pt x="170730" y="271239"/>
                  <a:pt x="93571" y="423248"/>
                </a:cubicBezTo>
                <a:cubicBezTo>
                  <a:pt x="16413" y="575258"/>
                  <a:pt x="50976" y="834862"/>
                  <a:pt x="0" y="912057"/>
                </a:cubicBezTo>
                <a:lnTo>
                  <a:pt x="150" y="912057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3" name="Forme libre 20">
            <a:extLst>
              <a:ext uri="{FF2B5EF4-FFF2-40B4-BE49-F238E27FC236}">
                <a16:creationId xmlns:a16="http://schemas.microsoft.com/office/drawing/2014/main" id="{57249A8F-C981-11C3-A3D9-0E7E4CD5F0EE}"/>
              </a:ext>
            </a:extLst>
          </p:cNvPr>
          <p:cNvSpPr/>
          <p:nvPr/>
        </p:nvSpPr>
        <p:spPr>
          <a:xfrm flipH="1">
            <a:off x="766851" y="2236852"/>
            <a:ext cx="2345659" cy="805530"/>
          </a:xfrm>
          <a:custGeom>
            <a:avLst/>
            <a:gdLst>
              <a:gd name="connsiteX0" fmla="*/ 0 w 2655859"/>
              <a:gd name="connsiteY0" fmla="*/ 0 h 912056"/>
              <a:gd name="connsiteX1" fmla="*/ 539984 w 2655859"/>
              <a:gd name="connsiteY1" fmla="*/ 912057 h 912056"/>
              <a:gd name="connsiteX2" fmla="*/ 2655859 w 2655859"/>
              <a:gd name="connsiteY2" fmla="*/ 912057 h 912056"/>
              <a:gd name="connsiteX3" fmla="*/ 2408573 w 2655859"/>
              <a:gd name="connsiteY3" fmla="*/ 0 h 912056"/>
              <a:gd name="connsiteX4" fmla="*/ 150 w 2655859"/>
              <a:gd name="connsiteY4" fmla="*/ 0 h 912056"/>
              <a:gd name="connsiteX0" fmla="*/ 0 w 2655859"/>
              <a:gd name="connsiteY0" fmla="*/ 0 h 912057"/>
              <a:gd name="connsiteX1" fmla="*/ 330244 w 2655859"/>
              <a:gd name="connsiteY1" fmla="*/ 444855 h 912057"/>
              <a:gd name="connsiteX2" fmla="*/ 539984 w 2655859"/>
              <a:gd name="connsiteY2" fmla="*/ 912057 h 912057"/>
              <a:gd name="connsiteX3" fmla="*/ 2655859 w 2655859"/>
              <a:gd name="connsiteY3" fmla="*/ 912057 h 912057"/>
              <a:gd name="connsiteX4" fmla="*/ 2408573 w 2655859"/>
              <a:gd name="connsiteY4" fmla="*/ 0 h 912057"/>
              <a:gd name="connsiteX5" fmla="*/ 150 w 2655859"/>
              <a:gd name="connsiteY5" fmla="*/ 0 h 912057"/>
              <a:gd name="connsiteX6" fmla="*/ 0 w 2655859"/>
              <a:gd name="connsiteY6" fmla="*/ 0 h 912057"/>
              <a:gd name="connsiteX0" fmla="*/ 0 w 2655859"/>
              <a:gd name="connsiteY0" fmla="*/ 0 h 912057"/>
              <a:gd name="connsiteX1" fmla="*/ 95830 w 2655859"/>
              <a:gd name="connsiteY1" fmla="*/ 444855 h 912057"/>
              <a:gd name="connsiteX2" fmla="*/ 539984 w 2655859"/>
              <a:gd name="connsiteY2" fmla="*/ 912057 h 912057"/>
              <a:gd name="connsiteX3" fmla="*/ 2655859 w 2655859"/>
              <a:gd name="connsiteY3" fmla="*/ 912057 h 912057"/>
              <a:gd name="connsiteX4" fmla="*/ 2408573 w 2655859"/>
              <a:gd name="connsiteY4" fmla="*/ 0 h 912057"/>
              <a:gd name="connsiteX5" fmla="*/ 150 w 2655859"/>
              <a:gd name="connsiteY5" fmla="*/ 0 h 912057"/>
              <a:gd name="connsiteX6" fmla="*/ 0 w 2655859"/>
              <a:gd name="connsiteY6" fmla="*/ 0 h 91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55859" h="912057">
                <a:moveTo>
                  <a:pt x="0" y="0"/>
                </a:moveTo>
                <a:cubicBezTo>
                  <a:pt x="55016" y="74143"/>
                  <a:pt x="5833" y="292846"/>
                  <a:pt x="95830" y="444855"/>
                </a:cubicBezTo>
                <a:cubicBezTo>
                  <a:pt x="185827" y="596864"/>
                  <a:pt x="152382" y="834190"/>
                  <a:pt x="539984" y="912057"/>
                </a:cubicBezTo>
                <a:lnTo>
                  <a:pt x="2655859" y="912057"/>
                </a:lnTo>
                <a:cubicBezTo>
                  <a:pt x="2606102" y="595450"/>
                  <a:pt x="2522474" y="290235"/>
                  <a:pt x="2408573" y="0"/>
                </a:cubicBezTo>
                <a:lnTo>
                  <a:pt x="1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4" name="Forme libre 22">
            <a:extLst>
              <a:ext uri="{FF2B5EF4-FFF2-40B4-BE49-F238E27FC236}">
                <a16:creationId xmlns:a16="http://schemas.microsoft.com/office/drawing/2014/main" id="{3D1B576B-09AB-8D4C-77A2-F54E4E7F3EB2}"/>
              </a:ext>
            </a:extLst>
          </p:cNvPr>
          <p:cNvSpPr/>
          <p:nvPr/>
        </p:nvSpPr>
        <p:spPr>
          <a:xfrm flipH="1">
            <a:off x="719861" y="3187686"/>
            <a:ext cx="2083591" cy="805526"/>
          </a:xfrm>
          <a:custGeom>
            <a:avLst/>
            <a:gdLst>
              <a:gd name="connsiteX0" fmla="*/ 58749 w 2124717"/>
              <a:gd name="connsiteY0" fmla="*/ 518432 h 912052"/>
              <a:gd name="connsiteX1" fmla="*/ 25028 w 2124717"/>
              <a:gd name="connsiteY1" fmla="*/ 912053 h 912052"/>
              <a:gd name="connsiteX2" fmla="*/ 2106883 w 2124717"/>
              <a:gd name="connsiteY2" fmla="*/ 912053 h 912052"/>
              <a:gd name="connsiteX3" fmla="*/ 2124718 w 2124717"/>
              <a:gd name="connsiteY3" fmla="*/ 518432 h 912052"/>
              <a:gd name="connsiteX4" fmla="*/ 2093994 w 2124717"/>
              <a:gd name="connsiteY4" fmla="*/ 0 h 912052"/>
              <a:gd name="connsiteX5" fmla="*/ 0 w 2124717"/>
              <a:gd name="connsiteY5" fmla="*/ 0 h 912052"/>
              <a:gd name="connsiteX6" fmla="*/ 58600 w 2124717"/>
              <a:gd name="connsiteY6" fmla="*/ 518432 h 912052"/>
              <a:gd name="connsiteX0" fmla="*/ 0 w 2344334"/>
              <a:gd name="connsiteY0" fmla="*/ 511107 h 912053"/>
              <a:gd name="connsiteX1" fmla="*/ 244644 w 2344334"/>
              <a:gd name="connsiteY1" fmla="*/ 912053 h 912053"/>
              <a:gd name="connsiteX2" fmla="*/ 2326499 w 2344334"/>
              <a:gd name="connsiteY2" fmla="*/ 912053 h 912053"/>
              <a:gd name="connsiteX3" fmla="*/ 2344334 w 2344334"/>
              <a:gd name="connsiteY3" fmla="*/ 518432 h 912053"/>
              <a:gd name="connsiteX4" fmla="*/ 2313610 w 2344334"/>
              <a:gd name="connsiteY4" fmla="*/ 0 h 912053"/>
              <a:gd name="connsiteX5" fmla="*/ 219616 w 2344334"/>
              <a:gd name="connsiteY5" fmla="*/ 0 h 912053"/>
              <a:gd name="connsiteX6" fmla="*/ 278216 w 2344334"/>
              <a:gd name="connsiteY6" fmla="*/ 518432 h 912053"/>
              <a:gd name="connsiteX7" fmla="*/ 0 w 2344334"/>
              <a:gd name="connsiteY7" fmla="*/ 511107 h 912053"/>
              <a:gd name="connsiteX0" fmla="*/ 14800 w 2359134"/>
              <a:gd name="connsiteY0" fmla="*/ 511107 h 912053"/>
              <a:gd name="connsiteX1" fmla="*/ 259444 w 2359134"/>
              <a:gd name="connsiteY1" fmla="*/ 912053 h 912053"/>
              <a:gd name="connsiteX2" fmla="*/ 2341299 w 2359134"/>
              <a:gd name="connsiteY2" fmla="*/ 912053 h 912053"/>
              <a:gd name="connsiteX3" fmla="*/ 2359134 w 2359134"/>
              <a:gd name="connsiteY3" fmla="*/ 518432 h 912053"/>
              <a:gd name="connsiteX4" fmla="*/ 2328410 w 2359134"/>
              <a:gd name="connsiteY4" fmla="*/ 0 h 912053"/>
              <a:gd name="connsiteX5" fmla="*/ 234416 w 2359134"/>
              <a:gd name="connsiteY5" fmla="*/ 0 h 912053"/>
              <a:gd name="connsiteX6" fmla="*/ 0 w 2359134"/>
              <a:gd name="connsiteY6" fmla="*/ 320646 h 912053"/>
              <a:gd name="connsiteX7" fmla="*/ 14800 w 2359134"/>
              <a:gd name="connsiteY7" fmla="*/ 511107 h 912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59134" h="912053">
                <a:moveTo>
                  <a:pt x="14800" y="511107"/>
                </a:moveTo>
                <a:cubicBezTo>
                  <a:pt x="14800" y="645364"/>
                  <a:pt x="281476" y="784096"/>
                  <a:pt x="259444" y="912053"/>
                </a:cubicBezTo>
                <a:lnTo>
                  <a:pt x="2341299" y="912053"/>
                </a:lnTo>
                <a:cubicBezTo>
                  <a:pt x="2352839" y="782296"/>
                  <a:pt x="2359134" y="651189"/>
                  <a:pt x="2359134" y="518432"/>
                </a:cubicBezTo>
                <a:cubicBezTo>
                  <a:pt x="2359134" y="342974"/>
                  <a:pt x="2348492" y="170062"/>
                  <a:pt x="2328410" y="0"/>
                </a:cubicBezTo>
                <a:lnTo>
                  <a:pt x="234416" y="0"/>
                </a:lnTo>
                <a:cubicBezTo>
                  <a:pt x="272783" y="166616"/>
                  <a:pt x="0" y="142342"/>
                  <a:pt x="0" y="320646"/>
                </a:cubicBezTo>
                <a:cubicBezTo>
                  <a:pt x="50" y="320646"/>
                  <a:pt x="14750" y="511107"/>
                  <a:pt x="14800" y="511107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5" name="Forme libre 24">
            <a:extLst>
              <a:ext uri="{FF2B5EF4-FFF2-40B4-BE49-F238E27FC236}">
                <a16:creationId xmlns:a16="http://schemas.microsoft.com/office/drawing/2014/main" id="{323D9B98-DFB3-A223-A7F8-1DC7B7B33D16}"/>
              </a:ext>
            </a:extLst>
          </p:cNvPr>
          <p:cNvSpPr/>
          <p:nvPr/>
        </p:nvSpPr>
        <p:spPr>
          <a:xfrm flipH="1">
            <a:off x="751099" y="4138650"/>
            <a:ext cx="2262798" cy="805530"/>
          </a:xfrm>
          <a:custGeom>
            <a:avLst/>
            <a:gdLst>
              <a:gd name="connsiteX0" fmla="*/ 150 w 2562040"/>
              <a:gd name="connsiteY0" fmla="*/ 912057 h 912056"/>
              <a:gd name="connsiteX1" fmla="*/ 2343378 w 2562040"/>
              <a:gd name="connsiteY1" fmla="*/ 912057 h 912056"/>
              <a:gd name="connsiteX2" fmla="*/ 2562040 w 2562040"/>
              <a:gd name="connsiteY2" fmla="*/ 0 h 912056"/>
              <a:gd name="connsiteX3" fmla="*/ 462951 w 2562040"/>
              <a:gd name="connsiteY3" fmla="*/ 0 h 912056"/>
              <a:gd name="connsiteX4" fmla="*/ 0 w 2562040"/>
              <a:gd name="connsiteY4" fmla="*/ 912057 h 912056"/>
              <a:gd name="connsiteX0" fmla="*/ 150 w 2562040"/>
              <a:gd name="connsiteY0" fmla="*/ 912057 h 912057"/>
              <a:gd name="connsiteX1" fmla="*/ 2343378 w 2562040"/>
              <a:gd name="connsiteY1" fmla="*/ 912057 h 912057"/>
              <a:gd name="connsiteX2" fmla="*/ 2562040 w 2562040"/>
              <a:gd name="connsiteY2" fmla="*/ 0 h 912057"/>
              <a:gd name="connsiteX3" fmla="*/ 462951 w 2562040"/>
              <a:gd name="connsiteY3" fmla="*/ 0 h 912057"/>
              <a:gd name="connsiteX4" fmla="*/ 299170 w 2562040"/>
              <a:gd name="connsiteY4" fmla="*/ 459875 h 912057"/>
              <a:gd name="connsiteX5" fmla="*/ 0 w 2562040"/>
              <a:gd name="connsiteY5" fmla="*/ 912057 h 912057"/>
              <a:gd name="connsiteX6" fmla="*/ 150 w 2562040"/>
              <a:gd name="connsiteY6" fmla="*/ 912057 h 912057"/>
              <a:gd name="connsiteX0" fmla="*/ 150 w 2562040"/>
              <a:gd name="connsiteY0" fmla="*/ 912057 h 912057"/>
              <a:gd name="connsiteX1" fmla="*/ 2343378 w 2562040"/>
              <a:gd name="connsiteY1" fmla="*/ 912057 h 912057"/>
              <a:gd name="connsiteX2" fmla="*/ 2562040 w 2562040"/>
              <a:gd name="connsiteY2" fmla="*/ 0 h 912057"/>
              <a:gd name="connsiteX3" fmla="*/ 462951 w 2562040"/>
              <a:gd name="connsiteY3" fmla="*/ 0 h 912057"/>
              <a:gd name="connsiteX4" fmla="*/ 57431 w 2562040"/>
              <a:gd name="connsiteY4" fmla="*/ 496502 h 912057"/>
              <a:gd name="connsiteX5" fmla="*/ 0 w 2562040"/>
              <a:gd name="connsiteY5" fmla="*/ 912057 h 912057"/>
              <a:gd name="connsiteX6" fmla="*/ 150 w 2562040"/>
              <a:gd name="connsiteY6" fmla="*/ 912057 h 91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62040" h="912057">
                <a:moveTo>
                  <a:pt x="150" y="912057"/>
                </a:moveTo>
                <a:lnTo>
                  <a:pt x="2343378" y="912057"/>
                </a:lnTo>
                <a:cubicBezTo>
                  <a:pt x="2447539" y="621075"/>
                  <a:pt x="2521725" y="315857"/>
                  <a:pt x="2562040" y="0"/>
                </a:cubicBezTo>
                <a:lnTo>
                  <a:pt x="462951" y="0"/>
                </a:lnTo>
                <a:cubicBezTo>
                  <a:pt x="85806" y="76646"/>
                  <a:pt x="134590" y="344493"/>
                  <a:pt x="57431" y="496502"/>
                </a:cubicBezTo>
                <a:cubicBezTo>
                  <a:pt x="-19727" y="648512"/>
                  <a:pt x="49837" y="836693"/>
                  <a:pt x="0" y="912057"/>
                </a:cubicBezTo>
                <a:lnTo>
                  <a:pt x="150" y="912057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6" name="Forme libre 3">
            <a:extLst>
              <a:ext uri="{FF2B5EF4-FFF2-40B4-BE49-F238E27FC236}">
                <a16:creationId xmlns:a16="http://schemas.microsoft.com/office/drawing/2014/main" id="{2A5BD93C-C1E9-6778-F081-875C76F54140}"/>
              </a:ext>
            </a:extLst>
          </p:cNvPr>
          <p:cNvSpPr/>
          <p:nvPr/>
        </p:nvSpPr>
        <p:spPr>
          <a:xfrm>
            <a:off x="3125239" y="2236851"/>
            <a:ext cx="886853" cy="945144"/>
          </a:xfrm>
          <a:custGeom>
            <a:avLst/>
            <a:gdLst>
              <a:gd name="connsiteX0" fmla="*/ 860558 w 1004134"/>
              <a:gd name="connsiteY0" fmla="*/ 0 h 1070134"/>
              <a:gd name="connsiteX1" fmla="*/ 1004134 w 1004134"/>
              <a:gd name="connsiteY1" fmla="*/ 443518 h 1070134"/>
              <a:gd name="connsiteX2" fmla="*/ 432677 w 1004134"/>
              <a:gd name="connsiteY2" fmla="*/ 1070135 h 1070134"/>
              <a:gd name="connsiteX3" fmla="*/ 0 w 1004134"/>
              <a:gd name="connsiteY3" fmla="*/ 912057 h 1070134"/>
              <a:gd name="connsiteX4" fmla="*/ 25328 w 1004134"/>
              <a:gd name="connsiteY4" fmla="*/ 339982 h 1070134"/>
              <a:gd name="connsiteX5" fmla="*/ 860558 w 1004134"/>
              <a:gd name="connsiteY5" fmla="*/ 0 h 107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4134" h="1070134">
                <a:moveTo>
                  <a:pt x="860558" y="0"/>
                </a:moveTo>
                <a:lnTo>
                  <a:pt x="1004134" y="443518"/>
                </a:lnTo>
                <a:lnTo>
                  <a:pt x="432677" y="1070135"/>
                </a:lnTo>
                <a:lnTo>
                  <a:pt x="0" y="912057"/>
                </a:lnTo>
                <a:lnTo>
                  <a:pt x="25328" y="339982"/>
                </a:lnTo>
                <a:lnTo>
                  <a:pt x="860558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7" name="Forme libre 4">
            <a:extLst>
              <a:ext uri="{FF2B5EF4-FFF2-40B4-BE49-F238E27FC236}">
                <a16:creationId xmlns:a16="http://schemas.microsoft.com/office/drawing/2014/main" id="{834CDB1F-59F7-4F30-84FE-FDED57AC213C}"/>
              </a:ext>
            </a:extLst>
          </p:cNvPr>
          <p:cNvSpPr/>
          <p:nvPr/>
        </p:nvSpPr>
        <p:spPr>
          <a:xfrm>
            <a:off x="5132174" y="2236851"/>
            <a:ext cx="886720" cy="945144"/>
          </a:xfrm>
          <a:custGeom>
            <a:avLst/>
            <a:gdLst>
              <a:gd name="connsiteX0" fmla="*/ 143575 w 1003983"/>
              <a:gd name="connsiteY0" fmla="*/ 0 h 1070134"/>
              <a:gd name="connsiteX1" fmla="*/ 0 w 1003983"/>
              <a:gd name="connsiteY1" fmla="*/ 443518 h 1070134"/>
              <a:gd name="connsiteX2" fmla="*/ 571307 w 1003983"/>
              <a:gd name="connsiteY2" fmla="*/ 1070135 h 1070134"/>
              <a:gd name="connsiteX3" fmla="*/ 1003984 w 1003983"/>
              <a:gd name="connsiteY3" fmla="*/ 912057 h 1070134"/>
              <a:gd name="connsiteX4" fmla="*/ 891731 w 1003983"/>
              <a:gd name="connsiteY4" fmla="*/ 238989 h 1070134"/>
              <a:gd name="connsiteX5" fmla="*/ 143575 w 1003983"/>
              <a:gd name="connsiteY5" fmla="*/ 0 h 107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3983" h="1070134">
                <a:moveTo>
                  <a:pt x="143575" y="0"/>
                </a:moveTo>
                <a:lnTo>
                  <a:pt x="0" y="443518"/>
                </a:lnTo>
                <a:lnTo>
                  <a:pt x="571307" y="1070135"/>
                </a:lnTo>
                <a:lnTo>
                  <a:pt x="1003984" y="912057"/>
                </a:lnTo>
                <a:lnTo>
                  <a:pt x="891731" y="238989"/>
                </a:lnTo>
                <a:lnTo>
                  <a:pt x="143575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8" name="Forme libre 5">
            <a:extLst>
              <a:ext uri="{FF2B5EF4-FFF2-40B4-BE49-F238E27FC236}">
                <a16:creationId xmlns:a16="http://schemas.microsoft.com/office/drawing/2014/main" id="{12273C53-FC1B-1EE4-2BA8-C11B7C4711F4}"/>
              </a:ext>
            </a:extLst>
          </p:cNvPr>
          <p:cNvSpPr/>
          <p:nvPr/>
        </p:nvSpPr>
        <p:spPr>
          <a:xfrm>
            <a:off x="2806370" y="3187818"/>
            <a:ext cx="650447" cy="805394"/>
          </a:xfrm>
          <a:custGeom>
            <a:avLst/>
            <a:gdLst>
              <a:gd name="connsiteX0" fmla="*/ 301840 w 736464"/>
              <a:gd name="connsiteY0" fmla="*/ 0 h 911902"/>
              <a:gd name="connsiteX1" fmla="*/ 736465 w 736464"/>
              <a:gd name="connsiteY1" fmla="*/ 152533 h 911902"/>
              <a:gd name="connsiteX2" fmla="*/ 710388 w 736464"/>
              <a:gd name="connsiteY2" fmla="*/ 779150 h 911902"/>
              <a:gd name="connsiteX3" fmla="*/ 268569 w 736464"/>
              <a:gd name="connsiteY3" fmla="*/ 911903 h 911902"/>
              <a:gd name="connsiteX4" fmla="*/ 0 w 736464"/>
              <a:gd name="connsiteY4" fmla="*/ 411301 h 911902"/>
              <a:gd name="connsiteX5" fmla="*/ 301840 w 736464"/>
              <a:gd name="connsiteY5" fmla="*/ 0 h 91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6464" h="911902">
                <a:moveTo>
                  <a:pt x="301840" y="0"/>
                </a:moveTo>
                <a:lnTo>
                  <a:pt x="736465" y="152533"/>
                </a:lnTo>
                <a:lnTo>
                  <a:pt x="710388" y="779150"/>
                </a:lnTo>
                <a:lnTo>
                  <a:pt x="268569" y="911903"/>
                </a:lnTo>
                <a:lnTo>
                  <a:pt x="0" y="411301"/>
                </a:lnTo>
                <a:lnTo>
                  <a:pt x="30184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9" name="Forme libre 6">
            <a:extLst>
              <a:ext uri="{FF2B5EF4-FFF2-40B4-BE49-F238E27FC236}">
                <a16:creationId xmlns:a16="http://schemas.microsoft.com/office/drawing/2014/main" id="{072AD4DE-996C-39C7-C5E7-68C9E9CECFB4}"/>
              </a:ext>
            </a:extLst>
          </p:cNvPr>
          <p:cNvSpPr/>
          <p:nvPr/>
        </p:nvSpPr>
        <p:spPr>
          <a:xfrm>
            <a:off x="5689833" y="3187818"/>
            <a:ext cx="585851" cy="805394"/>
          </a:xfrm>
          <a:custGeom>
            <a:avLst/>
            <a:gdLst>
              <a:gd name="connsiteX0" fmla="*/ 0 w 663327"/>
              <a:gd name="connsiteY0" fmla="*/ 162124 h 911902"/>
              <a:gd name="connsiteX1" fmla="*/ 431928 w 663327"/>
              <a:gd name="connsiteY1" fmla="*/ 0 h 911902"/>
              <a:gd name="connsiteX2" fmla="*/ 663328 w 663327"/>
              <a:gd name="connsiteY2" fmla="*/ 465839 h 911902"/>
              <a:gd name="connsiteX3" fmla="*/ 465048 w 663327"/>
              <a:gd name="connsiteY3" fmla="*/ 911903 h 911902"/>
              <a:gd name="connsiteX4" fmla="*/ 23230 w 663327"/>
              <a:gd name="connsiteY4" fmla="*/ 779150 h 911902"/>
              <a:gd name="connsiteX5" fmla="*/ 0 w 663327"/>
              <a:gd name="connsiteY5" fmla="*/ 162124 h 91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3327" h="911902">
                <a:moveTo>
                  <a:pt x="0" y="162124"/>
                </a:moveTo>
                <a:lnTo>
                  <a:pt x="431928" y="0"/>
                </a:lnTo>
                <a:lnTo>
                  <a:pt x="663328" y="465839"/>
                </a:lnTo>
                <a:lnTo>
                  <a:pt x="465048" y="911903"/>
                </a:lnTo>
                <a:lnTo>
                  <a:pt x="23230" y="779150"/>
                </a:lnTo>
                <a:lnTo>
                  <a:pt x="0" y="16212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0" name="Forme libre 7">
            <a:extLst>
              <a:ext uri="{FF2B5EF4-FFF2-40B4-BE49-F238E27FC236}">
                <a16:creationId xmlns:a16="http://schemas.microsoft.com/office/drawing/2014/main" id="{DA9C45BF-24A2-B203-C8E6-CBBE4AE24A02}"/>
              </a:ext>
            </a:extLst>
          </p:cNvPr>
          <p:cNvSpPr/>
          <p:nvPr/>
        </p:nvSpPr>
        <p:spPr>
          <a:xfrm>
            <a:off x="3084075" y="4016636"/>
            <a:ext cx="785857" cy="927543"/>
          </a:xfrm>
          <a:custGeom>
            <a:avLst/>
            <a:gdLst>
              <a:gd name="connsiteX0" fmla="*/ 438971 w 889782"/>
              <a:gd name="connsiteY0" fmla="*/ 0 h 1050205"/>
              <a:gd name="connsiteX1" fmla="*/ 0 w 889782"/>
              <a:gd name="connsiteY1" fmla="*/ 138149 h 1050205"/>
              <a:gd name="connsiteX2" fmla="*/ 53804 w 889782"/>
              <a:gd name="connsiteY2" fmla="*/ 688502 h 1050205"/>
              <a:gd name="connsiteX3" fmla="*/ 502216 w 889782"/>
              <a:gd name="connsiteY3" fmla="*/ 1004955 h 1050205"/>
              <a:gd name="connsiteX4" fmla="*/ 691503 w 889782"/>
              <a:gd name="connsiteY4" fmla="*/ 1050206 h 1050205"/>
              <a:gd name="connsiteX5" fmla="*/ 889783 w 889782"/>
              <a:gd name="connsiteY5" fmla="*/ 626617 h 1050205"/>
              <a:gd name="connsiteX6" fmla="*/ 438971 w 889782"/>
              <a:gd name="connsiteY6" fmla="*/ 0 h 1050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9782" h="1050205">
                <a:moveTo>
                  <a:pt x="438971" y="0"/>
                </a:moveTo>
                <a:lnTo>
                  <a:pt x="0" y="138149"/>
                </a:lnTo>
                <a:lnTo>
                  <a:pt x="53804" y="688502"/>
                </a:lnTo>
                <a:lnTo>
                  <a:pt x="502216" y="1004955"/>
                </a:lnTo>
                <a:lnTo>
                  <a:pt x="691503" y="1050206"/>
                </a:lnTo>
                <a:lnTo>
                  <a:pt x="889783" y="626617"/>
                </a:lnTo>
                <a:lnTo>
                  <a:pt x="438971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1" name="Forme libre 8">
            <a:extLst>
              <a:ext uri="{FF2B5EF4-FFF2-40B4-BE49-F238E27FC236}">
                <a16:creationId xmlns:a16="http://schemas.microsoft.com/office/drawing/2014/main" id="{DADA16C3-390F-ED22-FDD4-08D24088B738}"/>
              </a:ext>
            </a:extLst>
          </p:cNvPr>
          <p:cNvSpPr/>
          <p:nvPr/>
        </p:nvSpPr>
        <p:spPr>
          <a:xfrm>
            <a:off x="5274335" y="4016636"/>
            <a:ext cx="785725" cy="927543"/>
          </a:xfrm>
          <a:custGeom>
            <a:avLst/>
            <a:gdLst>
              <a:gd name="connsiteX0" fmla="*/ 0 w 889632"/>
              <a:gd name="connsiteY0" fmla="*/ 626617 h 1050205"/>
              <a:gd name="connsiteX1" fmla="*/ 450661 w 889632"/>
              <a:gd name="connsiteY1" fmla="*/ 0 h 1050205"/>
              <a:gd name="connsiteX2" fmla="*/ 889632 w 889632"/>
              <a:gd name="connsiteY2" fmla="*/ 138149 h 1050205"/>
              <a:gd name="connsiteX3" fmla="*/ 862656 w 889632"/>
              <a:gd name="connsiteY3" fmla="*/ 669172 h 1050205"/>
              <a:gd name="connsiteX4" fmla="*/ 584196 w 889632"/>
              <a:gd name="connsiteY4" fmla="*/ 901719 h 1050205"/>
              <a:gd name="connsiteX5" fmla="*/ 198279 w 889632"/>
              <a:gd name="connsiteY5" fmla="*/ 1050206 h 1050205"/>
              <a:gd name="connsiteX6" fmla="*/ 0 w 889632"/>
              <a:gd name="connsiteY6" fmla="*/ 626617 h 1050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9632" h="1050205">
                <a:moveTo>
                  <a:pt x="0" y="626617"/>
                </a:moveTo>
                <a:lnTo>
                  <a:pt x="450661" y="0"/>
                </a:lnTo>
                <a:lnTo>
                  <a:pt x="889632" y="138149"/>
                </a:lnTo>
                <a:lnTo>
                  <a:pt x="862656" y="669172"/>
                </a:lnTo>
                <a:lnTo>
                  <a:pt x="584196" y="901719"/>
                </a:lnTo>
                <a:lnTo>
                  <a:pt x="198279" y="1050206"/>
                </a:lnTo>
                <a:lnTo>
                  <a:pt x="0" y="62661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2" name="Forme libre 11">
            <a:extLst>
              <a:ext uri="{FF2B5EF4-FFF2-40B4-BE49-F238E27FC236}">
                <a16:creationId xmlns:a16="http://schemas.microsoft.com/office/drawing/2014/main" id="{43C73680-EB49-E4EE-826D-E06D3896CDEE}"/>
              </a:ext>
            </a:extLst>
          </p:cNvPr>
          <p:cNvSpPr/>
          <p:nvPr/>
        </p:nvSpPr>
        <p:spPr>
          <a:xfrm>
            <a:off x="3507381" y="2628567"/>
            <a:ext cx="2129372" cy="553430"/>
          </a:xfrm>
          <a:custGeom>
            <a:avLst/>
            <a:gdLst>
              <a:gd name="connsiteX0" fmla="*/ 0 w 2410970"/>
              <a:gd name="connsiteY0" fmla="*/ 626617 h 626617"/>
              <a:gd name="connsiteX1" fmla="*/ 2410970 w 2410970"/>
              <a:gd name="connsiteY1" fmla="*/ 626617 h 626617"/>
              <a:gd name="connsiteX2" fmla="*/ 1839663 w 2410970"/>
              <a:gd name="connsiteY2" fmla="*/ 0 h 626617"/>
              <a:gd name="connsiteX3" fmla="*/ 571457 w 2410970"/>
              <a:gd name="connsiteY3" fmla="*/ 0 h 626617"/>
              <a:gd name="connsiteX4" fmla="*/ 150 w 2410970"/>
              <a:gd name="connsiteY4" fmla="*/ 626617 h 626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0970" h="626617">
                <a:moveTo>
                  <a:pt x="0" y="626617"/>
                </a:moveTo>
                <a:lnTo>
                  <a:pt x="2410970" y="626617"/>
                </a:lnTo>
                <a:cubicBezTo>
                  <a:pt x="2294670" y="360058"/>
                  <a:pt x="2092645" y="139499"/>
                  <a:pt x="1839663" y="0"/>
                </a:cubicBezTo>
                <a:lnTo>
                  <a:pt x="571457" y="0"/>
                </a:lnTo>
                <a:cubicBezTo>
                  <a:pt x="318325" y="139649"/>
                  <a:pt x="116449" y="360058"/>
                  <a:pt x="150" y="626617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3" name="Forme libre 12">
            <a:extLst>
              <a:ext uri="{FF2B5EF4-FFF2-40B4-BE49-F238E27FC236}">
                <a16:creationId xmlns:a16="http://schemas.microsoft.com/office/drawing/2014/main" id="{71F31021-8AE7-356F-59C7-72827E97DFD4}"/>
              </a:ext>
            </a:extLst>
          </p:cNvPr>
          <p:cNvSpPr/>
          <p:nvPr/>
        </p:nvSpPr>
        <p:spPr>
          <a:xfrm>
            <a:off x="3410754" y="3322535"/>
            <a:ext cx="2322494" cy="553430"/>
          </a:xfrm>
          <a:custGeom>
            <a:avLst/>
            <a:gdLst>
              <a:gd name="connsiteX0" fmla="*/ 149 w 2629630"/>
              <a:gd name="connsiteY0" fmla="*/ 365750 h 626617"/>
              <a:gd name="connsiteX1" fmla="*/ 26077 w 2629630"/>
              <a:gd name="connsiteY1" fmla="*/ 626617 h 626617"/>
              <a:gd name="connsiteX2" fmla="*/ 2603704 w 2629630"/>
              <a:gd name="connsiteY2" fmla="*/ 626617 h 626617"/>
              <a:gd name="connsiteX3" fmla="*/ 2629631 w 2629630"/>
              <a:gd name="connsiteY3" fmla="*/ 365750 h 626617"/>
              <a:gd name="connsiteX4" fmla="*/ 2577626 w 2629630"/>
              <a:gd name="connsiteY4" fmla="*/ 0 h 626617"/>
              <a:gd name="connsiteX5" fmla="*/ 52005 w 2629630"/>
              <a:gd name="connsiteY5" fmla="*/ 0 h 626617"/>
              <a:gd name="connsiteX6" fmla="*/ 0 w 2629630"/>
              <a:gd name="connsiteY6" fmla="*/ 365750 h 626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9630" h="626617">
                <a:moveTo>
                  <a:pt x="149" y="365750"/>
                </a:moveTo>
                <a:cubicBezTo>
                  <a:pt x="149" y="455055"/>
                  <a:pt x="9142" y="542257"/>
                  <a:pt x="26077" y="626617"/>
                </a:cubicBezTo>
                <a:lnTo>
                  <a:pt x="2603704" y="626617"/>
                </a:lnTo>
                <a:cubicBezTo>
                  <a:pt x="2620639" y="542257"/>
                  <a:pt x="2629631" y="455055"/>
                  <a:pt x="2629631" y="365750"/>
                </a:cubicBezTo>
                <a:cubicBezTo>
                  <a:pt x="2629631" y="238839"/>
                  <a:pt x="2611197" y="116123"/>
                  <a:pt x="2577626" y="0"/>
                </a:cubicBezTo>
                <a:lnTo>
                  <a:pt x="52005" y="0"/>
                </a:lnTo>
                <a:cubicBezTo>
                  <a:pt x="18434" y="116123"/>
                  <a:pt x="0" y="238839"/>
                  <a:pt x="0" y="365750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4" name="Forme libre 13">
            <a:extLst>
              <a:ext uri="{FF2B5EF4-FFF2-40B4-BE49-F238E27FC236}">
                <a16:creationId xmlns:a16="http://schemas.microsoft.com/office/drawing/2014/main" id="{99F41CE4-B503-A4BA-3D55-4A1B674AF504}"/>
              </a:ext>
            </a:extLst>
          </p:cNvPr>
          <p:cNvSpPr/>
          <p:nvPr/>
        </p:nvSpPr>
        <p:spPr>
          <a:xfrm>
            <a:off x="3471774" y="4016636"/>
            <a:ext cx="2200585" cy="553430"/>
          </a:xfrm>
          <a:custGeom>
            <a:avLst/>
            <a:gdLst>
              <a:gd name="connsiteX0" fmla="*/ 450811 w 2491600"/>
              <a:gd name="connsiteY0" fmla="*/ 626617 h 626617"/>
              <a:gd name="connsiteX1" fmla="*/ 2040939 w 2491600"/>
              <a:gd name="connsiteY1" fmla="*/ 626617 h 626617"/>
              <a:gd name="connsiteX2" fmla="*/ 2491601 w 2491600"/>
              <a:gd name="connsiteY2" fmla="*/ 0 h 626617"/>
              <a:gd name="connsiteX3" fmla="*/ 0 w 2491600"/>
              <a:gd name="connsiteY3" fmla="*/ 0 h 626617"/>
              <a:gd name="connsiteX4" fmla="*/ 450661 w 2491600"/>
              <a:gd name="connsiteY4" fmla="*/ 626617 h 626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1600" h="626617">
                <a:moveTo>
                  <a:pt x="450811" y="626617"/>
                </a:moveTo>
                <a:lnTo>
                  <a:pt x="2040939" y="626617"/>
                </a:lnTo>
                <a:cubicBezTo>
                  <a:pt x="2248061" y="469139"/>
                  <a:pt x="2406773" y="251576"/>
                  <a:pt x="2491601" y="0"/>
                </a:cubicBezTo>
                <a:lnTo>
                  <a:pt x="0" y="0"/>
                </a:lnTo>
                <a:cubicBezTo>
                  <a:pt x="84826" y="251576"/>
                  <a:pt x="243540" y="469139"/>
                  <a:pt x="450661" y="626617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5" name="Forme libre 15">
            <a:extLst>
              <a:ext uri="{FF2B5EF4-FFF2-40B4-BE49-F238E27FC236}">
                <a16:creationId xmlns:a16="http://schemas.microsoft.com/office/drawing/2014/main" id="{B20944E5-86AC-E8EE-7AC2-93B76ADC8033}"/>
              </a:ext>
            </a:extLst>
          </p:cNvPr>
          <p:cNvSpPr/>
          <p:nvPr/>
        </p:nvSpPr>
        <p:spPr>
          <a:xfrm>
            <a:off x="2631117" y="2236852"/>
            <a:ext cx="1254168" cy="805529"/>
          </a:xfrm>
          <a:custGeom>
            <a:avLst/>
            <a:gdLst>
              <a:gd name="connsiteX0" fmla="*/ 1420025 w 1420025"/>
              <a:gd name="connsiteY0" fmla="*/ 0 h 912056"/>
              <a:gd name="connsiteX1" fmla="*/ 539984 w 1420025"/>
              <a:gd name="connsiteY1" fmla="*/ 0 h 912056"/>
              <a:gd name="connsiteX2" fmla="*/ 0 w 1420025"/>
              <a:gd name="connsiteY2" fmla="*/ 912057 h 912056"/>
              <a:gd name="connsiteX3" fmla="*/ 559617 w 1420025"/>
              <a:gd name="connsiteY3" fmla="*/ 912057 h 912056"/>
              <a:gd name="connsiteX4" fmla="*/ 1420025 w 1420025"/>
              <a:gd name="connsiteY4" fmla="*/ 0 h 912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0025" h="912056">
                <a:moveTo>
                  <a:pt x="1420025" y="0"/>
                </a:moveTo>
                <a:lnTo>
                  <a:pt x="539984" y="0"/>
                </a:lnTo>
                <a:cubicBezTo>
                  <a:pt x="294646" y="254722"/>
                  <a:pt x="107607" y="565783"/>
                  <a:pt x="0" y="912057"/>
                </a:cubicBezTo>
                <a:lnTo>
                  <a:pt x="559617" y="912057"/>
                </a:lnTo>
                <a:cubicBezTo>
                  <a:pt x="725974" y="513490"/>
                  <a:pt x="1033658" y="188645"/>
                  <a:pt x="1420025" y="0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6" name="Forme libre 17">
            <a:extLst>
              <a:ext uri="{FF2B5EF4-FFF2-40B4-BE49-F238E27FC236}">
                <a16:creationId xmlns:a16="http://schemas.microsoft.com/office/drawing/2014/main" id="{D1E479CE-79FD-BE00-8D14-9C89F77D8330}"/>
              </a:ext>
            </a:extLst>
          </p:cNvPr>
          <p:cNvSpPr/>
          <p:nvPr/>
        </p:nvSpPr>
        <p:spPr>
          <a:xfrm>
            <a:off x="2539917" y="3187685"/>
            <a:ext cx="532905" cy="805526"/>
          </a:xfrm>
          <a:custGeom>
            <a:avLst/>
            <a:gdLst>
              <a:gd name="connsiteX0" fmla="*/ 526346 w 603379"/>
              <a:gd name="connsiteY0" fmla="*/ 518432 h 912052"/>
              <a:gd name="connsiteX1" fmla="*/ 603380 w 603379"/>
              <a:gd name="connsiteY1" fmla="*/ 0 h 912052"/>
              <a:gd name="connsiteX2" fmla="*/ 58600 w 603379"/>
              <a:gd name="connsiteY2" fmla="*/ 0 h 912052"/>
              <a:gd name="connsiteX3" fmla="*/ 0 w 603379"/>
              <a:gd name="connsiteY3" fmla="*/ 518432 h 912052"/>
              <a:gd name="connsiteX4" fmla="*/ 33721 w 603379"/>
              <a:gd name="connsiteY4" fmla="*/ 912053 h 912052"/>
              <a:gd name="connsiteX5" fmla="*/ 570258 w 603379"/>
              <a:gd name="connsiteY5" fmla="*/ 912053 h 912052"/>
              <a:gd name="connsiteX6" fmla="*/ 526346 w 603379"/>
              <a:gd name="connsiteY6" fmla="*/ 518432 h 912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3379" h="912052">
                <a:moveTo>
                  <a:pt x="526346" y="518432"/>
                </a:moveTo>
                <a:cubicBezTo>
                  <a:pt x="526346" y="338032"/>
                  <a:pt x="553323" y="164070"/>
                  <a:pt x="603380" y="0"/>
                </a:cubicBezTo>
                <a:lnTo>
                  <a:pt x="58600" y="0"/>
                </a:lnTo>
                <a:cubicBezTo>
                  <a:pt x="20233" y="166616"/>
                  <a:pt x="0" y="340128"/>
                  <a:pt x="0" y="518432"/>
                </a:cubicBezTo>
                <a:cubicBezTo>
                  <a:pt x="0" y="652689"/>
                  <a:pt x="11690" y="784096"/>
                  <a:pt x="33721" y="912053"/>
                </a:cubicBezTo>
                <a:lnTo>
                  <a:pt x="570258" y="912053"/>
                </a:lnTo>
                <a:cubicBezTo>
                  <a:pt x="541633" y="785442"/>
                  <a:pt x="526346" y="653735"/>
                  <a:pt x="526346" y="518432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7" name="Forme libre 19">
            <a:extLst>
              <a:ext uri="{FF2B5EF4-FFF2-40B4-BE49-F238E27FC236}">
                <a16:creationId xmlns:a16="http://schemas.microsoft.com/office/drawing/2014/main" id="{B9D7CD14-CF0F-8547-9BD0-E707CECAD172}"/>
              </a:ext>
            </a:extLst>
          </p:cNvPr>
          <p:cNvSpPr/>
          <p:nvPr/>
        </p:nvSpPr>
        <p:spPr>
          <a:xfrm>
            <a:off x="2600275" y="4138650"/>
            <a:ext cx="1094402" cy="805529"/>
          </a:xfrm>
          <a:custGeom>
            <a:avLst/>
            <a:gdLst>
              <a:gd name="connsiteX0" fmla="*/ 547778 w 1239130"/>
              <a:gd name="connsiteY0" fmla="*/ 0 h 912056"/>
              <a:gd name="connsiteX1" fmla="*/ 0 w 1239130"/>
              <a:gd name="connsiteY1" fmla="*/ 0 h 912056"/>
              <a:gd name="connsiteX2" fmla="*/ 462951 w 1239130"/>
              <a:gd name="connsiteY2" fmla="*/ 912057 h 912056"/>
              <a:gd name="connsiteX3" fmla="*/ 1239131 w 1239130"/>
              <a:gd name="connsiteY3" fmla="*/ 912057 h 912056"/>
              <a:gd name="connsiteX4" fmla="*/ 547778 w 1239130"/>
              <a:gd name="connsiteY4" fmla="*/ 0 h 912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9130" h="912056">
                <a:moveTo>
                  <a:pt x="547778" y="0"/>
                </a:moveTo>
                <a:lnTo>
                  <a:pt x="0" y="0"/>
                </a:lnTo>
                <a:cubicBezTo>
                  <a:pt x="84827" y="340282"/>
                  <a:pt x="245488" y="650593"/>
                  <a:pt x="462951" y="912057"/>
                </a:cubicBezTo>
                <a:lnTo>
                  <a:pt x="1239131" y="912057"/>
                </a:lnTo>
                <a:cubicBezTo>
                  <a:pt x="918108" y="694794"/>
                  <a:pt x="672021" y="375191"/>
                  <a:pt x="547778" y="0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8" name="Forme libre 21">
            <a:extLst>
              <a:ext uri="{FF2B5EF4-FFF2-40B4-BE49-F238E27FC236}">
                <a16:creationId xmlns:a16="http://schemas.microsoft.com/office/drawing/2014/main" id="{F28F877B-0C4F-50A0-83BA-43D2E0B6B9D9}"/>
              </a:ext>
            </a:extLst>
          </p:cNvPr>
          <p:cNvSpPr/>
          <p:nvPr/>
        </p:nvSpPr>
        <p:spPr>
          <a:xfrm>
            <a:off x="5258849" y="2236852"/>
            <a:ext cx="1254300" cy="805529"/>
          </a:xfrm>
          <a:custGeom>
            <a:avLst/>
            <a:gdLst>
              <a:gd name="connsiteX0" fmla="*/ 860557 w 1420174"/>
              <a:gd name="connsiteY0" fmla="*/ 912057 h 912056"/>
              <a:gd name="connsiteX1" fmla="*/ 1420174 w 1420174"/>
              <a:gd name="connsiteY1" fmla="*/ 912057 h 912056"/>
              <a:gd name="connsiteX2" fmla="*/ 880190 w 1420174"/>
              <a:gd name="connsiteY2" fmla="*/ 0 h 912056"/>
              <a:gd name="connsiteX3" fmla="*/ 0 w 1420174"/>
              <a:gd name="connsiteY3" fmla="*/ 0 h 912056"/>
              <a:gd name="connsiteX4" fmla="*/ 860407 w 1420174"/>
              <a:gd name="connsiteY4" fmla="*/ 912057 h 912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0174" h="912056">
                <a:moveTo>
                  <a:pt x="860557" y="912057"/>
                </a:moveTo>
                <a:lnTo>
                  <a:pt x="1420174" y="912057"/>
                </a:lnTo>
                <a:cubicBezTo>
                  <a:pt x="1312717" y="565933"/>
                  <a:pt x="1125529" y="254722"/>
                  <a:pt x="880190" y="0"/>
                </a:cubicBezTo>
                <a:lnTo>
                  <a:pt x="0" y="0"/>
                </a:lnTo>
                <a:cubicBezTo>
                  <a:pt x="386366" y="188645"/>
                  <a:pt x="694051" y="513490"/>
                  <a:pt x="860407" y="912057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9" name="Forme libre 23">
            <a:extLst>
              <a:ext uri="{FF2B5EF4-FFF2-40B4-BE49-F238E27FC236}">
                <a16:creationId xmlns:a16="http://schemas.microsoft.com/office/drawing/2014/main" id="{C3BE1CEF-2983-4093-29B8-A5E8E6AB5583}"/>
              </a:ext>
            </a:extLst>
          </p:cNvPr>
          <p:cNvSpPr/>
          <p:nvPr/>
        </p:nvSpPr>
        <p:spPr>
          <a:xfrm>
            <a:off x="6071311" y="3187685"/>
            <a:ext cx="532904" cy="805526"/>
          </a:xfrm>
          <a:custGeom>
            <a:avLst/>
            <a:gdLst>
              <a:gd name="connsiteX0" fmla="*/ 77033 w 603378"/>
              <a:gd name="connsiteY0" fmla="*/ 518432 h 912052"/>
              <a:gd name="connsiteX1" fmla="*/ 33121 w 603378"/>
              <a:gd name="connsiteY1" fmla="*/ 912053 h 912052"/>
              <a:gd name="connsiteX2" fmla="*/ 569658 w 603378"/>
              <a:gd name="connsiteY2" fmla="*/ 912053 h 912052"/>
              <a:gd name="connsiteX3" fmla="*/ 603379 w 603378"/>
              <a:gd name="connsiteY3" fmla="*/ 518432 h 912052"/>
              <a:gd name="connsiteX4" fmla="*/ 544780 w 603378"/>
              <a:gd name="connsiteY4" fmla="*/ 0 h 912052"/>
              <a:gd name="connsiteX5" fmla="*/ 0 w 603378"/>
              <a:gd name="connsiteY5" fmla="*/ 0 h 912052"/>
              <a:gd name="connsiteX6" fmla="*/ 77033 w 603378"/>
              <a:gd name="connsiteY6" fmla="*/ 518432 h 912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3378" h="912052">
                <a:moveTo>
                  <a:pt x="77033" y="518432"/>
                </a:moveTo>
                <a:cubicBezTo>
                  <a:pt x="77033" y="653735"/>
                  <a:pt x="61747" y="785442"/>
                  <a:pt x="33121" y="912053"/>
                </a:cubicBezTo>
                <a:lnTo>
                  <a:pt x="569658" y="912053"/>
                </a:lnTo>
                <a:cubicBezTo>
                  <a:pt x="591689" y="784096"/>
                  <a:pt x="603379" y="652689"/>
                  <a:pt x="603379" y="518432"/>
                </a:cubicBezTo>
                <a:cubicBezTo>
                  <a:pt x="603379" y="340128"/>
                  <a:pt x="583147" y="166616"/>
                  <a:pt x="544780" y="0"/>
                </a:cubicBezTo>
                <a:lnTo>
                  <a:pt x="0" y="0"/>
                </a:lnTo>
                <a:cubicBezTo>
                  <a:pt x="50056" y="163920"/>
                  <a:pt x="77033" y="338032"/>
                  <a:pt x="77033" y="518432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0" name="Forme libre 25">
            <a:extLst>
              <a:ext uri="{FF2B5EF4-FFF2-40B4-BE49-F238E27FC236}">
                <a16:creationId xmlns:a16="http://schemas.microsoft.com/office/drawing/2014/main" id="{1B948DF3-D107-83A5-1A4E-9E1AFFAAAD22}"/>
              </a:ext>
            </a:extLst>
          </p:cNvPr>
          <p:cNvSpPr/>
          <p:nvPr/>
        </p:nvSpPr>
        <p:spPr>
          <a:xfrm>
            <a:off x="5449455" y="4138650"/>
            <a:ext cx="1094402" cy="805529"/>
          </a:xfrm>
          <a:custGeom>
            <a:avLst/>
            <a:gdLst>
              <a:gd name="connsiteX0" fmla="*/ 0 w 1239130"/>
              <a:gd name="connsiteY0" fmla="*/ 912057 h 912056"/>
              <a:gd name="connsiteX1" fmla="*/ 776181 w 1239130"/>
              <a:gd name="connsiteY1" fmla="*/ 912057 h 912056"/>
              <a:gd name="connsiteX2" fmla="*/ 1239131 w 1239130"/>
              <a:gd name="connsiteY2" fmla="*/ 0 h 912056"/>
              <a:gd name="connsiteX3" fmla="*/ 691354 w 1239130"/>
              <a:gd name="connsiteY3" fmla="*/ 0 h 912056"/>
              <a:gd name="connsiteX4" fmla="*/ 0 w 1239130"/>
              <a:gd name="connsiteY4" fmla="*/ 912057 h 912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9130" h="912056">
                <a:moveTo>
                  <a:pt x="0" y="912057"/>
                </a:moveTo>
                <a:lnTo>
                  <a:pt x="776181" y="912057"/>
                </a:lnTo>
                <a:cubicBezTo>
                  <a:pt x="993643" y="650743"/>
                  <a:pt x="1154305" y="340432"/>
                  <a:pt x="1239131" y="0"/>
                </a:cubicBezTo>
                <a:lnTo>
                  <a:pt x="691354" y="0"/>
                </a:lnTo>
                <a:cubicBezTo>
                  <a:pt x="567111" y="375041"/>
                  <a:pt x="321024" y="694794"/>
                  <a:pt x="0" y="912057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1" name="Forme libre 10">
            <a:extLst>
              <a:ext uri="{FF2B5EF4-FFF2-40B4-BE49-F238E27FC236}">
                <a16:creationId xmlns:a16="http://schemas.microsoft.com/office/drawing/2014/main" id="{9C87F752-8B05-B88D-497B-AC8429806E1D}"/>
              </a:ext>
            </a:extLst>
          </p:cNvPr>
          <p:cNvSpPr/>
          <p:nvPr/>
        </p:nvSpPr>
        <p:spPr>
          <a:xfrm>
            <a:off x="3554635" y="2573383"/>
            <a:ext cx="2034731" cy="2034266"/>
          </a:xfrm>
          <a:custGeom>
            <a:avLst/>
            <a:gdLst>
              <a:gd name="connsiteX0" fmla="*/ 2303813 w 2303812"/>
              <a:gd name="connsiteY0" fmla="*/ 1151643 h 2303286"/>
              <a:gd name="connsiteX1" fmla="*/ 1151907 w 2303812"/>
              <a:gd name="connsiteY1" fmla="*/ 2303288 h 2303286"/>
              <a:gd name="connsiteX2" fmla="*/ 0 w 2303812"/>
              <a:gd name="connsiteY2" fmla="*/ 1151643 h 2303286"/>
              <a:gd name="connsiteX3" fmla="*/ 1151907 w 2303812"/>
              <a:gd name="connsiteY3" fmla="*/ -2 h 2303286"/>
              <a:gd name="connsiteX4" fmla="*/ 2303813 w 2303812"/>
              <a:gd name="connsiteY4" fmla="*/ 1151643 h 230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3812" h="2303286">
                <a:moveTo>
                  <a:pt x="2303813" y="1151643"/>
                </a:moveTo>
                <a:cubicBezTo>
                  <a:pt x="2303813" y="1787676"/>
                  <a:pt x="1788087" y="2303288"/>
                  <a:pt x="1151907" y="2303288"/>
                </a:cubicBezTo>
                <a:cubicBezTo>
                  <a:pt x="515726" y="2303288"/>
                  <a:pt x="0" y="1787680"/>
                  <a:pt x="0" y="1151643"/>
                </a:cubicBezTo>
                <a:cubicBezTo>
                  <a:pt x="0" y="515610"/>
                  <a:pt x="515726" y="-2"/>
                  <a:pt x="1151907" y="-2"/>
                </a:cubicBezTo>
                <a:cubicBezTo>
                  <a:pt x="1788087" y="-2"/>
                  <a:pt x="2303813" y="515606"/>
                  <a:pt x="2303813" y="1151643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2" name="ZoneTexte 2">
            <a:extLst>
              <a:ext uri="{FF2B5EF4-FFF2-40B4-BE49-F238E27FC236}">
                <a16:creationId xmlns:a16="http://schemas.microsoft.com/office/drawing/2014/main" id="{ED431713-30BB-5CB5-7BF2-55330A5235AD}"/>
              </a:ext>
            </a:extLst>
          </p:cNvPr>
          <p:cNvSpPr txBox="1"/>
          <p:nvPr/>
        </p:nvSpPr>
        <p:spPr>
          <a:xfrm>
            <a:off x="2875569" y="250111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01</a:t>
            </a:r>
          </a:p>
        </p:txBody>
      </p:sp>
      <p:sp>
        <p:nvSpPr>
          <p:cNvPr id="93" name="ZoneTexte 9">
            <a:extLst>
              <a:ext uri="{FF2B5EF4-FFF2-40B4-BE49-F238E27FC236}">
                <a16:creationId xmlns:a16="http://schemas.microsoft.com/office/drawing/2014/main" id="{9A45E383-50B8-A8FC-2FF6-570A8DB54C20}"/>
              </a:ext>
            </a:extLst>
          </p:cNvPr>
          <p:cNvSpPr txBox="1"/>
          <p:nvPr/>
        </p:nvSpPr>
        <p:spPr>
          <a:xfrm>
            <a:off x="5910454" y="250111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02</a:t>
            </a:r>
          </a:p>
        </p:txBody>
      </p:sp>
      <p:sp>
        <p:nvSpPr>
          <p:cNvPr id="94" name="ZoneTexte 26">
            <a:extLst>
              <a:ext uri="{FF2B5EF4-FFF2-40B4-BE49-F238E27FC236}">
                <a16:creationId xmlns:a16="http://schemas.microsoft.com/office/drawing/2014/main" id="{036905E0-5152-930B-B495-73CF1BD6C718}"/>
              </a:ext>
            </a:extLst>
          </p:cNvPr>
          <p:cNvSpPr txBox="1"/>
          <p:nvPr/>
        </p:nvSpPr>
        <p:spPr>
          <a:xfrm>
            <a:off x="2830122" y="440159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05</a:t>
            </a:r>
          </a:p>
        </p:txBody>
      </p:sp>
      <p:sp>
        <p:nvSpPr>
          <p:cNvPr id="95" name="ZoneTexte 27">
            <a:extLst>
              <a:ext uri="{FF2B5EF4-FFF2-40B4-BE49-F238E27FC236}">
                <a16:creationId xmlns:a16="http://schemas.microsoft.com/office/drawing/2014/main" id="{23124C5A-2BB4-79DE-A418-9E72D75AC71B}"/>
              </a:ext>
            </a:extLst>
          </p:cNvPr>
          <p:cNvSpPr txBox="1"/>
          <p:nvPr/>
        </p:nvSpPr>
        <p:spPr>
          <a:xfrm>
            <a:off x="5929957" y="440159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06</a:t>
            </a:r>
          </a:p>
        </p:txBody>
      </p:sp>
      <p:sp>
        <p:nvSpPr>
          <p:cNvPr id="96" name="ZoneTexte 28">
            <a:extLst>
              <a:ext uri="{FF2B5EF4-FFF2-40B4-BE49-F238E27FC236}">
                <a16:creationId xmlns:a16="http://schemas.microsoft.com/office/drawing/2014/main" id="{DAD6BD52-45A5-9415-A766-66DA5FE23F90}"/>
              </a:ext>
            </a:extLst>
          </p:cNvPr>
          <p:cNvSpPr txBox="1"/>
          <p:nvPr/>
        </p:nvSpPr>
        <p:spPr>
          <a:xfrm>
            <a:off x="2578626" y="3451949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03</a:t>
            </a:r>
          </a:p>
        </p:txBody>
      </p:sp>
      <p:sp>
        <p:nvSpPr>
          <p:cNvPr id="97" name="ZoneTexte 29">
            <a:extLst>
              <a:ext uri="{FF2B5EF4-FFF2-40B4-BE49-F238E27FC236}">
                <a16:creationId xmlns:a16="http://schemas.microsoft.com/office/drawing/2014/main" id="{FC8FF4E5-DC56-C682-73BF-3C34279D20DC}"/>
              </a:ext>
            </a:extLst>
          </p:cNvPr>
          <p:cNvSpPr txBox="1"/>
          <p:nvPr/>
        </p:nvSpPr>
        <p:spPr>
          <a:xfrm>
            <a:off x="6197177" y="3451949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04</a:t>
            </a:r>
          </a:p>
        </p:txBody>
      </p:sp>
      <p:pic>
        <p:nvPicPr>
          <p:cNvPr id="98" name="Graphic 12" descr="Brainstorm with solid fill">
            <a:extLst>
              <a:ext uri="{FF2B5EF4-FFF2-40B4-BE49-F238E27FC236}">
                <a16:creationId xmlns:a16="http://schemas.microsoft.com/office/drawing/2014/main" id="{519DCE96-40E0-D9F4-7EA4-4815945B8D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84074" y="3456481"/>
            <a:ext cx="267935" cy="267935"/>
          </a:xfrm>
          <a:prstGeom prst="rect">
            <a:avLst/>
          </a:prstGeom>
        </p:spPr>
      </p:pic>
      <p:pic>
        <p:nvPicPr>
          <p:cNvPr id="99" name="Graphic 15" descr="Gears with solid fill">
            <a:extLst>
              <a:ext uri="{FF2B5EF4-FFF2-40B4-BE49-F238E27FC236}">
                <a16:creationId xmlns:a16="http://schemas.microsoft.com/office/drawing/2014/main" id="{44BE819A-6A8E-8DD9-C114-AB5A8ECA4E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88773" y="3456481"/>
            <a:ext cx="267935" cy="267935"/>
          </a:xfrm>
          <a:prstGeom prst="rect">
            <a:avLst/>
          </a:prstGeom>
        </p:spPr>
      </p:pic>
      <p:pic>
        <p:nvPicPr>
          <p:cNvPr id="100" name="Graphic 16" descr="Hourglass 30% with solid fill">
            <a:extLst>
              <a:ext uri="{FF2B5EF4-FFF2-40B4-BE49-F238E27FC236}">
                <a16:creationId xmlns:a16="http://schemas.microsoft.com/office/drawing/2014/main" id="{26D0B487-38C8-FE51-EF38-E1B8CEFD7F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33229" y="4313313"/>
            <a:ext cx="267935" cy="267935"/>
          </a:xfrm>
          <a:prstGeom prst="rect">
            <a:avLst/>
          </a:prstGeom>
        </p:spPr>
      </p:pic>
      <p:pic>
        <p:nvPicPr>
          <p:cNvPr id="101" name="Graphic 17" descr="Lightbulb with solid fill">
            <a:extLst>
              <a:ext uri="{FF2B5EF4-FFF2-40B4-BE49-F238E27FC236}">
                <a16:creationId xmlns:a16="http://schemas.microsoft.com/office/drawing/2014/main" id="{16675D2D-D434-768A-3795-7DDFF096E7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20466" y="4302131"/>
            <a:ext cx="267935" cy="267935"/>
          </a:xfrm>
          <a:prstGeom prst="rect">
            <a:avLst/>
          </a:prstGeom>
        </p:spPr>
      </p:pic>
      <p:pic>
        <p:nvPicPr>
          <p:cNvPr id="102" name="Graphic 18" descr="Research with solid fill">
            <a:extLst>
              <a:ext uri="{FF2B5EF4-FFF2-40B4-BE49-F238E27FC236}">
                <a16:creationId xmlns:a16="http://schemas.microsoft.com/office/drawing/2014/main" id="{11B6C8B1-4D71-237C-DB60-9F588EF5D10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41566" y="2594857"/>
            <a:ext cx="267935" cy="267935"/>
          </a:xfrm>
          <a:prstGeom prst="rect">
            <a:avLst/>
          </a:prstGeom>
        </p:spPr>
      </p:pic>
      <p:pic>
        <p:nvPicPr>
          <p:cNvPr id="103" name="Graphic 19" descr="Eye with solid fill">
            <a:extLst>
              <a:ext uri="{FF2B5EF4-FFF2-40B4-BE49-F238E27FC236}">
                <a16:creationId xmlns:a16="http://schemas.microsoft.com/office/drawing/2014/main" id="{923F649B-382C-7097-F9A0-2F822E9ADC9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357030" y="2594857"/>
            <a:ext cx="332380" cy="332380"/>
          </a:xfrm>
          <a:prstGeom prst="rect">
            <a:avLst/>
          </a:prstGeom>
        </p:spPr>
      </p:pic>
      <p:pic>
        <p:nvPicPr>
          <p:cNvPr id="104" name="Graphic 31" descr="Trophy">
            <a:extLst>
              <a:ext uri="{FF2B5EF4-FFF2-40B4-BE49-F238E27FC236}">
                <a16:creationId xmlns:a16="http://schemas.microsoft.com/office/drawing/2014/main" id="{7C2815FB-1BF2-A2A4-33EE-4F883581AF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087390" y="2832104"/>
            <a:ext cx="969221" cy="969221"/>
          </a:xfrm>
          <a:prstGeom prst="rect">
            <a:avLst/>
          </a:prstGeom>
        </p:spPr>
      </p:pic>
      <p:sp>
        <p:nvSpPr>
          <p:cNvPr id="105" name="TextBox 21">
            <a:extLst>
              <a:ext uri="{FF2B5EF4-FFF2-40B4-BE49-F238E27FC236}">
                <a16:creationId xmlns:a16="http://schemas.microsoft.com/office/drawing/2014/main" id="{806E7B6C-9E47-E0D8-0FEC-B65140E7CA3D}"/>
              </a:ext>
            </a:extLst>
          </p:cNvPr>
          <p:cNvSpPr txBox="1"/>
          <p:nvPr/>
        </p:nvSpPr>
        <p:spPr>
          <a:xfrm>
            <a:off x="3707275" y="3804987"/>
            <a:ext cx="172945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A2090C6B-293C-5B64-D4CA-BCB596BE7F43}"/>
              </a:ext>
            </a:extLst>
          </p:cNvPr>
          <p:cNvGrpSpPr/>
          <p:nvPr/>
        </p:nvGrpSpPr>
        <p:grpSpPr>
          <a:xfrm>
            <a:off x="954223" y="2305849"/>
            <a:ext cx="1645920" cy="667532"/>
            <a:chOff x="1129530" y="1716113"/>
            <a:chExt cx="2194560" cy="890043"/>
          </a:xfrm>
        </p:grpSpPr>
        <p:sp>
          <p:nvSpPr>
            <p:cNvPr id="107" name="TextBox 36">
              <a:extLst>
                <a:ext uri="{FF2B5EF4-FFF2-40B4-BE49-F238E27FC236}">
                  <a16:creationId xmlns:a16="http://schemas.microsoft.com/office/drawing/2014/main" id="{FA70E123-93EB-034B-997E-7964E0AC7506}"/>
                </a:ext>
              </a:extLst>
            </p:cNvPr>
            <p:cNvSpPr txBox="1"/>
            <p:nvPr/>
          </p:nvSpPr>
          <p:spPr>
            <a:xfrm>
              <a:off x="1129530" y="1716113"/>
              <a:ext cx="219456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  <p:sp>
          <p:nvSpPr>
            <p:cNvPr id="108" name="TextBox 37">
              <a:extLst>
                <a:ext uri="{FF2B5EF4-FFF2-40B4-BE49-F238E27FC236}">
                  <a16:creationId xmlns:a16="http://schemas.microsoft.com/office/drawing/2014/main" id="{42FD5E69-BD33-F9BD-5369-17BCB347D487}"/>
                </a:ext>
              </a:extLst>
            </p:cNvPr>
            <p:cNvSpPr txBox="1"/>
            <p:nvPr/>
          </p:nvSpPr>
          <p:spPr>
            <a:xfrm>
              <a:off x="1129530" y="2113713"/>
              <a:ext cx="219456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5DB8170-A029-281F-0BC9-BAAD43458505}"/>
              </a:ext>
            </a:extLst>
          </p:cNvPr>
          <p:cNvGrpSpPr/>
          <p:nvPr/>
        </p:nvGrpSpPr>
        <p:grpSpPr>
          <a:xfrm>
            <a:off x="960916" y="4207646"/>
            <a:ext cx="1645921" cy="667532"/>
            <a:chOff x="1281221" y="4270127"/>
            <a:chExt cx="2194561" cy="890043"/>
          </a:xfrm>
        </p:grpSpPr>
        <p:sp>
          <p:nvSpPr>
            <p:cNvPr id="110" name="TextBox 36">
              <a:extLst>
                <a:ext uri="{FF2B5EF4-FFF2-40B4-BE49-F238E27FC236}">
                  <a16:creationId xmlns:a16="http://schemas.microsoft.com/office/drawing/2014/main" id="{58C48B97-790D-08D5-C477-B57561A8CC36}"/>
                </a:ext>
              </a:extLst>
            </p:cNvPr>
            <p:cNvSpPr txBox="1"/>
            <p:nvPr/>
          </p:nvSpPr>
          <p:spPr>
            <a:xfrm>
              <a:off x="1281221" y="4270127"/>
              <a:ext cx="219456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  <p:sp>
          <p:nvSpPr>
            <p:cNvPr id="111" name="TextBox 37">
              <a:extLst>
                <a:ext uri="{FF2B5EF4-FFF2-40B4-BE49-F238E27FC236}">
                  <a16:creationId xmlns:a16="http://schemas.microsoft.com/office/drawing/2014/main" id="{51FC85C8-EFF8-61F3-CBB2-0A8E3FA57798}"/>
                </a:ext>
              </a:extLst>
            </p:cNvPr>
            <p:cNvSpPr txBox="1"/>
            <p:nvPr/>
          </p:nvSpPr>
          <p:spPr>
            <a:xfrm>
              <a:off x="1281222" y="4667727"/>
              <a:ext cx="219456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3E4DCB7B-5BF8-C2BC-9727-F84C77FC872B}"/>
              </a:ext>
            </a:extLst>
          </p:cNvPr>
          <p:cNvGrpSpPr/>
          <p:nvPr/>
        </p:nvGrpSpPr>
        <p:grpSpPr>
          <a:xfrm>
            <a:off x="758997" y="3256681"/>
            <a:ext cx="1645921" cy="667532"/>
            <a:chOff x="1092035" y="2987865"/>
            <a:chExt cx="2194561" cy="890043"/>
          </a:xfrm>
        </p:grpSpPr>
        <p:sp>
          <p:nvSpPr>
            <p:cNvPr id="113" name="TextBox 36">
              <a:extLst>
                <a:ext uri="{FF2B5EF4-FFF2-40B4-BE49-F238E27FC236}">
                  <a16:creationId xmlns:a16="http://schemas.microsoft.com/office/drawing/2014/main" id="{52B39558-733A-5573-49CF-68E0C7C2DE4A}"/>
                </a:ext>
              </a:extLst>
            </p:cNvPr>
            <p:cNvSpPr txBox="1"/>
            <p:nvPr/>
          </p:nvSpPr>
          <p:spPr>
            <a:xfrm>
              <a:off x="1092035" y="2987865"/>
              <a:ext cx="219456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  <p:sp>
          <p:nvSpPr>
            <p:cNvPr id="114" name="TextBox 37">
              <a:extLst>
                <a:ext uri="{FF2B5EF4-FFF2-40B4-BE49-F238E27FC236}">
                  <a16:creationId xmlns:a16="http://schemas.microsoft.com/office/drawing/2014/main" id="{2CEEDD01-085B-9BAE-5EDB-EFBC162EF85D}"/>
                </a:ext>
              </a:extLst>
            </p:cNvPr>
            <p:cNvSpPr txBox="1"/>
            <p:nvPr/>
          </p:nvSpPr>
          <p:spPr>
            <a:xfrm>
              <a:off x="1092036" y="3385465"/>
              <a:ext cx="219456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D5F7C050-6B76-9F0C-D3ED-0C7ED4144E35}"/>
              </a:ext>
            </a:extLst>
          </p:cNvPr>
          <p:cNvGrpSpPr/>
          <p:nvPr/>
        </p:nvGrpSpPr>
        <p:grpSpPr>
          <a:xfrm>
            <a:off x="6543857" y="2305849"/>
            <a:ext cx="1645921" cy="667532"/>
            <a:chOff x="8847095" y="1716113"/>
            <a:chExt cx="2194561" cy="890043"/>
          </a:xfrm>
        </p:grpSpPr>
        <p:sp>
          <p:nvSpPr>
            <p:cNvPr id="116" name="TextBox 36">
              <a:extLst>
                <a:ext uri="{FF2B5EF4-FFF2-40B4-BE49-F238E27FC236}">
                  <a16:creationId xmlns:a16="http://schemas.microsoft.com/office/drawing/2014/main" id="{06616DAE-642F-DC1F-9D64-DE1CE6B90F70}"/>
                </a:ext>
              </a:extLst>
            </p:cNvPr>
            <p:cNvSpPr txBox="1"/>
            <p:nvPr/>
          </p:nvSpPr>
          <p:spPr>
            <a:xfrm>
              <a:off x="8847095" y="1716113"/>
              <a:ext cx="219456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117" name="TextBox 37">
              <a:extLst>
                <a:ext uri="{FF2B5EF4-FFF2-40B4-BE49-F238E27FC236}">
                  <a16:creationId xmlns:a16="http://schemas.microsoft.com/office/drawing/2014/main" id="{4EF917F5-88C9-4A36-369D-FC8734592678}"/>
                </a:ext>
              </a:extLst>
            </p:cNvPr>
            <p:cNvSpPr txBox="1"/>
            <p:nvPr/>
          </p:nvSpPr>
          <p:spPr>
            <a:xfrm>
              <a:off x="8847096" y="2113713"/>
              <a:ext cx="219456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283E4DF4-0D0D-9116-E492-7E26472A7E52}"/>
              </a:ext>
            </a:extLst>
          </p:cNvPr>
          <p:cNvGrpSpPr/>
          <p:nvPr/>
        </p:nvGrpSpPr>
        <p:grpSpPr>
          <a:xfrm>
            <a:off x="6635322" y="4207646"/>
            <a:ext cx="1645921" cy="667532"/>
            <a:chOff x="8847095" y="4270127"/>
            <a:chExt cx="2194561" cy="890043"/>
          </a:xfrm>
        </p:grpSpPr>
        <p:sp>
          <p:nvSpPr>
            <p:cNvPr id="119" name="TextBox 36">
              <a:extLst>
                <a:ext uri="{FF2B5EF4-FFF2-40B4-BE49-F238E27FC236}">
                  <a16:creationId xmlns:a16="http://schemas.microsoft.com/office/drawing/2014/main" id="{9CCFEA54-276D-88CC-C9B1-4D6EDE8F1FBC}"/>
                </a:ext>
              </a:extLst>
            </p:cNvPr>
            <p:cNvSpPr txBox="1"/>
            <p:nvPr/>
          </p:nvSpPr>
          <p:spPr>
            <a:xfrm>
              <a:off x="8847095" y="4270127"/>
              <a:ext cx="219456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120" name="TextBox 37">
              <a:extLst>
                <a:ext uri="{FF2B5EF4-FFF2-40B4-BE49-F238E27FC236}">
                  <a16:creationId xmlns:a16="http://schemas.microsoft.com/office/drawing/2014/main" id="{9AEE62A2-1AF0-C386-ACAC-FB79C804F1AB}"/>
                </a:ext>
              </a:extLst>
            </p:cNvPr>
            <p:cNvSpPr txBox="1"/>
            <p:nvPr/>
          </p:nvSpPr>
          <p:spPr>
            <a:xfrm>
              <a:off x="8847096" y="4667727"/>
              <a:ext cx="219456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5CC2098F-C75F-6E09-1903-C2BD539AB7B8}"/>
              </a:ext>
            </a:extLst>
          </p:cNvPr>
          <p:cNvGrpSpPr/>
          <p:nvPr/>
        </p:nvGrpSpPr>
        <p:grpSpPr>
          <a:xfrm>
            <a:off x="6735972" y="3256681"/>
            <a:ext cx="1645921" cy="667532"/>
            <a:chOff x="9027907" y="2987865"/>
            <a:chExt cx="2194561" cy="890043"/>
          </a:xfrm>
        </p:grpSpPr>
        <p:sp>
          <p:nvSpPr>
            <p:cNvPr id="122" name="TextBox 36">
              <a:extLst>
                <a:ext uri="{FF2B5EF4-FFF2-40B4-BE49-F238E27FC236}">
                  <a16:creationId xmlns:a16="http://schemas.microsoft.com/office/drawing/2014/main" id="{32754118-9191-6D8A-3837-A0774F142FDD}"/>
                </a:ext>
              </a:extLst>
            </p:cNvPr>
            <p:cNvSpPr txBox="1"/>
            <p:nvPr/>
          </p:nvSpPr>
          <p:spPr>
            <a:xfrm>
              <a:off x="9027907" y="2987865"/>
              <a:ext cx="219456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123" name="TextBox 37">
              <a:extLst>
                <a:ext uri="{FF2B5EF4-FFF2-40B4-BE49-F238E27FC236}">
                  <a16:creationId xmlns:a16="http://schemas.microsoft.com/office/drawing/2014/main" id="{CE5123EE-43A6-212C-F495-256819B68C63}"/>
                </a:ext>
              </a:extLst>
            </p:cNvPr>
            <p:cNvSpPr txBox="1"/>
            <p:nvPr/>
          </p:nvSpPr>
          <p:spPr>
            <a:xfrm>
              <a:off x="9027908" y="3385465"/>
              <a:ext cx="219456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7119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7F754-73C8-B4D1-EF5A-FBFAFACFC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7CF06-217B-A7C4-4A54-9659DDC9D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Six-Point Strategic Compass – Slide Template</a:t>
            </a:r>
          </a:p>
        </p:txBody>
      </p:sp>
      <p:sp>
        <p:nvSpPr>
          <p:cNvPr id="15" name="Forme libre 20">
            <a:extLst>
              <a:ext uri="{FF2B5EF4-FFF2-40B4-BE49-F238E27FC236}">
                <a16:creationId xmlns:a16="http://schemas.microsoft.com/office/drawing/2014/main" id="{402A763B-38F4-F7EF-FD57-B404170936BB}"/>
              </a:ext>
            </a:extLst>
          </p:cNvPr>
          <p:cNvSpPr/>
          <p:nvPr/>
        </p:nvSpPr>
        <p:spPr>
          <a:xfrm>
            <a:off x="6036234" y="2236852"/>
            <a:ext cx="2345659" cy="805530"/>
          </a:xfrm>
          <a:custGeom>
            <a:avLst/>
            <a:gdLst>
              <a:gd name="connsiteX0" fmla="*/ 0 w 2655859"/>
              <a:gd name="connsiteY0" fmla="*/ 0 h 912056"/>
              <a:gd name="connsiteX1" fmla="*/ 539984 w 2655859"/>
              <a:gd name="connsiteY1" fmla="*/ 912057 h 912056"/>
              <a:gd name="connsiteX2" fmla="*/ 2655859 w 2655859"/>
              <a:gd name="connsiteY2" fmla="*/ 912057 h 912056"/>
              <a:gd name="connsiteX3" fmla="*/ 2408573 w 2655859"/>
              <a:gd name="connsiteY3" fmla="*/ 0 h 912056"/>
              <a:gd name="connsiteX4" fmla="*/ 150 w 2655859"/>
              <a:gd name="connsiteY4" fmla="*/ 0 h 912056"/>
              <a:gd name="connsiteX0" fmla="*/ 0 w 2655859"/>
              <a:gd name="connsiteY0" fmla="*/ 0 h 912057"/>
              <a:gd name="connsiteX1" fmla="*/ 351733 w 2655859"/>
              <a:gd name="connsiteY1" fmla="*/ 444855 h 912057"/>
              <a:gd name="connsiteX2" fmla="*/ 539984 w 2655859"/>
              <a:gd name="connsiteY2" fmla="*/ 912057 h 912057"/>
              <a:gd name="connsiteX3" fmla="*/ 2655859 w 2655859"/>
              <a:gd name="connsiteY3" fmla="*/ 912057 h 912057"/>
              <a:gd name="connsiteX4" fmla="*/ 2408573 w 2655859"/>
              <a:gd name="connsiteY4" fmla="*/ 0 h 912057"/>
              <a:gd name="connsiteX5" fmla="*/ 150 w 2655859"/>
              <a:gd name="connsiteY5" fmla="*/ 0 h 912057"/>
              <a:gd name="connsiteX6" fmla="*/ 0 w 2655859"/>
              <a:gd name="connsiteY6" fmla="*/ 0 h 912057"/>
              <a:gd name="connsiteX0" fmla="*/ 0 w 2655859"/>
              <a:gd name="connsiteY0" fmla="*/ 0 h 912057"/>
              <a:gd name="connsiteX1" fmla="*/ 161273 w 2655859"/>
              <a:gd name="connsiteY1" fmla="*/ 569387 h 912057"/>
              <a:gd name="connsiteX2" fmla="*/ 539984 w 2655859"/>
              <a:gd name="connsiteY2" fmla="*/ 912057 h 912057"/>
              <a:gd name="connsiteX3" fmla="*/ 2655859 w 2655859"/>
              <a:gd name="connsiteY3" fmla="*/ 912057 h 912057"/>
              <a:gd name="connsiteX4" fmla="*/ 2408573 w 2655859"/>
              <a:gd name="connsiteY4" fmla="*/ 0 h 912057"/>
              <a:gd name="connsiteX5" fmla="*/ 150 w 2655859"/>
              <a:gd name="connsiteY5" fmla="*/ 0 h 912057"/>
              <a:gd name="connsiteX6" fmla="*/ 0 w 2655859"/>
              <a:gd name="connsiteY6" fmla="*/ 0 h 91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55859" h="912057">
                <a:moveTo>
                  <a:pt x="0" y="0"/>
                </a:moveTo>
                <a:cubicBezTo>
                  <a:pt x="58597" y="74142"/>
                  <a:pt x="71276" y="417378"/>
                  <a:pt x="161273" y="569387"/>
                </a:cubicBezTo>
                <a:cubicBezTo>
                  <a:pt x="251270" y="721396"/>
                  <a:pt x="155963" y="834190"/>
                  <a:pt x="539984" y="912057"/>
                </a:cubicBezTo>
                <a:lnTo>
                  <a:pt x="2655859" y="912057"/>
                </a:lnTo>
                <a:cubicBezTo>
                  <a:pt x="2606102" y="595450"/>
                  <a:pt x="2522474" y="290235"/>
                  <a:pt x="2408573" y="0"/>
                </a:cubicBezTo>
                <a:lnTo>
                  <a:pt x="1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7" name="Forme libre 22">
            <a:extLst>
              <a:ext uri="{FF2B5EF4-FFF2-40B4-BE49-F238E27FC236}">
                <a16:creationId xmlns:a16="http://schemas.microsoft.com/office/drawing/2014/main" id="{5255A470-9567-7258-1EAC-2EF83C2DF6A5}"/>
              </a:ext>
            </a:extLst>
          </p:cNvPr>
          <p:cNvSpPr/>
          <p:nvPr/>
        </p:nvSpPr>
        <p:spPr>
          <a:xfrm>
            <a:off x="6371435" y="3187686"/>
            <a:ext cx="2057449" cy="805526"/>
          </a:xfrm>
          <a:custGeom>
            <a:avLst/>
            <a:gdLst>
              <a:gd name="connsiteX0" fmla="*/ 58749 w 2124717"/>
              <a:gd name="connsiteY0" fmla="*/ 518432 h 912052"/>
              <a:gd name="connsiteX1" fmla="*/ 25028 w 2124717"/>
              <a:gd name="connsiteY1" fmla="*/ 912053 h 912052"/>
              <a:gd name="connsiteX2" fmla="*/ 2106883 w 2124717"/>
              <a:gd name="connsiteY2" fmla="*/ 912053 h 912052"/>
              <a:gd name="connsiteX3" fmla="*/ 2124718 w 2124717"/>
              <a:gd name="connsiteY3" fmla="*/ 518432 h 912052"/>
              <a:gd name="connsiteX4" fmla="*/ 2093994 w 2124717"/>
              <a:gd name="connsiteY4" fmla="*/ 0 h 912052"/>
              <a:gd name="connsiteX5" fmla="*/ 0 w 2124717"/>
              <a:gd name="connsiteY5" fmla="*/ 0 h 912052"/>
              <a:gd name="connsiteX6" fmla="*/ 58600 w 2124717"/>
              <a:gd name="connsiteY6" fmla="*/ 518432 h 912052"/>
              <a:gd name="connsiteX0" fmla="*/ 0 w 2234453"/>
              <a:gd name="connsiteY0" fmla="*/ 525758 h 912053"/>
              <a:gd name="connsiteX1" fmla="*/ 134763 w 2234453"/>
              <a:gd name="connsiteY1" fmla="*/ 912053 h 912053"/>
              <a:gd name="connsiteX2" fmla="*/ 2216618 w 2234453"/>
              <a:gd name="connsiteY2" fmla="*/ 912053 h 912053"/>
              <a:gd name="connsiteX3" fmla="*/ 2234453 w 2234453"/>
              <a:gd name="connsiteY3" fmla="*/ 518432 h 912053"/>
              <a:gd name="connsiteX4" fmla="*/ 2203729 w 2234453"/>
              <a:gd name="connsiteY4" fmla="*/ 0 h 912053"/>
              <a:gd name="connsiteX5" fmla="*/ 109735 w 2234453"/>
              <a:gd name="connsiteY5" fmla="*/ 0 h 912053"/>
              <a:gd name="connsiteX6" fmla="*/ 168335 w 2234453"/>
              <a:gd name="connsiteY6" fmla="*/ 518432 h 912053"/>
              <a:gd name="connsiteX7" fmla="*/ 0 w 2234453"/>
              <a:gd name="connsiteY7" fmla="*/ 525758 h 912053"/>
              <a:gd name="connsiteX0" fmla="*/ 29451 w 2263904"/>
              <a:gd name="connsiteY0" fmla="*/ 525758 h 912053"/>
              <a:gd name="connsiteX1" fmla="*/ 164214 w 2263904"/>
              <a:gd name="connsiteY1" fmla="*/ 912053 h 912053"/>
              <a:gd name="connsiteX2" fmla="*/ 2246069 w 2263904"/>
              <a:gd name="connsiteY2" fmla="*/ 912053 h 912053"/>
              <a:gd name="connsiteX3" fmla="*/ 2263904 w 2263904"/>
              <a:gd name="connsiteY3" fmla="*/ 518432 h 912053"/>
              <a:gd name="connsiteX4" fmla="*/ 2233180 w 2263904"/>
              <a:gd name="connsiteY4" fmla="*/ 0 h 912053"/>
              <a:gd name="connsiteX5" fmla="*/ 139186 w 2263904"/>
              <a:gd name="connsiteY5" fmla="*/ 0 h 912053"/>
              <a:gd name="connsiteX6" fmla="*/ 0 w 2263904"/>
              <a:gd name="connsiteY6" fmla="*/ 313321 h 912053"/>
              <a:gd name="connsiteX7" fmla="*/ 29451 w 2263904"/>
              <a:gd name="connsiteY7" fmla="*/ 525758 h 912053"/>
              <a:gd name="connsiteX0" fmla="*/ 29451 w 2263904"/>
              <a:gd name="connsiteY0" fmla="*/ 525758 h 912053"/>
              <a:gd name="connsiteX1" fmla="*/ 164214 w 2263904"/>
              <a:gd name="connsiteY1" fmla="*/ 912053 h 912053"/>
              <a:gd name="connsiteX2" fmla="*/ 2246069 w 2263904"/>
              <a:gd name="connsiteY2" fmla="*/ 912053 h 912053"/>
              <a:gd name="connsiteX3" fmla="*/ 2263904 w 2263904"/>
              <a:gd name="connsiteY3" fmla="*/ 518432 h 912053"/>
              <a:gd name="connsiteX4" fmla="*/ 2233180 w 2263904"/>
              <a:gd name="connsiteY4" fmla="*/ 0 h 912053"/>
              <a:gd name="connsiteX5" fmla="*/ 139186 w 2263904"/>
              <a:gd name="connsiteY5" fmla="*/ 0 h 912053"/>
              <a:gd name="connsiteX6" fmla="*/ 0 w 2263904"/>
              <a:gd name="connsiteY6" fmla="*/ 313321 h 912053"/>
              <a:gd name="connsiteX7" fmla="*/ 29451 w 2263904"/>
              <a:gd name="connsiteY7" fmla="*/ 525758 h 912053"/>
              <a:gd name="connsiteX0" fmla="*/ 29451 w 2263904"/>
              <a:gd name="connsiteY0" fmla="*/ 525758 h 912053"/>
              <a:gd name="connsiteX1" fmla="*/ 164214 w 2263904"/>
              <a:gd name="connsiteY1" fmla="*/ 912053 h 912053"/>
              <a:gd name="connsiteX2" fmla="*/ 2246069 w 2263904"/>
              <a:gd name="connsiteY2" fmla="*/ 912053 h 912053"/>
              <a:gd name="connsiteX3" fmla="*/ 2263904 w 2263904"/>
              <a:gd name="connsiteY3" fmla="*/ 518432 h 912053"/>
              <a:gd name="connsiteX4" fmla="*/ 2233180 w 2263904"/>
              <a:gd name="connsiteY4" fmla="*/ 0 h 912053"/>
              <a:gd name="connsiteX5" fmla="*/ 139186 w 2263904"/>
              <a:gd name="connsiteY5" fmla="*/ 0 h 912053"/>
              <a:gd name="connsiteX6" fmla="*/ 0 w 2263904"/>
              <a:gd name="connsiteY6" fmla="*/ 313321 h 912053"/>
              <a:gd name="connsiteX7" fmla="*/ 29451 w 2263904"/>
              <a:gd name="connsiteY7" fmla="*/ 525758 h 912053"/>
              <a:gd name="connsiteX0" fmla="*/ 29451 w 2263904"/>
              <a:gd name="connsiteY0" fmla="*/ 525758 h 912053"/>
              <a:gd name="connsiteX1" fmla="*/ 164214 w 2263904"/>
              <a:gd name="connsiteY1" fmla="*/ 912053 h 912053"/>
              <a:gd name="connsiteX2" fmla="*/ 2246069 w 2263904"/>
              <a:gd name="connsiteY2" fmla="*/ 912053 h 912053"/>
              <a:gd name="connsiteX3" fmla="*/ 2263904 w 2263904"/>
              <a:gd name="connsiteY3" fmla="*/ 518432 h 912053"/>
              <a:gd name="connsiteX4" fmla="*/ 2233180 w 2263904"/>
              <a:gd name="connsiteY4" fmla="*/ 0 h 912053"/>
              <a:gd name="connsiteX5" fmla="*/ 139186 w 2263904"/>
              <a:gd name="connsiteY5" fmla="*/ 0 h 912053"/>
              <a:gd name="connsiteX6" fmla="*/ 0 w 2263904"/>
              <a:gd name="connsiteY6" fmla="*/ 313321 h 912053"/>
              <a:gd name="connsiteX7" fmla="*/ 29451 w 2263904"/>
              <a:gd name="connsiteY7" fmla="*/ 525758 h 912053"/>
              <a:gd name="connsiteX0" fmla="*/ 95082 w 2329535"/>
              <a:gd name="connsiteY0" fmla="*/ 525758 h 912053"/>
              <a:gd name="connsiteX1" fmla="*/ 30807 w 2329535"/>
              <a:gd name="connsiteY1" fmla="*/ 569645 h 912053"/>
              <a:gd name="connsiteX2" fmla="*/ 229845 w 2329535"/>
              <a:gd name="connsiteY2" fmla="*/ 912053 h 912053"/>
              <a:gd name="connsiteX3" fmla="*/ 2311700 w 2329535"/>
              <a:gd name="connsiteY3" fmla="*/ 912053 h 912053"/>
              <a:gd name="connsiteX4" fmla="*/ 2329535 w 2329535"/>
              <a:gd name="connsiteY4" fmla="*/ 518432 h 912053"/>
              <a:gd name="connsiteX5" fmla="*/ 2298811 w 2329535"/>
              <a:gd name="connsiteY5" fmla="*/ 0 h 912053"/>
              <a:gd name="connsiteX6" fmla="*/ 204817 w 2329535"/>
              <a:gd name="connsiteY6" fmla="*/ 0 h 912053"/>
              <a:gd name="connsiteX7" fmla="*/ 65631 w 2329535"/>
              <a:gd name="connsiteY7" fmla="*/ 313321 h 912053"/>
              <a:gd name="connsiteX8" fmla="*/ 95082 w 2329535"/>
              <a:gd name="connsiteY8" fmla="*/ 525758 h 912053"/>
              <a:gd name="connsiteX0" fmla="*/ 65631 w 2329535"/>
              <a:gd name="connsiteY0" fmla="*/ 313321 h 912053"/>
              <a:gd name="connsiteX1" fmla="*/ 30807 w 2329535"/>
              <a:gd name="connsiteY1" fmla="*/ 569645 h 912053"/>
              <a:gd name="connsiteX2" fmla="*/ 229845 w 2329535"/>
              <a:gd name="connsiteY2" fmla="*/ 912053 h 912053"/>
              <a:gd name="connsiteX3" fmla="*/ 2311700 w 2329535"/>
              <a:gd name="connsiteY3" fmla="*/ 912053 h 912053"/>
              <a:gd name="connsiteX4" fmla="*/ 2329535 w 2329535"/>
              <a:gd name="connsiteY4" fmla="*/ 518432 h 912053"/>
              <a:gd name="connsiteX5" fmla="*/ 2298811 w 2329535"/>
              <a:gd name="connsiteY5" fmla="*/ 0 h 912053"/>
              <a:gd name="connsiteX6" fmla="*/ 204817 w 2329535"/>
              <a:gd name="connsiteY6" fmla="*/ 0 h 912053"/>
              <a:gd name="connsiteX7" fmla="*/ 65631 w 2329535"/>
              <a:gd name="connsiteY7" fmla="*/ 313321 h 912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9535" h="912053">
                <a:moveTo>
                  <a:pt x="65631" y="313321"/>
                </a:moveTo>
                <a:cubicBezTo>
                  <a:pt x="36629" y="408262"/>
                  <a:pt x="3438" y="469856"/>
                  <a:pt x="30807" y="569645"/>
                </a:cubicBezTo>
                <a:cubicBezTo>
                  <a:pt x="53268" y="634028"/>
                  <a:pt x="-140130" y="851322"/>
                  <a:pt x="229845" y="912053"/>
                </a:cubicBezTo>
                <a:lnTo>
                  <a:pt x="2311700" y="912053"/>
                </a:lnTo>
                <a:cubicBezTo>
                  <a:pt x="2323240" y="782296"/>
                  <a:pt x="2329535" y="651189"/>
                  <a:pt x="2329535" y="518432"/>
                </a:cubicBezTo>
                <a:cubicBezTo>
                  <a:pt x="2329535" y="342974"/>
                  <a:pt x="2318893" y="170062"/>
                  <a:pt x="2298811" y="0"/>
                </a:cubicBezTo>
                <a:lnTo>
                  <a:pt x="204817" y="0"/>
                </a:lnTo>
                <a:cubicBezTo>
                  <a:pt x="135224" y="156660"/>
                  <a:pt x="65631" y="135017"/>
                  <a:pt x="65631" y="313321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" name="Forme libre 24">
            <a:extLst>
              <a:ext uri="{FF2B5EF4-FFF2-40B4-BE49-F238E27FC236}">
                <a16:creationId xmlns:a16="http://schemas.microsoft.com/office/drawing/2014/main" id="{C6426D3F-5139-7F01-C2BF-9C74D33A642E}"/>
              </a:ext>
            </a:extLst>
          </p:cNvPr>
          <p:cNvSpPr/>
          <p:nvPr/>
        </p:nvSpPr>
        <p:spPr>
          <a:xfrm>
            <a:off x="6134847" y="4138650"/>
            <a:ext cx="2262798" cy="805530"/>
          </a:xfrm>
          <a:custGeom>
            <a:avLst/>
            <a:gdLst>
              <a:gd name="connsiteX0" fmla="*/ 150 w 2562040"/>
              <a:gd name="connsiteY0" fmla="*/ 912057 h 912056"/>
              <a:gd name="connsiteX1" fmla="*/ 2343378 w 2562040"/>
              <a:gd name="connsiteY1" fmla="*/ 912057 h 912056"/>
              <a:gd name="connsiteX2" fmla="*/ 2562040 w 2562040"/>
              <a:gd name="connsiteY2" fmla="*/ 0 h 912056"/>
              <a:gd name="connsiteX3" fmla="*/ 462951 w 2562040"/>
              <a:gd name="connsiteY3" fmla="*/ 0 h 912056"/>
              <a:gd name="connsiteX4" fmla="*/ 0 w 2562040"/>
              <a:gd name="connsiteY4" fmla="*/ 912057 h 912056"/>
              <a:gd name="connsiteX0" fmla="*/ 150 w 2562040"/>
              <a:gd name="connsiteY0" fmla="*/ 912057 h 912057"/>
              <a:gd name="connsiteX1" fmla="*/ 2343378 w 2562040"/>
              <a:gd name="connsiteY1" fmla="*/ 912057 h 912057"/>
              <a:gd name="connsiteX2" fmla="*/ 2562040 w 2562040"/>
              <a:gd name="connsiteY2" fmla="*/ 0 h 912057"/>
              <a:gd name="connsiteX3" fmla="*/ 462951 w 2562040"/>
              <a:gd name="connsiteY3" fmla="*/ 0 h 912057"/>
              <a:gd name="connsiteX4" fmla="*/ 306007 w 2562040"/>
              <a:gd name="connsiteY4" fmla="*/ 448888 h 912057"/>
              <a:gd name="connsiteX5" fmla="*/ 0 w 2562040"/>
              <a:gd name="connsiteY5" fmla="*/ 912057 h 912057"/>
              <a:gd name="connsiteX6" fmla="*/ 150 w 2562040"/>
              <a:gd name="connsiteY6" fmla="*/ 912057 h 912057"/>
              <a:gd name="connsiteX0" fmla="*/ 150 w 2562040"/>
              <a:gd name="connsiteY0" fmla="*/ 912057 h 912057"/>
              <a:gd name="connsiteX1" fmla="*/ 2343378 w 2562040"/>
              <a:gd name="connsiteY1" fmla="*/ 912057 h 912057"/>
              <a:gd name="connsiteX2" fmla="*/ 2562040 w 2562040"/>
              <a:gd name="connsiteY2" fmla="*/ 0 h 912057"/>
              <a:gd name="connsiteX3" fmla="*/ 462951 w 2562040"/>
              <a:gd name="connsiteY3" fmla="*/ 0 h 912057"/>
              <a:gd name="connsiteX4" fmla="*/ 93571 w 2562040"/>
              <a:gd name="connsiteY4" fmla="*/ 423248 h 912057"/>
              <a:gd name="connsiteX5" fmla="*/ 0 w 2562040"/>
              <a:gd name="connsiteY5" fmla="*/ 912057 h 912057"/>
              <a:gd name="connsiteX6" fmla="*/ 150 w 2562040"/>
              <a:gd name="connsiteY6" fmla="*/ 912057 h 91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62040" h="912057">
                <a:moveTo>
                  <a:pt x="150" y="912057"/>
                </a:moveTo>
                <a:lnTo>
                  <a:pt x="2343378" y="912057"/>
                </a:lnTo>
                <a:cubicBezTo>
                  <a:pt x="2447539" y="621075"/>
                  <a:pt x="2521725" y="315857"/>
                  <a:pt x="2562040" y="0"/>
                </a:cubicBezTo>
                <a:lnTo>
                  <a:pt x="462951" y="0"/>
                </a:lnTo>
                <a:cubicBezTo>
                  <a:pt x="86946" y="74815"/>
                  <a:pt x="170730" y="271239"/>
                  <a:pt x="93571" y="423248"/>
                </a:cubicBezTo>
                <a:cubicBezTo>
                  <a:pt x="16413" y="575258"/>
                  <a:pt x="50976" y="834862"/>
                  <a:pt x="0" y="912057"/>
                </a:cubicBezTo>
                <a:lnTo>
                  <a:pt x="150" y="912057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1" name="Forme libre 20">
            <a:extLst>
              <a:ext uri="{FF2B5EF4-FFF2-40B4-BE49-F238E27FC236}">
                <a16:creationId xmlns:a16="http://schemas.microsoft.com/office/drawing/2014/main" id="{9E00083D-C911-491E-4003-B09F1218C3DB}"/>
              </a:ext>
            </a:extLst>
          </p:cNvPr>
          <p:cNvSpPr/>
          <p:nvPr/>
        </p:nvSpPr>
        <p:spPr>
          <a:xfrm flipH="1">
            <a:off x="766851" y="2236852"/>
            <a:ext cx="2345659" cy="805530"/>
          </a:xfrm>
          <a:custGeom>
            <a:avLst/>
            <a:gdLst>
              <a:gd name="connsiteX0" fmla="*/ 0 w 2655859"/>
              <a:gd name="connsiteY0" fmla="*/ 0 h 912056"/>
              <a:gd name="connsiteX1" fmla="*/ 539984 w 2655859"/>
              <a:gd name="connsiteY1" fmla="*/ 912057 h 912056"/>
              <a:gd name="connsiteX2" fmla="*/ 2655859 w 2655859"/>
              <a:gd name="connsiteY2" fmla="*/ 912057 h 912056"/>
              <a:gd name="connsiteX3" fmla="*/ 2408573 w 2655859"/>
              <a:gd name="connsiteY3" fmla="*/ 0 h 912056"/>
              <a:gd name="connsiteX4" fmla="*/ 150 w 2655859"/>
              <a:gd name="connsiteY4" fmla="*/ 0 h 912056"/>
              <a:gd name="connsiteX0" fmla="*/ 0 w 2655859"/>
              <a:gd name="connsiteY0" fmla="*/ 0 h 912057"/>
              <a:gd name="connsiteX1" fmla="*/ 330244 w 2655859"/>
              <a:gd name="connsiteY1" fmla="*/ 444855 h 912057"/>
              <a:gd name="connsiteX2" fmla="*/ 539984 w 2655859"/>
              <a:gd name="connsiteY2" fmla="*/ 912057 h 912057"/>
              <a:gd name="connsiteX3" fmla="*/ 2655859 w 2655859"/>
              <a:gd name="connsiteY3" fmla="*/ 912057 h 912057"/>
              <a:gd name="connsiteX4" fmla="*/ 2408573 w 2655859"/>
              <a:gd name="connsiteY4" fmla="*/ 0 h 912057"/>
              <a:gd name="connsiteX5" fmla="*/ 150 w 2655859"/>
              <a:gd name="connsiteY5" fmla="*/ 0 h 912057"/>
              <a:gd name="connsiteX6" fmla="*/ 0 w 2655859"/>
              <a:gd name="connsiteY6" fmla="*/ 0 h 912057"/>
              <a:gd name="connsiteX0" fmla="*/ 0 w 2655859"/>
              <a:gd name="connsiteY0" fmla="*/ 0 h 912057"/>
              <a:gd name="connsiteX1" fmla="*/ 95830 w 2655859"/>
              <a:gd name="connsiteY1" fmla="*/ 444855 h 912057"/>
              <a:gd name="connsiteX2" fmla="*/ 539984 w 2655859"/>
              <a:gd name="connsiteY2" fmla="*/ 912057 h 912057"/>
              <a:gd name="connsiteX3" fmla="*/ 2655859 w 2655859"/>
              <a:gd name="connsiteY3" fmla="*/ 912057 h 912057"/>
              <a:gd name="connsiteX4" fmla="*/ 2408573 w 2655859"/>
              <a:gd name="connsiteY4" fmla="*/ 0 h 912057"/>
              <a:gd name="connsiteX5" fmla="*/ 150 w 2655859"/>
              <a:gd name="connsiteY5" fmla="*/ 0 h 912057"/>
              <a:gd name="connsiteX6" fmla="*/ 0 w 2655859"/>
              <a:gd name="connsiteY6" fmla="*/ 0 h 91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55859" h="912057">
                <a:moveTo>
                  <a:pt x="0" y="0"/>
                </a:moveTo>
                <a:cubicBezTo>
                  <a:pt x="55016" y="74143"/>
                  <a:pt x="5833" y="292846"/>
                  <a:pt x="95830" y="444855"/>
                </a:cubicBezTo>
                <a:cubicBezTo>
                  <a:pt x="185827" y="596864"/>
                  <a:pt x="152382" y="834190"/>
                  <a:pt x="539984" y="912057"/>
                </a:cubicBezTo>
                <a:lnTo>
                  <a:pt x="2655859" y="912057"/>
                </a:lnTo>
                <a:cubicBezTo>
                  <a:pt x="2606102" y="595450"/>
                  <a:pt x="2522474" y="290235"/>
                  <a:pt x="2408573" y="0"/>
                </a:cubicBezTo>
                <a:lnTo>
                  <a:pt x="1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4" name="Forme libre 22">
            <a:extLst>
              <a:ext uri="{FF2B5EF4-FFF2-40B4-BE49-F238E27FC236}">
                <a16:creationId xmlns:a16="http://schemas.microsoft.com/office/drawing/2014/main" id="{27CE6C66-540A-FBEA-7677-0341F935C676}"/>
              </a:ext>
            </a:extLst>
          </p:cNvPr>
          <p:cNvSpPr/>
          <p:nvPr/>
        </p:nvSpPr>
        <p:spPr>
          <a:xfrm flipH="1">
            <a:off x="719861" y="3187686"/>
            <a:ext cx="2083591" cy="805526"/>
          </a:xfrm>
          <a:custGeom>
            <a:avLst/>
            <a:gdLst>
              <a:gd name="connsiteX0" fmla="*/ 58749 w 2124717"/>
              <a:gd name="connsiteY0" fmla="*/ 518432 h 912052"/>
              <a:gd name="connsiteX1" fmla="*/ 25028 w 2124717"/>
              <a:gd name="connsiteY1" fmla="*/ 912053 h 912052"/>
              <a:gd name="connsiteX2" fmla="*/ 2106883 w 2124717"/>
              <a:gd name="connsiteY2" fmla="*/ 912053 h 912052"/>
              <a:gd name="connsiteX3" fmla="*/ 2124718 w 2124717"/>
              <a:gd name="connsiteY3" fmla="*/ 518432 h 912052"/>
              <a:gd name="connsiteX4" fmla="*/ 2093994 w 2124717"/>
              <a:gd name="connsiteY4" fmla="*/ 0 h 912052"/>
              <a:gd name="connsiteX5" fmla="*/ 0 w 2124717"/>
              <a:gd name="connsiteY5" fmla="*/ 0 h 912052"/>
              <a:gd name="connsiteX6" fmla="*/ 58600 w 2124717"/>
              <a:gd name="connsiteY6" fmla="*/ 518432 h 912052"/>
              <a:gd name="connsiteX0" fmla="*/ 0 w 2344334"/>
              <a:gd name="connsiteY0" fmla="*/ 511107 h 912053"/>
              <a:gd name="connsiteX1" fmla="*/ 244644 w 2344334"/>
              <a:gd name="connsiteY1" fmla="*/ 912053 h 912053"/>
              <a:gd name="connsiteX2" fmla="*/ 2326499 w 2344334"/>
              <a:gd name="connsiteY2" fmla="*/ 912053 h 912053"/>
              <a:gd name="connsiteX3" fmla="*/ 2344334 w 2344334"/>
              <a:gd name="connsiteY3" fmla="*/ 518432 h 912053"/>
              <a:gd name="connsiteX4" fmla="*/ 2313610 w 2344334"/>
              <a:gd name="connsiteY4" fmla="*/ 0 h 912053"/>
              <a:gd name="connsiteX5" fmla="*/ 219616 w 2344334"/>
              <a:gd name="connsiteY5" fmla="*/ 0 h 912053"/>
              <a:gd name="connsiteX6" fmla="*/ 278216 w 2344334"/>
              <a:gd name="connsiteY6" fmla="*/ 518432 h 912053"/>
              <a:gd name="connsiteX7" fmla="*/ 0 w 2344334"/>
              <a:gd name="connsiteY7" fmla="*/ 511107 h 912053"/>
              <a:gd name="connsiteX0" fmla="*/ 14800 w 2359134"/>
              <a:gd name="connsiteY0" fmla="*/ 511107 h 912053"/>
              <a:gd name="connsiteX1" fmla="*/ 259444 w 2359134"/>
              <a:gd name="connsiteY1" fmla="*/ 912053 h 912053"/>
              <a:gd name="connsiteX2" fmla="*/ 2341299 w 2359134"/>
              <a:gd name="connsiteY2" fmla="*/ 912053 h 912053"/>
              <a:gd name="connsiteX3" fmla="*/ 2359134 w 2359134"/>
              <a:gd name="connsiteY3" fmla="*/ 518432 h 912053"/>
              <a:gd name="connsiteX4" fmla="*/ 2328410 w 2359134"/>
              <a:gd name="connsiteY4" fmla="*/ 0 h 912053"/>
              <a:gd name="connsiteX5" fmla="*/ 234416 w 2359134"/>
              <a:gd name="connsiteY5" fmla="*/ 0 h 912053"/>
              <a:gd name="connsiteX6" fmla="*/ 0 w 2359134"/>
              <a:gd name="connsiteY6" fmla="*/ 320646 h 912053"/>
              <a:gd name="connsiteX7" fmla="*/ 14800 w 2359134"/>
              <a:gd name="connsiteY7" fmla="*/ 511107 h 912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59134" h="912053">
                <a:moveTo>
                  <a:pt x="14800" y="511107"/>
                </a:moveTo>
                <a:cubicBezTo>
                  <a:pt x="14800" y="645364"/>
                  <a:pt x="281476" y="784096"/>
                  <a:pt x="259444" y="912053"/>
                </a:cubicBezTo>
                <a:lnTo>
                  <a:pt x="2341299" y="912053"/>
                </a:lnTo>
                <a:cubicBezTo>
                  <a:pt x="2352839" y="782296"/>
                  <a:pt x="2359134" y="651189"/>
                  <a:pt x="2359134" y="518432"/>
                </a:cubicBezTo>
                <a:cubicBezTo>
                  <a:pt x="2359134" y="342974"/>
                  <a:pt x="2348492" y="170062"/>
                  <a:pt x="2328410" y="0"/>
                </a:cubicBezTo>
                <a:lnTo>
                  <a:pt x="234416" y="0"/>
                </a:lnTo>
                <a:cubicBezTo>
                  <a:pt x="272783" y="166616"/>
                  <a:pt x="0" y="142342"/>
                  <a:pt x="0" y="320646"/>
                </a:cubicBezTo>
                <a:cubicBezTo>
                  <a:pt x="50" y="320646"/>
                  <a:pt x="14750" y="511107"/>
                  <a:pt x="14800" y="511107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7" name="Forme libre 24">
            <a:extLst>
              <a:ext uri="{FF2B5EF4-FFF2-40B4-BE49-F238E27FC236}">
                <a16:creationId xmlns:a16="http://schemas.microsoft.com/office/drawing/2014/main" id="{84251EC4-7929-A316-EFD0-A3D4B46ED23C}"/>
              </a:ext>
            </a:extLst>
          </p:cNvPr>
          <p:cNvSpPr/>
          <p:nvPr/>
        </p:nvSpPr>
        <p:spPr>
          <a:xfrm flipH="1">
            <a:off x="751099" y="4138650"/>
            <a:ext cx="2262798" cy="805530"/>
          </a:xfrm>
          <a:custGeom>
            <a:avLst/>
            <a:gdLst>
              <a:gd name="connsiteX0" fmla="*/ 150 w 2562040"/>
              <a:gd name="connsiteY0" fmla="*/ 912057 h 912056"/>
              <a:gd name="connsiteX1" fmla="*/ 2343378 w 2562040"/>
              <a:gd name="connsiteY1" fmla="*/ 912057 h 912056"/>
              <a:gd name="connsiteX2" fmla="*/ 2562040 w 2562040"/>
              <a:gd name="connsiteY2" fmla="*/ 0 h 912056"/>
              <a:gd name="connsiteX3" fmla="*/ 462951 w 2562040"/>
              <a:gd name="connsiteY3" fmla="*/ 0 h 912056"/>
              <a:gd name="connsiteX4" fmla="*/ 0 w 2562040"/>
              <a:gd name="connsiteY4" fmla="*/ 912057 h 912056"/>
              <a:gd name="connsiteX0" fmla="*/ 150 w 2562040"/>
              <a:gd name="connsiteY0" fmla="*/ 912057 h 912057"/>
              <a:gd name="connsiteX1" fmla="*/ 2343378 w 2562040"/>
              <a:gd name="connsiteY1" fmla="*/ 912057 h 912057"/>
              <a:gd name="connsiteX2" fmla="*/ 2562040 w 2562040"/>
              <a:gd name="connsiteY2" fmla="*/ 0 h 912057"/>
              <a:gd name="connsiteX3" fmla="*/ 462951 w 2562040"/>
              <a:gd name="connsiteY3" fmla="*/ 0 h 912057"/>
              <a:gd name="connsiteX4" fmla="*/ 299170 w 2562040"/>
              <a:gd name="connsiteY4" fmla="*/ 459875 h 912057"/>
              <a:gd name="connsiteX5" fmla="*/ 0 w 2562040"/>
              <a:gd name="connsiteY5" fmla="*/ 912057 h 912057"/>
              <a:gd name="connsiteX6" fmla="*/ 150 w 2562040"/>
              <a:gd name="connsiteY6" fmla="*/ 912057 h 912057"/>
              <a:gd name="connsiteX0" fmla="*/ 150 w 2562040"/>
              <a:gd name="connsiteY0" fmla="*/ 912057 h 912057"/>
              <a:gd name="connsiteX1" fmla="*/ 2343378 w 2562040"/>
              <a:gd name="connsiteY1" fmla="*/ 912057 h 912057"/>
              <a:gd name="connsiteX2" fmla="*/ 2562040 w 2562040"/>
              <a:gd name="connsiteY2" fmla="*/ 0 h 912057"/>
              <a:gd name="connsiteX3" fmla="*/ 462951 w 2562040"/>
              <a:gd name="connsiteY3" fmla="*/ 0 h 912057"/>
              <a:gd name="connsiteX4" fmla="*/ 57431 w 2562040"/>
              <a:gd name="connsiteY4" fmla="*/ 496502 h 912057"/>
              <a:gd name="connsiteX5" fmla="*/ 0 w 2562040"/>
              <a:gd name="connsiteY5" fmla="*/ 912057 h 912057"/>
              <a:gd name="connsiteX6" fmla="*/ 150 w 2562040"/>
              <a:gd name="connsiteY6" fmla="*/ 912057 h 912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62040" h="912057">
                <a:moveTo>
                  <a:pt x="150" y="912057"/>
                </a:moveTo>
                <a:lnTo>
                  <a:pt x="2343378" y="912057"/>
                </a:lnTo>
                <a:cubicBezTo>
                  <a:pt x="2447539" y="621075"/>
                  <a:pt x="2521725" y="315857"/>
                  <a:pt x="2562040" y="0"/>
                </a:cubicBezTo>
                <a:lnTo>
                  <a:pt x="462951" y="0"/>
                </a:lnTo>
                <a:cubicBezTo>
                  <a:pt x="85806" y="76646"/>
                  <a:pt x="134590" y="344493"/>
                  <a:pt x="57431" y="496502"/>
                </a:cubicBezTo>
                <a:cubicBezTo>
                  <a:pt x="-19727" y="648512"/>
                  <a:pt x="49837" y="836693"/>
                  <a:pt x="0" y="912057"/>
                </a:cubicBezTo>
                <a:lnTo>
                  <a:pt x="150" y="912057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0" name="Forme libre 3">
            <a:extLst>
              <a:ext uri="{FF2B5EF4-FFF2-40B4-BE49-F238E27FC236}">
                <a16:creationId xmlns:a16="http://schemas.microsoft.com/office/drawing/2014/main" id="{1390ADB7-517A-B410-1CCA-4EB1AF964852}"/>
              </a:ext>
            </a:extLst>
          </p:cNvPr>
          <p:cNvSpPr/>
          <p:nvPr/>
        </p:nvSpPr>
        <p:spPr>
          <a:xfrm>
            <a:off x="3125239" y="2236851"/>
            <a:ext cx="886853" cy="945144"/>
          </a:xfrm>
          <a:custGeom>
            <a:avLst/>
            <a:gdLst>
              <a:gd name="connsiteX0" fmla="*/ 860558 w 1004134"/>
              <a:gd name="connsiteY0" fmla="*/ 0 h 1070134"/>
              <a:gd name="connsiteX1" fmla="*/ 1004134 w 1004134"/>
              <a:gd name="connsiteY1" fmla="*/ 443518 h 1070134"/>
              <a:gd name="connsiteX2" fmla="*/ 432677 w 1004134"/>
              <a:gd name="connsiteY2" fmla="*/ 1070135 h 1070134"/>
              <a:gd name="connsiteX3" fmla="*/ 0 w 1004134"/>
              <a:gd name="connsiteY3" fmla="*/ 912057 h 1070134"/>
              <a:gd name="connsiteX4" fmla="*/ 25328 w 1004134"/>
              <a:gd name="connsiteY4" fmla="*/ 339982 h 1070134"/>
              <a:gd name="connsiteX5" fmla="*/ 860558 w 1004134"/>
              <a:gd name="connsiteY5" fmla="*/ 0 h 107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4134" h="1070134">
                <a:moveTo>
                  <a:pt x="860558" y="0"/>
                </a:moveTo>
                <a:lnTo>
                  <a:pt x="1004134" y="443518"/>
                </a:lnTo>
                <a:lnTo>
                  <a:pt x="432677" y="1070135"/>
                </a:lnTo>
                <a:lnTo>
                  <a:pt x="0" y="912057"/>
                </a:lnTo>
                <a:lnTo>
                  <a:pt x="25328" y="339982"/>
                </a:lnTo>
                <a:lnTo>
                  <a:pt x="860558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3" name="Forme libre 4">
            <a:extLst>
              <a:ext uri="{FF2B5EF4-FFF2-40B4-BE49-F238E27FC236}">
                <a16:creationId xmlns:a16="http://schemas.microsoft.com/office/drawing/2014/main" id="{066231E5-ED5A-A04F-3558-65EB1F00B11C}"/>
              </a:ext>
            </a:extLst>
          </p:cNvPr>
          <p:cNvSpPr/>
          <p:nvPr/>
        </p:nvSpPr>
        <p:spPr>
          <a:xfrm>
            <a:off x="5132174" y="2236851"/>
            <a:ext cx="886720" cy="945144"/>
          </a:xfrm>
          <a:custGeom>
            <a:avLst/>
            <a:gdLst>
              <a:gd name="connsiteX0" fmla="*/ 143575 w 1003983"/>
              <a:gd name="connsiteY0" fmla="*/ 0 h 1070134"/>
              <a:gd name="connsiteX1" fmla="*/ 0 w 1003983"/>
              <a:gd name="connsiteY1" fmla="*/ 443518 h 1070134"/>
              <a:gd name="connsiteX2" fmla="*/ 571307 w 1003983"/>
              <a:gd name="connsiteY2" fmla="*/ 1070135 h 1070134"/>
              <a:gd name="connsiteX3" fmla="*/ 1003984 w 1003983"/>
              <a:gd name="connsiteY3" fmla="*/ 912057 h 1070134"/>
              <a:gd name="connsiteX4" fmla="*/ 891731 w 1003983"/>
              <a:gd name="connsiteY4" fmla="*/ 238989 h 1070134"/>
              <a:gd name="connsiteX5" fmla="*/ 143575 w 1003983"/>
              <a:gd name="connsiteY5" fmla="*/ 0 h 107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3983" h="1070134">
                <a:moveTo>
                  <a:pt x="143575" y="0"/>
                </a:moveTo>
                <a:lnTo>
                  <a:pt x="0" y="443518"/>
                </a:lnTo>
                <a:lnTo>
                  <a:pt x="571307" y="1070135"/>
                </a:lnTo>
                <a:lnTo>
                  <a:pt x="1003984" y="912057"/>
                </a:lnTo>
                <a:lnTo>
                  <a:pt x="891731" y="238989"/>
                </a:lnTo>
                <a:lnTo>
                  <a:pt x="143575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6" name="Forme libre 5">
            <a:extLst>
              <a:ext uri="{FF2B5EF4-FFF2-40B4-BE49-F238E27FC236}">
                <a16:creationId xmlns:a16="http://schemas.microsoft.com/office/drawing/2014/main" id="{60E268F9-4442-79AE-8EEA-CC9CB4C41C26}"/>
              </a:ext>
            </a:extLst>
          </p:cNvPr>
          <p:cNvSpPr/>
          <p:nvPr/>
        </p:nvSpPr>
        <p:spPr>
          <a:xfrm>
            <a:off x="2806370" y="3187818"/>
            <a:ext cx="650447" cy="805394"/>
          </a:xfrm>
          <a:custGeom>
            <a:avLst/>
            <a:gdLst>
              <a:gd name="connsiteX0" fmla="*/ 301840 w 736464"/>
              <a:gd name="connsiteY0" fmla="*/ 0 h 911902"/>
              <a:gd name="connsiteX1" fmla="*/ 736465 w 736464"/>
              <a:gd name="connsiteY1" fmla="*/ 152533 h 911902"/>
              <a:gd name="connsiteX2" fmla="*/ 710388 w 736464"/>
              <a:gd name="connsiteY2" fmla="*/ 779150 h 911902"/>
              <a:gd name="connsiteX3" fmla="*/ 268569 w 736464"/>
              <a:gd name="connsiteY3" fmla="*/ 911903 h 911902"/>
              <a:gd name="connsiteX4" fmla="*/ 0 w 736464"/>
              <a:gd name="connsiteY4" fmla="*/ 411301 h 911902"/>
              <a:gd name="connsiteX5" fmla="*/ 301840 w 736464"/>
              <a:gd name="connsiteY5" fmla="*/ 0 h 91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6464" h="911902">
                <a:moveTo>
                  <a:pt x="301840" y="0"/>
                </a:moveTo>
                <a:lnTo>
                  <a:pt x="736465" y="152533"/>
                </a:lnTo>
                <a:lnTo>
                  <a:pt x="710388" y="779150"/>
                </a:lnTo>
                <a:lnTo>
                  <a:pt x="268569" y="911903"/>
                </a:lnTo>
                <a:lnTo>
                  <a:pt x="0" y="411301"/>
                </a:lnTo>
                <a:lnTo>
                  <a:pt x="30184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3" name="Forme libre 6">
            <a:extLst>
              <a:ext uri="{FF2B5EF4-FFF2-40B4-BE49-F238E27FC236}">
                <a16:creationId xmlns:a16="http://schemas.microsoft.com/office/drawing/2014/main" id="{33FCB61F-C674-21C3-B9C8-789514B1E031}"/>
              </a:ext>
            </a:extLst>
          </p:cNvPr>
          <p:cNvSpPr/>
          <p:nvPr/>
        </p:nvSpPr>
        <p:spPr>
          <a:xfrm>
            <a:off x="5689833" y="3187818"/>
            <a:ext cx="585851" cy="805394"/>
          </a:xfrm>
          <a:custGeom>
            <a:avLst/>
            <a:gdLst>
              <a:gd name="connsiteX0" fmla="*/ 0 w 663327"/>
              <a:gd name="connsiteY0" fmla="*/ 162124 h 911902"/>
              <a:gd name="connsiteX1" fmla="*/ 431928 w 663327"/>
              <a:gd name="connsiteY1" fmla="*/ 0 h 911902"/>
              <a:gd name="connsiteX2" fmla="*/ 663328 w 663327"/>
              <a:gd name="connsiteY2" fmla="*/ 465839 h 911902"/>
              <a:gd name="connsiteX3" fmla="*/ 465048 w 663327"/>
              <a:gd name="connsiteY3" fmla="*/ 911903 h 911902"/>
              <a:gd name="connsiteX4" fmla="*/ 23230 w 663327"/>
              <a:gd name="connsiteY4" fmla="*/ 779150 h 911902"/>
              <a:gd name="connsiteX5" fmla="*/ 0 w 663327"/>
              <a:gd name="connsiteY5" fmla="*/ 162124 h 91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3327" h="911902">
                <a:moveTo>
                  <a:pt x="0" y="162124"/>
                </a:moveTo>
                <a:lnTo>
                  <a:pt x="431928" y="0"/>
                </a:lnTo>
                <a:lnTo>
                  <a:pt x="663328" y="465839"/>
                </a:lnTo>
                <a:lnTo>
                  <a:pt x="465048" y="911903"/>
                </a:lnTo>
                <a:lnTo>
                  <a:pt x="23230" y="779150"/>
                </a:lnTo>
                <a:lnTo>
                  <a:pt x="0" y="16212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4" name="Forme libre 7">
            <a:extLst>
              <a:ext uri="{FF2B5EF4-FFF2-40B4-BE49-F238E27FC236}">
                <a16:creationId xmlns:a16="http://schemas.microsoft.com/office/drawing/2014/main" id="{C413BC8F-CE4C-E74C-D2B6-FFA86BA60A78}"/>
              </a:ext>
            </a:extLst>
          </p:cNvPr>
          <p:cNvSpPr/>
          <p:nvPr/>
        </p:nvSpPr>
        <p:spPr>
          <a:xfrm>
            <a:off x="3084075" y="4016636"/>
            <a:ext cx="785857" cy="927543"/>
          </a:xfrm>
          <a:custGeom>
            <a:avLst/>
            <a:gdLst>
              <a:gd name="connsiteX0" fmla="*/ 438971 w 889782"/>
              <a:gd name="connsiteY0" fmla="*/ 0 h 1050205"/>
              <a:gd name="connsiteX1" fmla="*/ 0 w 889782"/>
              <a:gd name="connsiteY1" fmla="*/ 138149 h 1050205"/>
              <a:gd name="connsiteX2" fmla="*/ 53804 w 889782"/>
              <a:gd name="connsiteY2" fmla="*/ 688502 h 1050205"/>
              <a:gd name="connsiteX3" fmla="*/ 502216 w 889782"/>
              <a:gd name="connsiteY3" fmla="*/ 1004955 h 1050205"/>
              <a:gd name="connsiteX4" fmla="*/ 691503 w 889782"/>
              <a:gd name="connsiteY4" fmla="*/ 1050206 h 1050205"/>
              <a:gd name="connsiteX5" fmla="*/ 889783 w 889782"/>
              <a:gd name="connsiteY5" fmla="*/ 626617 h 1050205"/>
              <a:gd name="connsiteX6" fmla="*/ 438971 w 889782"/>
              <a:gd name="connsiteY6" fmla="*/ 0 h 1050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9782" h="1050205">
                <a:moveTo>
                  <a:pt x="438971" y="0"/>
                </a:moveTo>
                <a:lnTo>
                  <a:pt x="0" y="138149"/>
                </a:lnTo>
                <a:lnTo>
                  <a:pt x="53804" y="688502"/>
                </a:lnTo>
                <a:lnTo>
                  <a:pt x="502216" y="1004955"/>
                </a:lnTo>
                <a:lnTo>
                  <a:pt x="691503" y="1050206"/>
                </a:lnTo>
                <a:lnTo>
                  <a:pt x="889783" y="626617"/>
                </a:lnTo>
                <a:lnTo>
                  <a:pt x="438971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5" name="Forme libre 8">
            <a:extLst>
              <a:ext uri="{FF2B5EF4-FFF2-40B4-BE49-F238E27FC236}">
                <a16:creationId xmlns:a16="http://schemas.microsoft.com/office/drawing/2014/main" id="{0AF8E7BF-EC97-8AC7-1C49-A29936DDE41B}"/>
              </a:ext>
            </a:extLst>
          </p:cNvPr>
          <p:cNvSpPr/>
          <p:nvPr/>
        </p:nvSpPr>
        <p:spPr>
          <a:xfrm>
            <a:off x="5274335" y="4016636"/>
            <a:ext cx="785725" cy="927543"/>
          </a:xfrm>
          <a:custGeom>
            <a:avLst/>
            <a:gdLst>
              <a:gd name="connsiteX0" fmla="*/ 0 w 889632"/>
              <a:gd name="connsiteY0" fmla="*/ 626617 h 1050205"/>
              <a:gd name="connsiteX1" fmla="*/ 450661 w 889632"/>
              <a:gd name="connsiteY1" fmla="*/ 0 h 1050205"/>
              <a:gd name="connsiteX2" fmla="*/ 889632 w 889632"/>
              <a:gd name="connsiteY2" fmla="*/ 138149 h 1050205"/>
              <a:gd name="connsiteX3" fmla="*/ 862656 w 889632"/>
              <a:gd name="connsiteY3" fmla="*/ 669172 h 1050205"/>
              <a:gd name="connsiteX4" fmla="*/ 584196 w 889632"/>
              <a:gd name="connsiteY4" fmla="*/ 901719 h 1050205"/>
              <a:gd name="connsiteX5" fmla="*/ 198279 w 889632"/>
              <a:gd name="connsiteY5" fmla="*/ 1050206 h 1050205"/>
              <a:gd name="connsiteX6" fmla="*/ 0 w 889632"/>
              <a:gd name="connsiteY6" fmla="*/ 626617 h 1050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9632" h="1050205">
                <a:moveTo>
                  <a:pt x="0" y="626617"/>
                </a:moveTo>
                <a:lnTo>
                  <a:pt x="450661" y="0"/>
                </a:lnTo>
                <a:lnTo>
                  <a:pt x="889632" y="138149"/>
                </a:lnTo>
                <a:lnTo>
                  <a:pt x="862656" y="669172"/>
                </a:lnTo>
                <a:lnTo>
                  <a:pt x="584196" y="901719"/>
                </a:lnTo>
                <a:lnTo>
                  <a:pt x="198279" y="1050206"/>
                </a:lnTo>
                <a:lnTo>
                  <a:pt x="0" y="62661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6" name="Forme libre 11">
            <a:extLst>
              <a:ext uri="{FF2B5EF4-FFF2-40B4-BE49-F238E27FC236}">
                <a16:creationId xmlns:a16="http://schemas.microsoft.com/office/drawing/2014/main" id="{A18EF4D6-7F2E-1561-5376-CE5191328485}"/>
              </a:ext>
            </a:extLst>
          </p:cNvPr>
          <p:cNvSpPr/>
          <p:nvPr/>
        </p:nvSpPr>
        <p:spPr>
          <a:xfrm>
            <a:off x="3507381" y="2628567"/>
            <a:ext cx="2129372" cy="553430"/>
          </a:xfrm>
          <a:custGeom>
            <a:avLst/>
            <a:gdLst>
              <a:gd name="connsiteX0" fmla="*/ 0 w 2410970"/>
              <a:gd name="connsiteY0" fmla="*/ 626617 h 626617"/>
              <a:gd name="connsiteX1" fmla="*/ 2410970 w 2410970"/>
              <a:gd name="connsiteY1" fmla="*/ 626617 h 626617"/>
              <a:gd name="connsiteX2" fmla="*/ 1839663 w 2410970"/>
              <a:gd name="connsiteY2" fmla="*/ 0 h 626617"/>
              <a:gd name="connsiteX3" fmla="*/ 571457 w 2410970"/>
              <a:gd name="connsiteY3" fmla="*/ 0 h 626617"/>
              <a:gd name="connsiteX4" fmla="*/ 150 w 2410970"/>
              <a:gd name="connsiteY4" fmla="*/ 626617 h 626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0970" h="626617">
                <a:moveTo>
                  <a:pt x="0" y="626617"/>
                </a:moveTo>
                <a:lnTo>
                  <a:pt x="2410970" y="626617"/>
                </a:lnTo>
                <a:cubicBezTo>
                  <a:pt x="2294670" y="360058"/>
                  <a:pt x="2092645" y="139499"/>
                  <a:pt x="1839663" y="0"/>
                </a:cubicBezTo>
                <a:lnTo>
                  <a:pt x="571457" y="0"/>
                </a:lnTo>
                <a:cubicBezTo>
                  <a:pt x="318325" y="139649"/>
                  <a:pt x="116449" y="360058"/>
                  <a:pt x="150" y="626617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0" name="Forme libre 12">
            <a:extLst>
              <a:ext uri="{FF2B5EF4-FFF2-40B4-BE49-F238E27FC236}">
                <a16:creationId xmlns:a16="http://schemas.microsoft.com/office/drawing/2014/main" id="{FA7FF108-E139-2E24-DFEB-11AB8B1FC3DA}"/>
              </a:ext>
            </a:extLst>
          </p:cNvPr>
          <p:cNvSpPr/>
          <p:nvPr/>
        </p:nvSpPr>
        <p:spPr>
          <a:xfrm>
            <a:off x="3410754" y="3322535"/>
            <a:ext cx="2322494" cy="553430"/>
          </a:xfrm>
          <a:custGeom>
            <a:avLst/>
            <a:gdLst>
              <a:gd name="connsiteX0" fmla="*/ 149 w 2629630"/>
              <a:gd name="connsiteY0" fmla="*/ 365750 h 626617"/>
              <a:gd name="connsiteX1" fmla="*/ 26077 w 2629630"/>
              <a:gd name="connsiteY1" fmla="*/ 626617 h 626617"/>
              <a:gd name="connsiteX2" fmla="*/ 2603704 w 2629630"/>
              <a:gd name="connsiteY2" fmla="*/ 626617 h 626617"/>
              <a:gd name="connsiteX3" fmla="*/ 2629631 w 2629630"/>
              <a:gd name="connsiteY3" fmla="*/ 365750 h 626617"/>
              <a:gd name="connsiteX4" fmla="*/ 2577626 w 2629630"/>
              <a:gd name="connsiteY4" fmla="*/ 0 h 626617"/>
              <a:gd name="connsiteX5" fmla="*/ 52005 w 2629630"/>
              <a:gd name="connsiteY5" fmla="*/ 0 h 626617"/>
              <a:gd name="connsiteX6" fmla="*/ 0 w 2629630"/>
              <a:gd name="connsiteY6" fmla="*/ 365750 h 626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9630" h="626617">
                <a:moveTo>
                  <a:pt x="149" y="365750"/>
                </a:moveTo>
                <a:cubicBezTo>
                  <a:pt x="149" y="455055"/>
                  <a:pt x="9142" y="542257"/>
                  <a:pt x="26077" y="626617"/>
                </a:cubicBezTo>
                <a:lnTo>
                  <a:pt x="2603704" y="626617"/>
                </a:lnTo>
                <a:cubicBezTo>
                  <a:pt x="2620639" y="542257"/>
                  <a:pt x="2629631" y="455055"/>
                  <a:pt x="2629631" y="365750"/>
                </a:cubicBezTo>
                <a:cubicBezTo>
                  <a:pt x="2629631" y="238839"/>
                  <a:pt x="2611197" y="116123"/>
                  <a:pt x="2577626" y="0"/>
                </a:cubicBezTo>
                <a:lnTo>
                  <a:pt x="52005" y="0"/>
                </a:lnTo>
                <a:cubicBezTo>
                  <a:pt x="18434" y="116123"/>
                  <a:pt x="0" y="238839"/>
                  <a:pt x="0" y="365750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1" name="Forme libre 13">
            <a:extLst>
              <a:ext uri="{FF2B5EF4-FFF2-40B4-BE49-F238E27FC236}">
                <a16:creationId xmlns:a16="http://schemas.microsoft.com/office/drawing/2014/main" id="{543F3FC0-36C5-EBAF-F7C3-A7B70B457100}"/>
              </a:ext>
            </a:extLst>
          </p:cNvPr>
          <p:cNvSpPr/>
          <p:nvPr/>
        </p:nvSpPr>
        <p:spPr>
          <a:xfrm>
            <a:off x="3471774" y="4016636"/>
            <a:ext cx="2200585" cy="553430"/>
          </a:xfrm>
          <a:custGeom>
            <a:avLst/>
            <a:gdLst>
              <a:gd name="connsiteX0" fmla="*/ 450811 w 2491600"/>
              <a:gd name="connsiteY0" fmla="*/ 626617 h 626617"/>
              <a:gd name="connsiteX1" fmla="*/ 2040939 w 2491600"/>
              <a:gd name="connsiteY1" fmla="*/ 626617 h 626617"/>
              <a:gd name="connsiteX2" fmla="*/ 2491601 w 2491600"/>
              <a:gd name="connsiteY2" fmla="*/ 0 h 626617"/>
              <a:gd name="connsiteX3" fmla="*/ 0 w 2491600"/>
              <a:gd name="connsiteY3" fmla="*/ 0 h 626617"/>
              <a:gd name="connsiteX4" fmla="*/ 450661 w 2491600"/>
              <a:gd name="connsiteY4" fmla="*/ 626617 h 626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1600" h="626617">
                <a:moveTo>
                  <a:pt x="450811" y="626617"/>
                </a:moveTo>
                <a:lnTo>
                  <a:pt x="2040939" y="626617"/>
                </a:lnTo>
                <a:cubicBezTo>
                  <a:pt x="2248061" y="469139"/>
                  <a:pt x="2406773" y="251576"/>
                  <a:pt x="2491601" y="0"/>
                </a:cubicBezTo>
                <a:lnTo>
                  <a:pt x="0" y="0"/>
                </a:lnTo>
                <a:cubicBezTo>
                  <a:pt x="84826" y="251576"/>
                  <a:pt x="243540" y="469139"/>
                  <a:pt x="450661" y="626617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2" name="Forme libre 15">
            <a:extLst>
              <a:ext uri="{FF2B5EF4-FFF2-40B4-BE49-F238E27FC236}">
                <a16:creationId xmlns:a16="http://schemas.microsoft.com/office/drawing/2014/main" id="{F35174CD-8F73-DF96-C0B7-3E9AF510186F}"/>
              </a:ext>
            </a:extLst>
          </p:cNvPr>
          <p:cNvSpPr/>
          <p:nvPr/>
        </p:nvSpPr>
        <p:spPr>
          <a:xfrm>
            <a:off x="2631117" y="2236852"/>
            <a:ext cx="1254168" cy="805529"/>
          </a:xfrm>
          <a:custGeom>
            <a:avLst/>
            <a:gdLst>
              <a:gd name="connsiteX0" fmla="*/ 1420025 w 1420025"/>
              <a:gd name="connsiteY0" fmla="*/ 0 h 912056"/>
              <a:gd name="connsiteX1" fmla="*/ 539984 w 1420025"/>
              <a:gd name="connsiteY1" fmla="*/ 0 h 912056"/>
              <a:gd name="connsiteX2" fmla="*/ 0 w 1420025"/>
              <a:gd name="connsiteY2" fmla="*/ 912057 h 912056"/>
              <a:gd name="connsiteX3" fmla="*/ 559617 w 1420025"/>
              <a:gd name="connsiteY3" fmla="*/ 912057 h 912056"/>
              <a:gd name="connsiteX4" fmla="*/ 1420025 w 1420025"/>
              <a:gd name="connsiteY4" fmla="*/ 0 h 912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0025" h="912056">
                <a:moveTo>
                  <a:pt x="1420025" y="0"/>
                </a:moveTo>
                <a:lnTo>
                  <a:pt x="539984" y="0"/>
                </a:lnTo>
                <a:cubicBezTo>
                  <a:pt x="294646" y="254722"/>
                  <a:pt x="107607" y="565783"/>
                  <a:pt x="0" y="912057"/>
                </a:cubicBezTo>
                <a:lnTo>
                  <a:pt x="559617" y="912057"/>
                </a:lnTo>
                <a:cubicBezTo>
                  <a:pt x="725974" y="513490"/>
                  <a:pt x="1033658" y="188645"/>
                  <a:pt x="1420025" y="0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3" name="Forme libre 17">
            <a:extLst>
              <a:ext uri="{FF2B5EF4-FFF2-40B4-BE49-F238E27FC236}">
                <a16:creationId xmlns:a16="http://schemas.microsoft.com/office/drawing/2014/main" id="{1F905CDE-CFC1-FAED-0738-2D635D6A53FD}"/>
              </a:ext>
            </a:extLst>
          </p:cNvPr>
          <p:cNvSpPr/>
          <p:nvPr/>
        </p:nvSpPr>
        <p:spPr>
          <a:xfrm>
            <a:off x="2539917" y="3187685"/>
            <a:ext cx="532905" cy="805526"/>
          </a:xfrm>
          <a:custGeom>
            <a:avLst/>
            <a:gdLst>
              <a:gd name="connsiteX0" fmla="*/ 526346 w 603379"/>
              <a:gd name="connsiteY0" fmla="*/ 518432 h 912052"/>
              <a:gd name="connsiteX1" fmla="*/ 603380 w 603379"/>
              <a:gd name="connsiteY1" fmla="*/ 0 h 912052"/>
              <a:gd name="connsiteX2" fmla="*/ 58600 w 603379"/>
              <a:gd name="connsiteY2" fmla="*/ 0 h 912052"/>
              <a:gd name="connsiteX3" fmla="*/ 0 w 603379"/>
              <a:gd name="connsiteY3" fmla="*/ 518432 h 912052"/>
              <a:gd name="connsiteX4" fmla="*/ 33721 w 603379"/>
              <a:gd name="connsiteY4" fmla="*/ 912053 h 912052"/>
              <a:gd name="connsiteX5" fmla="*/ 570258 w 603379"/>
              <a:gd name="connsiteY5" fmla="*/ 912053 h 912052"/>
              <a:gd name="connsiteX6" fmla="*/ 526346 w 603379"/>
              <a:gd name="connsiteY6" fmla="*/ 518432 h 912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3379" h="912052">
                <a:moveTo>
                  <a:pt x="526346" y="518432"/>
                </a:moveTo>
                <a:cubicBezTo>
                  <a:pt x="526346" y="338032"/>
                  <a:pt x="553323" y="164070"/>
                  <a:pt x="603380" y="0"/>
                </a:cubicBezTo>
                <a:lnTo>
                  <a:pt x="58600" y="0"/>
                </a:lnTo>
                <a:cubicBezTo>
                  <a:pt x="20233" y="166616"/>
                  <a:pt x="0" y="340128"/>
                  <a:pt x="0" y="518432"/>
                </a:cubicBezTo>
                <a:cubicBezTo>
                  <a:pt x="0" y="652689"/>
                  <a:pt x="11690" y="784096"/>
                  <a:pt x="33721" y="912053"/>
                </a:cubicBezTo>
                <a:lnTo>
                  <a:pt x="570258" y="912053"/>
                </a:lnTo>
                <a:cubicBezTo>
                  <a:pt x="541633" y="785442"/>
                  <a:pt x="526346" y="653735"/>
                  <a:pt x="526346" y="518432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4" name="Forme libre 19">
            <a:extLst>
              <a:ext uri="{FF2B5EF4-FFF2-40B4-BE49-F238E27FC236}">
                <a16:creationId xmlns:a16="http://schemas.microsoft.com/office/drawing/2014/main" id="{F222AFF9-868B-66EE-A827-EA68F8FB7FE1}"/>
              </a:ext>
            </a:extLst>
          </p:cNvPr>
          <p:cNvSpPr/>
          <p:nvPr/>
        </p:nvSpPr>
        <p:spPr>
          <a:xfrm>
            <a:off x="2600275" y="4138650"/>
            <a:ext cx="1094402" cy="805529"/>
          </a:xfrm>
          <a:custGeom>
            <a:avLst/>
            <a:gdLst>
              <a:gd name="connsiteX0" fmla="*/ 547778 w 1239130"/>
              <a:gd name="connsiteY0" fmla="*/ 0 h 912056"/>
              <a:gd name="connsiteX1" fmla="*/ 0 w 1239130"/>
              <a:gd name="connsiteY1" fmla="*/ 0 h 912056"/>
              <a:gd name="connsiteX2" fmla="*/ 462951 w 1239130"/>
              <a:gd name="connsiteY2" fmla="*/ 912057 h 912056"/>
              <a:gd name="connsiteX3" fmla="*/ 1239131 w 1239130"/>
              <a:gd name="connsiteY3" fmla="*/ 912057 h 912056"/>
              <a:gd name="connsiteX4" fmla="*/ 547778 w 1239130"/>
              <a:gd name="connsiteY4" fmla="*/ 0 h 912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9130" h="912056">
                <a:moveTo>
                  <a:pt x="547778" y="0"/>
                </a:moveTo>
                <a:lnTo>
                  <a:pt x="0" y="0"/>
                </a:lnTo>
                <a:cubicBezTo>
                  <a:pt x="84827" y="340282"/>
                  <a:pt x="245488" y="650593"/>
                  <a:pt x="462951" y="912057"/>
                </a:cubicBezTo>
                <a:lnTo>
                  <a:pt x="1239131" y="912057"/>
                </a:lnTo>
                <a:cubicBezTo>
                  <a:pt x="918108" y="694794"/>
                  <a:pt x="672021" y="375191"/>
                  <a:pt x="547778" y="0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5" name="Forme libre 21">
            <a:extLst>
              <a:ext uri="{FF2B5EF4-FFF2-40B4-BE49-F238E27FC236}">
                <a16:creationId xmlns:a16="http://schemas.microsoft.com/office/drawing/2014/main" id="{5AA2F359-D3C7-FB95-D5FD-36C330628184}"/>
              </a:ext>
            </a:extLst>
          </p:cNvPr>
          <p:cNvSpPr/>
          <p:nvPr/>
        </p:nvSpPr>
        <p:spPr>
          <a:xfrm>
            <a:off x="5258849" y="2236852"/>
            <a:ext cx="1254300" cy="805529"/>
          </a:xfrm>
          <a:custGeom>
            <a:avLst/>
            <a:gdLst>
              <a:gd name="connsiteX0" fmla="*/ 860557 w 1420174"/>
              <a:gd name="connsiteY0" fmla="*/ 912057 h 912056"/>
              <a:gd name="connsiteX1" fmla="*/ 1420174 w 1420174"/>
              <a:gd name="connsiteY1" fmla="*/ 912057 h 912056"/>
              <a:gd name="connsiteX2" fmla="*/ 880190 w 1420174"/>
              <a:gd name="connsiteY2" fmla="*/ 0 h 912056"/>
              <a:gd name="connsiteX3" fmla="*/ 0 w 1420174"/>
              <a:gd name="connsiteY3" fmla="*/ 0 h 912056"/>
              <a:gd name="connsiteX4" fmla="*/ 860407 w 1420174"/>
              <a:gd name="connsiteY4" fmla="*/ 912057 h 912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0174" h="912056">
                <a:moveTo>
                  <a:pt x="860557" y="912057"/>
                </a:moveTo>
                <a:lnTo>
                  <a:pt x="1420174" y="912057"/>
                </a:lnTo>
                <a:cubicBezTo>
                  <a:pt x="1312717" y="565933"/>
                  <a:pt x="1125529" y="254722"/>
                  <a:pt x="880190" y="0"/>
                </a:cubicBezTo>
                <a:lnTo>
                  <a:pt x="0" y="0"/>
                </a:lnTo>
                <a:cubicBezTo>
                  <a:pt x="386366" y="188645"/>
                  <a:pt x="694051" y="513490"/>
                  <a:pt x="860407" y="912057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6" name="Forme libre 23">
            <a:extLst>
              <a:ext uri="{FF2B5EF4-FFF2-40B4-BE49-F238E27FC236}">
                <a16:creationId xmlns:a16="http://schemas.microsoft.com/office/drawing/2014/main" id="{5D01C05A-D8D9-977F-937C-55AC953D4590}"/>
              </a:ext>
            </a:extLst>
          </p:cNvPr>
          <p:cNvSpPr/>
          <p:nvPr/>
        </p:nvSpPr>
        <p:spPr>
          <a:xfrm>
            <a:off x="6071311" y="3187685"/>
            <a:ext cx="532904" cy="805526"/>
          </a:xfrm>
          <a:custGeom>
            <a:avLst/>
            <a:gdLst>
              <a:gd name="connsiteX0" fmla="*/ 77033 w 603378"/>
              <a:gd name="connsiteY0" fmla="*/ 518432 h 912052"/>
              <a:gd name="connsiteX1" fmla="*/ 33121 w 603378"/>
              <a:gd name="connsiteY1" fmla="*/ 912053 h 912052"/>
              <a:gd name="connsiteX2" fmla="*/ 569658 w 603378"/>
              <a:gd name="connsiteY2" fmla="*/ 912053 h 912052"/>
              <a:gd name="connsiteX3" fmla="*/ 603379 w 603378"/>
              <a:gd name="connsiteY3" fmla="*/ 518432 h 912052"/>
              <a:gd name="connsiteX4" fmla="*/ 544780 w 603378"/>
              <a:gd name="connsiteY4" fmla="*/ 0 h 912052"/>
              <a:gd name="connsiteX5" fmla="*/ 0 w 603378"/>
              <a:gd name="connsiteY5" fmla="*/ 0 h 912052"/>
              <a:gd name="connsiteX6" fmla="*/ 77033 w 603378"/>
              <a:gd name="connsiteY6" fmla="*/ 518432 h 912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3378" h="912052">
                <a:moveTo>
                  <a:pt x="77033" y="518432"/>
                </a:moveTo>
                <a:cubicBezTo>
                  <a:pt x="77033" y="653735"/>
                  <a:pt x="61747" y="785442"/>
                  <a:pt x="33121" y="912053"/>
                </a:cubicBezTo>
                <a:lnTo>
                  <a:pt x="569658" y="912053"/>
                </a:lnTo>
                <a:cubicBezTo>
                  <a:pt x="591689" y="784096"/>
                  <a:pt x="603379" y="652689"/>
                  <a:pt x="603379" y="518432"/>
                </a:cubicBezTo>
                <a:cubicBezTo>
                  <a:pt x="603379" y="340128"/>
                  <a:pt x="583147" y="166616"/>
                  <a:pt x="544780" y="0"/>
                </a:cubicBezTo>
                <a:lnTo>
                  <a:pt x="0" y="0"/>
                </a:lnTo>
                <a:cubicBezTo>
                  <a:pt x="50056" y="163920"/>
                  <a:pt x="77033" y="338032"/>
                  <a:pt x="77033" y="518432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7" name="Forme libre 25">
            <a:extLst>
              <a:ext uri="{FF2B5EF4-FFF2-40B4-BE49-F238E27FC236}">
                <a16:creationId xmlns:a16="http://schemas.microsoft.com/office/drawing/2014/main" id="{16B00EE0-1014-BA93-B9A2-49A4C5815F83}"/>
              </a:ext>
            </a:extLst>
          </p:cNvPr>
          <p:cNvSpPr/>
          <p:nvPr/>
        </p:nvSpPr>
        <p:spPr>
          <a:xfrm>
            <a:off x="5449455" y="4138650"/>
            <a:ext cx="1094402" cy="805529"/>
          </a:xfrm>
          <a:custGeom>
            <a:avLst/>
            <a:gdLst>
              <a:gd name="connsiteX0" fmla="*/ 0 w 1239130"/>
              <a:gd name="connsiteY0" fmla="*/ 912057 h 912056"/>
              <a:gd name="connsiteX1" fmla="*/ 776181 w 1239130"/>
              <a:gd name="connsiteY1" fmla="*/ 912057 h 912056"/>
              <a:gd name="connsiteX2" fmla="*/ 1239131 w 1239130"/>
              <a:gd name="connsiteY2" fmla="*/ 0 h 912056"/>
              <a:gd name="connsiteX3" fmla="*/ 691354 w 1239130"/>
              <a:gd name="connsiteY3" fmla="*/ 0 h 912056"/>
              <a:gd name="connsiteX4" fmla="*/ 0 w 1239130"/>
              <a:gd name="connsiteY4" fmla="*/ 912057 h 912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9130" h="912056">
                <a:moveTo>
                  <a:pt x="0" y="912057"/>
                </a:moveTo>
                <a:lnTo>
                  <a:pt x="776181" y="912057"/>
                </a:lnTo>
                <a:cubicBezTo>
                  <a:pt x="993643" y="650743"/>
                  <a:pt x="1154305" y="340432"/>
                  <a:pt x="1239131" y="0"/>
                </a:cubicBezTo>
                <a:lnTo>
                  <a:pt x="691354" y="0"/>
                </a:lnTo>
                <a:cubicBezTo>
                  <a:pt x="567111" y="375041"/>
                  <a:pt x="321024" y="694794"/>
                  <a:pt x="0" y="912057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8" name="Forme libre 10">
            <a:extLst>
              <a:ext uri="{FF2B5EF4-FFF2-40B4-BE49-F238E27FC236}">
                <a16:creationId xmlns:a16="http://schemas.microsoft.com/office/drawing/2014/main" id="{5037AD00-56D4-1E5D-F584-FF850C2AC8A6}"/>
              </a:ext>
            </a:extLst>
          </p:cNvPr>
          <p:cNvSpPr/>
          <p:nvPr/>
        </p:nvSpPr>
        <p:spPr>
          <a:xfrm>
            <a:off x="3554635" y="2573383"/>
            <a:ext cx="2034731" cy="2034266"/>
          </a:xfrm>
          <a:custGeom>
            <a:avLst/>
            <a:gdLst>
              <a:gd name="connsiteX0" fmla="*/ 2303813 w 2303812"/>
              <a:gd name="connsiteY0" fmla="*/ 1151643 h 2303286"/>
              <a:gd name="connsiteX1" fmla="*/ 1151907 w 2303812"/>
              <a:gd name="connsiteY1" fmla="*/ 2303288 h 2303286"/>
              <a:gd name="connsiteX2" fmla="*/ 0 w 2303812"/>
              <a:gd name="connsiteY2" fmla="*/ 1151643 h 2303286"/>
              <a:gd name="connsiteX3" fmla="*/ 1151907 w 2303812"/>
              <a:gd name="connsiteY3" fmla="*/ -2 h 2303286"/>
              <a:gd name="connsiteX4" fmla="*/ 2303813 w 2303812"/>
              <a:gd name="connsiteY4" fmla="*/ 1151643 h 230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3812" h="2303286">
                <a:moveTo>
                  <a:pt x="2303813" y="1151643"/>
                </a:moveTo>
                <a:cubicBezTo>
                  <a:pt x="2303813" y="1787676"/>
                  <a:pt x="1788087" y="2303288"/>
                  <a:pt x="1151907" y="2303288"/>
                </a:cubicBezTo>
                <a:cubicBezTo>
                  <a:pt x="515726" y="2303288"/>
                  <a:pt x="0" y="1787680"/>
                  <a:pt x="0" y="1151643"/>
                </a:cubicBezTo>
                <a:cubicBezTo>
                  <a:pt x="0" y="515610"/>
                  <a:pt x="515726" y="-2"/>
                  <a:pt x="1151907" y="-2"/>
                </a:cubicBezTo>
                <a:cubicBezTo>
                  <a:pt x="1788087" y="-2"/>
                  <a:pt x="2303813" y="515606"/>
                  <a:pt x="2303813" y="1151643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9" name="ZoneTexte 2">
            <a:extLst>
              <a:ext uri="{FF2B5EF4-FFF2-40B4-BE49-F238E27FC236}">
                <a16:creationId xmlns:a16="http://schemas.microsoft.com/office/drawing/2014/main" id="{38638507-F429-70A2-3BEF-B6EC0179B843}"/>
              </a:ext>
            </a:extLst>
          </p:cNvPr>
          <p:cNvSpPr txBox="1"/>
          <p:nvPr/>
        </p:nvSpPr>
        <p:spPr>
          <a:xfrm>
            <a:off x="2875569" y="250111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01</a:t>
            </a:r>
          </a:p>
        </p:txBody>
      </p:sp>
      <p:sp>
        <p:nvSpPr>
          <p:cNvPr id="80" name="ZoneTexte 9">
            <a:extLst>
              <a:ext uri="{FF2B5EF4-FFF2-40B4-BE49-F238E27FC236}">
                <a16:creationId xmlns:a16="http://schemas.microsoft.com/office/drawing/2014/main" id="{C6AF2D97-5D09-4A26-AEEE-FF0D4384D4CD}"/>
              </a:ext>
            </a:extLst>
          </p:cNvPr>
          <p:cNvSpPr txBox="1"/>
          <p:nvPr/>
        </p:nvSpPr>
        <p:spPr>
          <a:xfrm>
            <a:off x="5910454" y="250111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02</a:t>
            </a:r>
          </a:p>
        </p:txBody>
      </p:sp>
      <p:sp>
        <p:nvSpPr>
          <p:cNvPr id="81" name="ZoneTexte 26">
            <a:extLst>
              <a:ext uri="{FF2B5EF4-FFF2-40B4-BE49-F238E27FC236}">
                <a16:creationId xmlns:a16="http://schemas.microsoft.com/office/drawing/2014/main" id="{48422BBF-D68A-04A0-026C-D5B469F360DD}"/>
              </a:ext>
            </a:extLst>
          </p:cNvPr>
          <p:cNvSpPr txBox="1"/>
          <p:nvPr/>
        </p:nvSpPr>
        <p:spPr>
          <a:xfrm>
            <a:off x="2830122" y="440159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05</a:t>
            </a:r>
          </a:p>
        </p:txBody>
      </p:sp>
      <p:sp>
        <p:nvSpPr>
          <p:cNvPr id="82" name="ZoneTexte 27">
            <a:extLst>
              <a:ext uri="{FF2B5EF4-FFF2-40B4-BE49-F238E27FC236}">
                <a16:creationId xmlns:a16="http://schemas.microsoft.com/office/drawing/2014/main" id="{C6E7C7F9-C461-AA27-B773-BFC5F24845D1}"/>
              </a:ext>
            </a:extLst>
          </p:cNvPr>
          <p:cNvSpPr txBox="1"/>
          <p:nvPr/>
        </p:nvSpPr>
        <p:spPr>
          <a:xfrm>
            <a:off x="5929957" y="440159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06</a:t>
            </a:r>
          </a:p>
        </p:txBody>
      </p:sp>
      <p:sp>
        <p:nvSpPr>
          <p:cNvPr id="83" name="ZoneTexte 28">
            <a:extLst>
              <a:ext uri="{FF2B5EF4-FFF2-40B4-BE49-F238E27FC236}">
                <a16:creationId xmlns:a16="http://schemas.microsoft.com/office/drawing/2014/main" id="{A1DA94D9-C7AD-DC0D-29DB-88052112E0D7}"/>
              </a:ext>
            </a:extLst>
          </p:cNvPr>
          <p:cNvSpPr txBox="1"/>
          <p:nvPr/>
        </p:nvSpPr>
        <p:spPr>
          <a:xfrm>
            <a:off x="2578626" y="3451949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03</a:t>
            </a:r>
          </a:p>
        </p:txBody>
      </p:sp>
      <p:sp>
        <p:nvSpPr>
          <p:cNvPr id="84" name="ZoneTexte 29">
            <a:extLst>
              <a:ext uri="{FF2B5EF4-FFF2-40B4-BE49-F238E27FC236}">
                <a16:creationId xmlns:a16="http://schemas.microsoft.com/office/drawing/2014/main" id="{C2B5A684-B89A-3D5C-F16B-44CED1FC3D73}"/>
              </a:ext>
            </a:extLst>
          </p:cNvPr>
          <p:cNvSpPr txBox="1"/>
          <p:nvPr/>
        </p:nvSpPr>
        <p:spPr>
          <a:xfrm>
            <a:off x="6197177" y="3451949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04</a:t>
            </a:r>
          </a:p>
        </p:txBody>
      </p:sp>
      <p:pic>
        <p:nvPicPr>
          <p:cNvPr id="85" name="Graphic 12" descr="Brainstorm with solid fill">
            <a:extLst>
              <a:ext uri="{FF2B5EF4-FFF2-40B4-BE49-F238E27FC236}">
                <a16:creationId xmlns:a16="http://schemas.microsoft.com/office/drawing/2014/main" id="{9E8FCB9D-E6FA-1541-8580-8B63C69928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84074" y="3456481"/>
            <a:ext cx="267935" cy="267935"/>
          </a:xfrm>
          <a:prstGeom prst="rect">
            <a:avLst/>
          </a:prstGeom>
        </p:spPr>
      </p:pic>
      <p:pic>
        <p:nvPicPr>
          <p:cNvPr id="86" name="Graphic 15" descr="Gears with solid fill">
            <a:extLst>
              <a:ext uri="{FF2B5EF4-FFF2-40B4-BE49-F238E27FC236}">
                <a16:creationId xmlns:a16="http://schemas.microsoft.com/office/drawing/2014/main" id="{E506AF83-2EC1-4EBD-CB1A-95733CB2B3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88773" y="3456481"/>
            <a:ext cx="267935" cy="267935"/>
          </a:xfrm>
          <a:prstGeom prst="rect">
            <a:avLst/>
          </a:prstGeom>
        </p:spPr>
      </p:pic>
      <p:pic>
        <p:nvPicPr>
          <p:cNvPr id="87" name="Graphic 16" descr="Hourglass 30% with solid fill">
            <a:extLst>
              <a:ext uri="{FF2B5EF4-FFF2-40B4-BE49-F238E27FC236}">
                <a16:creationId xmlns:a16="http://schemas.microsoft.com/office/drawing/2014/main" id="{4DAA3C3C-3ADB-E762-34A7-6881C654A8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33229" y="4313313"/>
            <a:ext cx="267935" cy="267935"/>
          </a:xfrm>
          <a:prstGeom prst="rect">
            <a:avLst/>
          </a:prstGeom>
        </p:spPr>
      </p:pic>
      <p:pic>
        <p:nvPicPr>
          <p:cNvPr id="88" name="Graphic 17" descr="Lightbulb with solid fill">
            <a:extLst>
              <a:ext uri="{FF2B5EF4-FFF2-40B4-BE49-F238E27FC236}">
                <a16:creationId xmlns:a16="http://schemas.microsoft.com/office/drawing/2014/main" id="{F1F5993E-3E66-A7DF-713D-C20E0C229F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20466" y="4302131"/>
            <a:ext cx="267935" cy="267935"/>
          </a:xfrm>
          <a:prstGeom prst="rect">
            <a:avLst/>
          </a:prstGeom>
        </p:spPr>
      </p:pic>
      <p:pic>
        <p:nvPicPr>
          <p:cNvPr id="89" name="Graphic 18" descr="Research with solid fill">
            <a:extLst>
              <a:ext uri="{FF2B5EF4-FFF2-40B4-BE49-F238E27FC236}">
                <a16:creationId xmlns:a16="http://schemas.microsoft.com/office/drawing/2014/main" id="{59625E97-216A-6425-5C67-26329C7AA46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41566" y="2594857"/>
            <a:ext cx="267935" cy="267935"/>
          </a:xfrm>
          <a:prstGeom prst="rect">
            <a:avLst/>
          </a:prstGeom>
        </p:spPr>
      </p:pic>
      <p:pic>
        <p:nvPicPr>
          <p:cNvPr id="90" name="Graphic 19" descr="Eye with solid fill">
            <a:extLst>
              <a:ext uri="{FF2B5EF4-FFF2-40B4-BE49-F238E27FC236}">
                <a16:creationId xmlns:a16="http://schemas.microsoft.com/office/drawing/2014/main" id="{31FF4C59-0508-EDB6-6621-3FE3DDCD4F3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357030" y="2594857"/>
            <a:ext cx="332380" cy="332380"/>
          </a:xfrm>
          <a:prstGeom prst="rect">
            <a:avLst/>
          </a:prstGeom>
        </p:spPr>
      </p:pic>
      <p:pic>
        <p:nvPicPr>
          <p:cNvPr id="91" name="Graphic 31" descr="Trophy">
            <a:extLst>
              <a:ext uri="{FF2B5EF4-FFF2-40B4-BE49-F238E27FC236}">
                <a16:creationId xmlns:a16="http://schemas.microsoft.com/office/drawing/2014/main" id="{F62975B6-7562-9B51-AB48-8D1D7A92E93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087390" y="2832104"/>
            <a:ext cx="969221" cy="969221"/>
          </a:xfrm>
          <a:prstGeom prst="rect">
            <a:avLst/>
          </a:prstGeom>
        </p:spPr>
      </p:pic>
      <p:sp>
        <p:nvSpPr>
          <p:cNvPr id="92" name="TextBox 21">
            <a:extLst>
              <a:ext uri="{FF2B5EF4-FFF2-40B4-BE49-F238E27FC236}">
                <a16:creationId xmlns:a16="http://schemas.microsoft.com/office/drawing/2014/main" id="{6D6E642E-71A6-7E4C-1159-6124669A722F}"/>
              </a:ext>
            </a:extLst>
          </p:cNvPr>
          <p:cNvSpPr txBox="1"/>
          <p:nvPr/>
        </p:nvSpPr>
        <p:spPr>
          <a:xfrm>
            <a:off x="3707275" y="3804987"/>
            <a:ext cx="172945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F43ECFFF-D19D-1000-9750-6351A077CF54}"/>
              </a:ext>
            </a:extLst>
          </p:cNvPr>
          <p:cNvGrpSpPr/>
          <p:nvPr/>
        </p:nvGrpSpPr>
        <p:grpSpPr>
          <a:xfrm>
            <a:off x="954223" y="2305849"/>
            <a:ext cx="1645920" cy="667532"/>
            <a:chOff x="1129530" y="1716113"/>
            <a:chExt cx="2194560" cy="890043"/>
          </a:xfrm>
        </p:grpSpPr>
        <p:sp>
          <p:nvSpPr>
            <p:cNvPr id="94" name="TextBox 36">
              <a:extLst>
                <a:ext uri="{FF2B5EF4-FFF2-40B4-BE49-F238E27FC236}">
                  <a16:creationId xmlns:a16="http://schemas.microsoft.com/office/drawing/2014/main" id="{77636D0E-8F6E-7202-75B2-D45F6CC80C27}"/>
                </a:ext>
              </a:extLst>
            </p:cNvPr>
            <p:cNvSpPr txBox="1"/>
            <p:nvPr/>
          </p:nvSpPr>
          <p:spPr>
            <a:xfrm>
              <a:off x="1129530" y="1716113"/>
              <a:ext cx="219456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  <p:sp>
          <p:nvSpPr>
            <p:cNvPr id="95" name="TextBox 37">
              <a:extLst>
                <a:ext uri="{FF2B5EF4-FFF2-40B4-BE49-F238E27FC236}">
                  <a16:creationId xmlns:a16="http://schemas.microsoft.com/office/drawing/2014/main" id="{475CEC70-35DD-4590-8572-50FE9FCE91AE}"/>
                </a:ext>
              </a:extLst>
            </p:cNvPr>
            <p:cNvSpPr txBox="1"/>
            <p:nvPr/>
          </p:nvSpPr>
          <p:spPr>
            <a:xfrm>
              <a:off x="1129530" y="2113713"/>
              <a:ext cx="219456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B6A3C28-3F69-C4FC-29BE-6C7CD523C274}"/>
              </a:ext>
            </a:extLst>
          </p:cNvPr>
          <p:cNvGrpSpPr/>
          <p:nvPr/>
        </p:nvGrpSpPr>
        <p:grpSpPr>
          <a:xfrm>
            <a:off x="960916" y="4207646"/>
            <a:ext cx="1645921" cy="667532"/>
            <a:chOff x="1281221" y="4270127"/>
            <a:chExt cx="2194561" cy="890043"/>
          </a:xfrm>
        </p:grpSpPr>
        <p:sp>
          <p:nvSpPr>
            <p:cNvPr id="97" name="TextBox 36">
              <a:extLst>
                <a:ext uri="{FF2B5EF4-FFF2-40B4-BE49-F238E27FC236}">
                  <a16:creationId xmlns:a16="http://schemas.microsoft.com/office/drawing/2014/main" id="{142B1610-9E6A-67BC-F7D7-F74BC7404EB6}"/>
                </a:ext>
              </a:extLst>
            </p:cNvPr>
            <p:cNvSpPr txBox="1"/>
            <p:nvPr/>
          </p:nvSpPr>
          <p:spPr>
            <a:xfrm>
              <a:off x="1281221" y="4270127"/>
              <a:ext cx="219456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  <p:sp>
          <p:nvSpPr>
            <p:cNvPr id="98" name="TextBox 37">
              <a:extLst>
                <a:ext uri="{FF2B5EF4-FFF2-40B4-BE49-F238E27FC236}">
                  <a16:creationId xmlns:a16="http://schemas.microsoft.com/office/drawing/2014/main" id="{26DCB1DC-AB76-EF90-C010-105E724F2BB2}"/>
                </a:ext>
              </a:extLst>
            </p:cNvPr>
            <p:cNvSpPr txBox="1"/>
            <p:nvPr/>
          </p:nvSpPr>
          <p:spPr>
            <a:xfrm>
              <a:off x="1281222" y="4667727"/>
              <a:ext cx="219456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4E449158-DE12-6B28-E55B-0428C520367E}"/>
              </a:ext>
            </a:extLst>
          </p:cNvPr>
          <p:cNvGrpSpPr/>
          <p:nvPr/>
        </p:nvGrpSpPr>
        <p:grpSpPr>
          <a:xfrm>
            <a:off x="758997" y="3256681"/>
            <a:ext cx="1645921" cy="667532"/>
            <a:chOff x="1092035" y="2987865"/>
            <a:chExt cx="2194561" cy="890043"/>
          </a:xfrm>
        </p:grpSpPr>
        <p:sp>
          <p:nvSpPr>
            <p:cNvPr id="100" name="TextBox 36">
              <a:extLst>
                <a:ext uri="{FF2B5EF4-FFF2-40B4-BE49-F238E27FC236}">
                  <a16:creationId xmlns:a16="http://schemas.microsoft.com/office/drawing/2014/main" id="{C9B83A66-B07A-FDBC-EC7F-5717491CD30F}"/>
                </a:ext>
              </a:extLst>
            </p:cNvPr>
            <p:cNvSpPr txBox="1"/>
            <p:nvPr/>
          </p:nvSpPr>
          <p:spPr>
            <a:xfrm>
              <a:off x="1092035" y="2987865"/>
              <a:ext cx="219456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  <p:sp>
          <p:nvSpPr>
            <p:cNvPr id="101" name="TextBox 37">
              <a:extLst>
                <a:ext uri="{FF2B5EF4-FFF2-40B4-BE49-F238E27FC236}">
                  <a16:creationId xmlns:a16="http://schemas.microsoft.com/office/drawing/2014/main" id="{7D4ED59D-364D-7452-D830-015D0FF3907C}"/>
                </a:ext>
              </a:extLst>
            </p:cNvPr>
            <p:cNvSpPr txBox="1"/>
            <p:nvPr/>
          </p:nvSpPr>
          <p:spPr>
            <a:xfrm>
              <a:off x="1092036" y="3385465"/>
              <a:ext cx="219456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113E42D1-2EAB-83F8-3FA7-F19093AF56BA}"/>
              </a:ext>
            </a:extLst>
          </p:cNvPr>
          <p:cNvGrpSpPr/>
          <p:nvPr/>
        </p:nvGrpSpPr>
        <p:grpSpPr>
          <a:xfrm>
            <a:off x="6543857" y="2305849"/>
            <a:ext cx="1645921" cy="667532"/>
            <a:chOff x="8847095" y="1716113"/>
            <a:chExt cx="2194561" cy="890043"/>
          </a:xfrm>
        </p:grpSpPr>
        <p:sp>
          <p:nvSpPr>
            <p:cNvPr id="103" name="TextBox 36">
              <a:extLst>
                <a:ext uri="{FF2B5EF4-FFF2-40B4-BE49-F238E27FC236}">
                  <a16:creationId xmlns:a16="http://schemas.microsoft.com/office/drawing/2014/main" id="{06A93EBD-3A68-8543-00F5-C2FCDD7866F9}"/>
                </a:ext>
              </a:extLst>
            </p:cNvPr>
            <p:cNvSpPr txBox="1"/>
            <p:nvPr/>
          </p:nvSpPr>
          <p:spPr>
            <a:xfrm>
              <a:off x="8847095" y="1716113"/>
              <a:ext cx="219456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104" name="TextBox 37">
              <a:extLst>
                <a:ext uri="{FF2B5EF4-FFF2-40B4-BE49-F238E27FC236}">
                  <a16:creationId xmlns:a16="http://schemas.microsoft.com/office/drawing/2014/main" id="{E18AEA48-6375-96CB-3332-D73A4ACCF4B7}"/>
                </a:ext>
              </a:extLst>
            </p:cNvPr>
            <p:cNvSpPr txBox="1"/>
            <p:nvPr/>
          </p:nvSpPr>
          <p:spPr>
            <a:xfrm>
              <a:off x="8847096" y="2113713"/>
              <a:ext cx="219456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CACBFBF4-2804-B2B4-C1D2-118D685B3F29}"/>
              </a:ext>
            </a:extLst>
          </p:cNvPr>
          <p:cNvGrpSpPr/>
          <p:nvPr/>
        </p:nvGrpSpPr>
        <p:grpSpPr>
          <a:xfrm>
            <a:off x="6635322" y="4207646"/>
            <a:ext cx="1645921" cy="667532"/>
            <a:chOff x="8847095" y="4270127"/>
            <a:chExt cx="2194561" cy="890043"/>
          </a:xfrm>
        </p:grpSpPr>
        <p:sp>
          <p:nvSpPr>
            <p:cNvPr id="106" name="TextBox 36">
              <a:extLst>
                <a:ext uri="{FF2B5EF4-FFF2-40B4-BE49-F238E27FC236}">
                  <a16:creationId xmlns:a16="http://schemas.microsoft.com/office/drawing/2014/main" id="{532F2A38-5D9F-0EE9-D6E5-C015EF409E2A}"/>
                </a:ext>
              </a:extLst>
            </p:cNvPr>
            <p:cNvSpPr txBox="1"/>
            <p:nvPr/>
          </p:nvSpPr>
          <p:spPr>
            <a:xfrm>
              <a:off x="8847095" y="4270127"/>
              <a:ext cx="219456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107" name="TextBox 37">
              <a:extLst>
                <a:ext uri="{FF2B5EF4-FFF2-40B4-BE49-F238E27FC236}">
                  <a16:creationId xmlns:a16="http://schemas.microsoft.com/office/drawing/2014/main" id="{EBDFD8DA-7C7F-8A6B-E916-AF20C0124928}"/>
                </a:ext>
              </a:extLst>
            </p:cNvPr>
            <p:cNvSpPr txBox="1"/>
            <p:nvPr/>
          </p:nvSpPr>
          <p:spPr>
            <a:xfrm>
              <a:off x="8847096" y="4667727"/>
              <a:ext cx="219456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578E3F1-1499-D356-B6B6-43D212048175}"/>
              </a:ext>
            </a:extLst>
          </p:cNvPr>
          <p:cNvGrpSpPr/>
          <p:nvPr/>
        </p:nvGrpSpPr>
        <p:grpSpPr>
          <a:xfrm>
            <a:off x="6735972" y="3256681"/>
            <a:ext cx="1645921" cy="667532"/>
            <a:chOff x="9027907" y="2987865"/>
            <a:chExt cx="2194561" cy="890043"/>
          </a:xfrm>
        </p:grpSpPr>
        <p:sp>
          <p:nvSpPr>
            <p:cNvPr id="109" name="TextBox 36">
              <a:extLst>
                <a:ext uri="{FF2B5EF4-FFF2-40B4-BE49-F238E27FC236}">
                  <a16:creationId xmlns:a16="http://schemas.microsoft.com/office/drawing/2014/main" id="{BEEE1583-8A78-9822-4F56-E98A835CF0F3}"/>
                </a:ext>
              </a:extLst>
            </p:cNvPr>
            <p:cNvSpPr txBox="1"/>
            <p:nvPr/>
          </p:nvSpPr>
          <p:spPr>
            <a:xfrm>
              <a:off x="9027907" y="2987865"/>
              <a:ext cx="219456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110" name="TextBox 37">
              <a:extLst>
                <a:ext uri="{FF2B5EF4-FFF2-40B4-BE49-F238E27FC236}">
                  <a16:creationId xmlns:a16="http://schemas.microsoft.com/office/drawing/2014/main" id="{DA62F103-65ED-1C3D-24AD-002C2F166360}"/>
                </a:ext>
              </a:extLst>
            </p:cNvPr>
            <p:cNvSpPr txBox="1"/>
            <p:nvPr/>
          </p:nvSpPr>
          <p:spPr>
            <a:xfrm>
              <a:off x="9027908" y="3385465"/>
              <a:ext cx="219456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6650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10513</TotalTime>
  <Words>292</Words>
  <Application>Microsoft Office PowerPoint</Application>
  <PresentationFormat>On-screen Show (4:3)</PresentationFormat>
  <Paragraphs>47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Six-Point Strategic Compass – Slide Template</vt:lpstr>
      <vt:lpstr>Six-Point Strategic Compass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Six-Point Strategic Compass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2025-09-05T16:19:38Z</dcterms:modified>
  <cp:category>Charts &amp; Diagrams</cp:category>
</cp:coreProperties>
</file>