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78" r:id="rId4"/>
    <p:sldId id="389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125" d="100"/>
          <a:sy n="125" d="100"/>
        </p:scale>
        <p:origin x="1212" y="321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9/5/2025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89582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ACB78D-CCB0-FE6D-32E6-12C9B20F3E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AE008D0-26D2-A547-0468-740F27CF6E0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547D922-5BAC-13C4-B8F2-3000C61CB1B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670473-6781-1042-42F7-C0570F3751B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11429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9.sv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4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18.svg"/><Relationship Id="rId4" Type="http://schemas.openxmlformats.org/officeDocument/2006/relationships/image" Target="../media/image15.svg"/><Relationship Id="rId9" Type="http://schemas.openxmlformats.org/officeDocument/2006/relationships/image" Target="../media/image7.png"/><Relationship Id="rId14" Type="http://schemas.openxmlformats.org/officeDocument/2006/relationships/image" Target="../media/image20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77994E-D955-4FC0-EB55-09C0A8872F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45F233-1840-42BA-19D1-08AB41FB63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Six-Point Strategic Compass – Slide Template</a:t>
            </a:r>
          </a:p>
        </p:txBody>
      </p:sp>
      <p:sp>
        <p:nvSpPr>
          <p:cNvPr id="124" name="Forme libre 20">
            <a:extLst>
              <a:ext uri="{FF2B5EF4-FFF2-40B4-BE49-F238E27FC236}">
                <a16:creationId xmlns:a16="http://schemas.microsoft.com/office/drawing/2014/main" id="{61A76DE1-2446-2E9D-BA0C-50D2BF3A1293}"/>
              </a:ext>
            </a:extLst>
          </p:cNvPr>
          <p:cNvSpPr/>
          <p:nvPr/>
        </p:nvSpPr>
        <p:spPr>
          <a:xfrm>
            <a:off x="8048312" y="1624116"/>
            <a:ext cx="3127545" cy="1074040"/>
          </a:xfrm>
          <a:custGeom>
            <a:avLst/>
            <a:gdLst>
              <a:gd name="connsiteX0" fmla="*/ 0 w 2655859"/>
              <a:gd name="connsiteY0" fmla="*/ 0 h 912056"/>
              <a:gd name="connsiteX1" fmla="*/ 539984 w 2655859"/>
              <a:gd name="connsiteY1" fmla="*/ 912057 h 912056"/>
              <a:gd name="connsiteX2" fmla="*/ 2655859 w 2655859"/>
              <a:gd name="connsiteY2" fmla="*/ 912057 h 912056"/>
              <a:gd name="connsiteX3" fmla="*/ 2408573 w 2655859"/>
              <a:gd name="connsiteY3" fmla="*/ 0 h 912056"/>
              <a:gd name="connsiteX4" fmla="*/ 150 w 2655859"/>
              <a:gd name="connsiteY4" fmla="*/ 0 h 912056"/>
              <a:gd name="connsiteX0" fmla="*/ 0 w 2655859"/>
              <a:gd name="connsiteY0" fmla="*/ 0 h 912057"/>
              <a:gd name="connsiteX1" fmla="*/ 351733 w 2655859"/>
              <a:gd name="connsiteY1" fmla="*/ 444855 h 912057"/>
              <a:gd name="connsiteX2" fmla="*/ 539984 w 2655859"/>
              <a:gd name="connsiteY2" fmla="*/ 912057 h 912057"/>
              <a:gd name="connsiteX3" fmla="*/ 2655859 w 2655859"/>
              <a:gd name="connsiteY3" fmla="*/ 912057 h 912057"/>
              <a:gd name="connsiteX4" fmla="*/ 2408573 w 2655859"/>
              <a:gd name="connsiteY4" fmla="*/ 0 h 912057"/>
              <a:gd name="connsiteX5" fmla="*/ 150 w 2655859"/>
              <a:gd name="connsiteY5" fmla="*/ 0 h 912057"/>
              <a:gd name="connsiteX6" fmla="*/ 0 w 2655859"/>
              <a:gd name="connsiteY6" fmla="*/ 0 h 912057"/>
              <a:gd name="connsiteX0" fmla="*/ 0 w 2655859"/>
              <a:gd name="connsiteY0" fmla="*/ 0 h 912057"/>
              <a:gd name="connsiteX1" fmla="*/ 161273 w 2655859"/>
              <a:gd name="connsiteY1" fmla="*/ 569387 h 912057"/>
              <a:gd name="connsiteX2" fmla="*/ 539984 w 2655859"/>
              <a:gd name="connsiteY2" fmla="*/ 912057 h 912057"/>
              <a:gd name="connsiteX3" fmla="*/ 2655859 w 2655859"/>
              <a:gd name="connsiteY3" fmla="*/ 912057 h 912057"/>
              <a:gd name="connsiteX4" fmla="*/ 2408573 w 2655859"/>
              <a:gd name="connsiteY4" fmla="*/ 0 h 912057"/>
              <a:gd name="connsiteX5" fmla="*/ 150 w 2655859"/>
              <a:gd name="connsiteY5" fmla="*/ 0 h 912057"/>
              <a:gd name="connsiteX6" fmla="*/ 0 w 2655859"/>
              <a:gd name="connsiteY6" fmla="*/ 0 h 912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55859" h="912057">
                <a:moveTo>
                  <a:pt x="0" y="0"/>
                </a:moveTo>
                <a:cubicBezTo>
                  <a:pt x="58597" y="74142"/>
                  <a:pt x="71276" y="417378"/>
                  <a:pt x="161273" y="569387"/>
                </a:cubicBezTo>
                <a:cubicBezTo>
                  <a:pt x="251270" y="721396"/>
                  <a:pt x="155963" y="834190"/>
                  <a:pt x="539984" y="912057"/>
                </a:cubicBezTo>
                <a:lnTo>
                  <a:pt x="2655859" y="912057"/>
                </a:lnTo>
                <a:cubicBezTo>
                  <a:pt x="2606102" y="595450"/>
                  <a:pt x="2522474" y="290235"/>
                  <a:pt x="2408573" y="0"/>
                </a:cubicBezTo>
                <a:lnTo>
                  <a:pt x="15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25" name="Forme libre 22">
            <a:extLst>
              <a:ext uri="{FF2B5EF4-FFF2-40B4-BE49-F238E27FC236}">
                <a16:creationId xmlns:a16="http://schemas.microsoft.com/office/drawing/2014/main" id="{93EE5E38-0904-B3C5-B0C6-B0B17D36EEAD}"/>
              </a:ext>
            </a:extLst>
          </p:cNvPr>
          <p:cNvSpPr/>
          <p:nvPr/>
        </p:nvSpPr>
        <p:spPr>
          <a:xfrm>
            <a:off x="8495246" y="2891894"/>
            <a:ext cx="2743265" cy="1074035"/>
          </a:xfrm>
          <a:custGeom>
            <a:avLst/>
            <a:gdLst>
              <a:gd name="connsiteX0" fmla="*/ 58749 w 2124717"/>
              <a:gd name="connsiteY0" fmla="*/ 518432 h 912052"/>
              <a:gd name="connsiteX1" fmla="*/ 25028 w 2124717"/>
              <a:gd name="connsiteY1" fmla="*/ 912053 h 912052"/>
              <a:gd name="connsiteX2" fmla="*/ 2106883 w 2124717"/>
              <a:gd name="connsiteY2" fmla="*/ 912053 h 912052"/>
              <a:gd name="connsiteX3" fmla="*/ 2124718 w 2124717"/>
              <a:gd name="connsiteY3" fmla="*/ 518432 h 912052"/>
              <a:gd name="connsiteX4" fmla="*/ 2093994 w 2124717"/>
              <a:gd name="connsiteY4" fmla="*/ 0 h 912052"/>
              <a:gd name="connsiteX5" fmla="*/ 0 w 2124717"/>
              <a:gd name="connsiteY5" fmla="*/ 0 h 912052"/>
              <a:gd name="connsiteX6" fmla="*/ 58600 w 2124717"/>
              <a:gd name="connsiteY6" fmla="*/ 518432 h 912052"/>
              <a:gd name="connsiteX0" fmla="*/ 0 w 2234453"/>
              <a:gd name="connsiteY0" fmla="*/ 525758 h 912053"/>
              <a:gd name="connsiteX1" fmla="*/ 134763 w 2234453"/>
              <a:gd name="connsiteY1" fmla="*/ 912053 h 912053"/>
              <a:gd name="connsiteX2" fmla="*/ 2216618 w 2234453"/>
              <a:gd name="connsiteY2" fmla="*/ 912053 h 912053"/>
              <a:gd name="connsiteX3" fmla="*/ 2234453 w 2234453"/>
              <a:gd name="connsiteY3" fmla="*/ 518432 h 912053"/>
              <a:gd name="connsiteX4" fmla="*/ 2203729 w 2234453"/>
              <a:gd name="connsiteY4" fmla="*/ 0 h 912053"/>
              <a:gd name="connsiteX5" fmla="*/ 109735 w 2234453"/>
              <a:gd name="connsiteY5" fmla="*/ 0 h 912053"/>
              <a:gd name="connsiteX6" fmla="*/ 168335 w 2234453"/>
              <a:gd name="connsiteY6" fmla="*/ 518432 h 912053"/>
              <a:gd name="connsiteX7" fmla="*/ 0 w 2234453"/>
              <a:gd name="connsiteY7" fmla="*/ 525758 h 912053"/>
              <a:gd name="connsiteX0" fmla="*/ 29451 w 2263904"/>
              <a:gd name="connsiteY0" fmla="*/ 525758 h 912053"/>
              <a:gd name="connsiteX1" fmla="*/ 164214 w 2263904"/>
              <a:gd name="connsiteY1" fmla="*/ 912053 h 912053"/>
              <a:gd name="connsiteX2" fmla="*/ 2246069 w 2263904"/>
              <a:gd name="connsiteY2" fmla="*/ 912053 h 912053"/>
              <a:gd name="connsiteX3" fmla="*/ 2263904 w 2263904"/>
              <a:gd name="connsiteY3" fmla="*/ 518432 h 912053"/>
              <a:gd name="connsiteX4" fmla="*/ 2233180 w 2263904"/>
              <a:gd name="connsiteY4" fmla="*/ 0 h 912053"/>
              <a:gd name="connsiteX5" fmla="*/ 139186 w 2263904"/>
              <a:gd name="connsiteY5" fmla="*/ 0 h 912053"/>
              <a:gd name="connsiteX6" fmla="*/ 0 w 2263904"/>
              <a:gd name="connsiteY6" fmla="*/ 313321 h 912053"/>
              <a:gd name="connsiteX7" fmla="*/ 29451 w 2263904"/>
              <a:gd name="connsiteY7" fmla="*/ 525758 h 912053"/>
              <a:gd name="connsiteX0" fmla="*/ 29451 w 2263904"/>
              <a:gd name="connsiteY0" fmla="*/ 525758 h 912053"/>
              <a:gd name="connsiteX1" fmla="*/ 164214 w 2263904"/>
              <a:gd name="connsiteY1" fmla="*/ 912053 h 912053"/>
              <a:gd name="connsiteX2" fmla="*/ 2246069 w 2263904"/>
              <a:gd name="connsiteY2" fmla="*/ 912053 h 912053"/>
              <a:gd name="connsiteX3" fmla="*/ 2263904 w 2263904"/>
              <a:gd name="connsiteY3" fmla="*/ 518432 h 912053"/>
              <a:gd name="connsiteX4" fmla="*/ 2233180 w 2263904"/>
              <a:gd name="connsiteY4" fmla="*/ 0 h 912053"/>
              <a:gd name="connsiteX5" fmla="*/ 139186 w 2263904"/>
              <a:gd name="connsiteY5" fmla="*/ 0 h 912053"/>
              <a:gd name="connsiteX6" fmla="*/ 0 w 2263904"/>
              <a:gd name="connsiteY6" fmla="*/ 313321 h 912053"/>
              <a:gd name="connsiteX7" fmla="*/ 29451 w 2263904"/>
              <a:gd name="connsiteY7" fmla="*/ 525758 h 912053"/>
              <a:gd name="connsiteX0" fmla="*/ 29451 w 2263904"/>
              <a:gd name="connsiteY0" fmla="*/ 525758 h 912053"/>
              <a:gd name="connsiteX1" fmla="*/ 164214 w 2263904"/>
              <a:gd name="connsiteY1" fmla="*/ 912053 h 912053"/>
              <a:gd name="connsiteX2" fmla="*/ 2246069 w 2263904"/>
              <a:gd name="connsiteY2" fmla="*/ 912053 h 912053"/>
              <a:gd name="connsiteX3" fmla="*/ 2263904 w 2263904"/>
              <a:gd name="connsiteY3" fmla="*/ 518432 h 912053"/>
              <a:gd name="connsiteX4" fmla="*/ 2233180 w 2263904"/>
              <a:gd name="connsiteY4" fmla="*/ 0 h 912053"/>
              <a:gd name="connsiteX5" fmla="*/ 139186 w 2263904"/>
              <a:gd name="connsiteY5" fmla="*/ 0 h 912053"/>
              <a:gd name="connsiteX6" fmla="*/ 0 w 2263904"/>
              <a:gd name="connsiteY6" fmla="*/ 313321 h 912053"/>
              <a:gd name="connsiteX7" fmla="*/ 29451 w 2263904"/>
              <a:gd name="connsiteY7" fmla="*/ 525758 h 912053"/>
              <a:gd name="connsiteX0" fmla="*/ 29451 w 2263904"/>
              <a:gd name="connsiteY0" fmla="*/ 525758 h 912053"/>
              <a:gd name="connsiteX1" fmla="*/ 164214 w 2263904"/>
              <a:gd name="connsiteY1" fmla="*/ 912053 h 912053"/>
              <a:gd name="connsiteX2" fmla="*/ 2246069 w 2263904"/>
              <a:gd name="connsiteY2" fmla="*/ 912053 h 912053"/>
              <a:gd name="connsiteX3" fmla="*/ 2263904 w 2263904"/>
              <a:gd name="connsiteY3" fmla="*/ 518432 h 912053"/>
              <a:gd name="connsiteX4" fmla="*/ 2233180 w 2263904"/>
              <a:gd name="connsiteY4" fmla="*/ 0 h 912053"/>
              <a:gd name="connsiteX5" fmla="*/ 139186 w 2263904"/>
              <a:gd name="connsiteY5" fmla="*/ 0 h 912053"/>
              <a:gd name="connsiteX6" fmla="*/ 0 w 2263904"/>
              <a:gd name="connsiteY6" fmla="*/ 313321 h 912053"/>
              <a:gd name="connsiteX7" fmla="*/ 29451 w 2263904"/>
              <a:gd name="connsiteY7" fmla="*/ 525758 h 912053"/>
              <a:gd name="connsiteX0" fmla="*/ 95082 w 2329535"/>
              <a:gd name="connsiteY0" fmla="*/ 525758 h 912053"/>
              <a:gd name="connsiteX1" fmla="*/ 30807 w 2329535"/>
              <a:gd name="connsiteY1" fmla="*/ 569645 h 912053"/>
              <a:gd name="connsiteX2" fmla="*/ 229845 w 2329535"/>
              <a:gd name="connsiteY2" fmla="*/ 912053 h 912053"/>
              <a:gd name="connsiteX3" fmla="*/ 2311700 w 2329535"/>
              <a:gd name="connsiteY3" fmla="*/ 912053 h 912053"/>
              <a:gd name="connsiteX4" fmla="*/ 2329535 w 2329535"/>
              <a:gd name="connsiteY4" fmla="*/ 518432 h 912053"/>
              <a:gd name="connsiteX5" fmla="*/ 2298811 w 2329535"/>
              <a:gd name="connsiteY5" fmla="*/ 0 h 912053"/>
              <a:gd name="connsiteX6" fmla="*/ 204817 w 2329535"/>
              <a:gd name="connsiteY6" fmla="*/ 0 h 912053"/>
              <a:gd name="connsiteX7" fmla="*/ 65631 w 2329535"/>
              <a:gd name="connsiteY7" fmla="*/ 313321 h 912053"/>
              <a:gd name="connsiteX8" fmla="*/ 95082 w 2329535"/>
              <a:gd name="connsiteY8" fmla="*/ 525758 h 912053"/>
              <a:gd name="connsiteX0" fmla="*/ 65631 w 2329535"/>
              <a:gd name="connsiteY0" fmla="*/ 313321 h 912053"/>
              <a:gd name="connsiteX1" fmla="*/ 30807 w 2329535"/>
              <a:gd name="connsiteY1" fmla="*/ 569645 h 912053"/>
              <a:gd name="connsiteX2" fmla="*/ 229845 w 2329535"/>
              <a:gd name="connsiteY2" fmla="*/ 912053 h 912053"/>
              <a:gd name="connsiteX3" fmla="*/ 2311700 w 2329535"/>
              <a:gd name="connsiteY3" fmla="*/ 912053 h 912053"/>
              <a:gd name="connsiteX4" fmla="*/ 2329535 w 2329535"/>
              <a:gd name="connsiteY4" fmla="*/ 518432 h 912053"/>
              <a:gd name="connsiteX5" fmla="*/ 2298811 w 2329535"/>
              <a:gd name="connsiteY5" fmla="*/ 0 h 912053"/>
              <a:gd name="connsiteX6" fmla="*/ 204817 w 2329535"/>
              <a:gd name="connsiteY6" fmla="*/ 0 h 912053"/>
              <a:gd name="connsiteX7" fmla="*/ 65631 w 2329535"/>
              <a:gd name="connsiteY7" fmla="*/ 313321 h 9120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29535" h="912053">
                <a:moveTo>
                  <a:pt x="65631" y="313321"/>
                </a:moveTo>
                <a:cubicBezTo>
                  <a:pt x="36629" y="408262"/>
                  <a:pt x="3438" y="469856"/>
                  <a:pt x="30807" y="569645"/>
                </a:cubicBezTo>
                <a:cubicBezTo>
                  <a:pt x="53268" y="634028"/>
                  <a:pt x="-140130" y="851322"/>
                  <a:pt x="229845" y="912053"/>
                </a:cubicBezTo>
                <a:lnTo>
                  <a:pt x="2311700" y="912053"/>
                </a:lnTo>
                <a:cubicBezTo>
                  <a:pt x="2323240" y="782296"/>
                  <a:pt x="2329535" y="651189"/>
                  <a:pt x="2329535" y="518432"/>
                </a:cubicBezTo>
                <a:cubicBezTo>
                  <a:pt x="2329535" y="342974"/>
                  <a:pt x="2318893" y="170062"/>
                  <a:pt x="2298811" y="0"/>
                </a:cubicBezTo>
                <a:lnTo>
                  <a:pt x="204817" y="0"/>
                </a:lnTo>
                <a:cubicBezTo>
                  <a:pt x="135224" y="156660"/>
                  <a:pt x="65631" y="135017"/>
                  <a:pt x="65631" y="313321"/>
                </a:cubicBezTo>
                <a:close/>
              </a:path>
            </a:pathLst>
          </a:custGeom>
          <a:solidFill>
            <a:schemeClr val="bg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26" name="Forme libre 24">
            <a:extLst>
              <a:ext uri="{FF2B5EF4-FFF2-40B4-BE49-F238E27FC236}">
                <a16:creationId xmlns:a16="http://schemas.microsoft.com/office/drawing/2014/main" id="{D953116F-9B5D-95A0-52B5-7D4A2C19322E}"/>
              </a:ext>
            </a:extLst>
          </p:cNvPr>
          <p:cNvSpPr/>
          <p:nvPr/>
        </p:nvSpPr>
        <p:spPr>
          <a:xfrm>
            <a:off x="8179796" y="4159847"/>
            <a:ext cx="3017064" cy="1074040"/>
          </a:xfrm>
          <a:custGeom>
            <a:avLst/>
            <a:gdLst>
              <a:gd name="connsiteX0" fmla="*/ 150 w 2562040"/>
              <a:gd name="connsiteY0" fmla="*/ 912057 h 912056"/>
              <a:gd name="connsiteX1" fmla="*/ 2343378 w 2562040"/>
              <a:gd name="connsiteY1" fmla="*/ 912057 h 912056"/>
              <a:gd name="connsiteX2" fmla="*/ 2562040 w 2562040"/>
              <a:gd name="connsiteY2" fmla="*/ 0 h 912056"/>
              <a:gd name="connsiteX3" fmla="*/ 462951 w 2562040"/>
              <a:gd name="connsiteY3" fmla="*/ 0 h 912056"/>
              <a:gd name="connsiteX4" fmla="*/ 0 w 2562040"/>
              <a:gd name="connsiteY4" fmla="*/ 912057 h 912056"/>
              <a:gd name="connsiteX0" fmla="*/ 150 w 2562040"/>
              <a:gd name="connsiteY0" fmla="*/ 912057 h 912057"/>
              <a:gd name="connsiteX1" fmla="*/ 2343378 w 2562040"/>
              <a:gd name="connsiteY1" fmla="*/ 912057 h 912057"/>
              <a:gd name="connsiteX2" fmla="*/ 2562040 w 2562040"/>
              <a:gd name="connsiteY2" fmla="*/ 0 h 912057"/>
              <a:gd name="connsiteX3" fmla="*/ 462951 w 2562040"/>
              <a:gd name="connsiteY3" fmla="*/ 0 h 912057"/>
              <a:gd name="connsiteX4" fmla="*/ 306007 w 2562040"/>
              <a:gd name="connsiteY4" fmla="*/ 448888 h 912057"/>
              <a:gd name="connsiteX5" fmla="*/ 0 w 2562040"/>
              <a:gd name="connsiteY5" fmla="*/ 912057 h 912057"/>
              <a:gd name="connsiteX6" fmla="*/ 150 w 2562040"/>
              <a:gd name="connsiteY6" fmla="*/ 912057 h 912057"/>
              <a:gd name="connsiteX0" fmla="*/ 150 w 2562040"/>
              <a:gd name="connsiteY0" fmla="*/ 912057 h 912057"/>
              <a:gd name="connsiteX1" fmla="*/ 2343378 w 2562040"/>
              <a:gd name="connsiteY1" fmla="*/ 912057 h 912057"/>
              <a:gd name="connsiteX2" fmla="*/ 2562040 w 2562040"/>
              <a:gd name="connsiteY2" fmla="*/ 0 h 912057"/>
              <a:gd name="connsiteX3" fmla="*/ 462951 w 2562040"/>
              <a:gd name="connsiteY3" fmla="*/ 0 h 912057"/>
              <a:gd name="connsiteX4" fmla="*/ 93571 w 2562040"/>
              <a:gd name="connsiteY4" fmla="*/ 423248 h 912057"/>
              <a:gd name="connsiteX5" fmla="*/ 0 w 2562040"/>
              <a:gd name="connsiteY5" fmla="*/ 912057 h 912057"/>
              <a:gd name="connsiteX6" fmla="*/ 150 w 2562040"/>
              <a:gd name="connsiteY6" fmla="*/ 912057 h 912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562040" h="912057">
                <a:moveTo>
                  <a:pt x="150" y="912057"/>
                </a:moveTo>
                <a:lnTo>
                  <a:pt x="2343378" y="912057"/>
                </a:lnTo>
                <a:cubicBezTo>
                  <a:pt x="2447539" y="621075"/>
                  <a:pt x="2521725" y="315857"/>
                  <a:pt x="2562040" y="0"/>
                </a:cubicBezTo>
                <a:lnTo>
                  <a:pt x="462951" y="0"/>
                </a:lnTo>
                <a:cubicBezTo>
                  <a:pt x="86946" y="74815"/>
                  <a:pt x="170730" y="271239"/>
                  <a:pt x="93571" y="423248"/>
                </a:cubicBezTo>
                <a:cubicBezTo>
                  <a:pt x="16413" y="575258"/>
                  <a:pt x="50976" y="834862"/>
                  <a:pt x="0" y="912057"/>
                </a:cubicBezTo>
                <a:lnTo>
                  <a:pt x="150" y="912057"/>
                </a:lnTo>
                <a:close/>
              </a:path>
            </a:pathLst>
          </a:custGeom>
          <a:solidFill>
            <a:schemeClr val="bg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27" name="Forme libre 20">
            <a:extLst>
              <a:ext uri="{FF2B5EF4-FFF2-40B4-BE49-F238E27FC236}">
                <a16:creationId xmlns:a16="http://schemas.microsoft.com/office/drawing/2014/main" id="{B5806B3C-28A0-0F06-9A3D-7583F4781E94}"/>
              </a:ext>
            </a:extLst>
          </p:cNvPr>
          <p:cNvSpPr/>
          <p:nvPr/>
        </p:nvSpPr>
        <p:spPr>
          <a:xfrm flipH="1">
            <a:off x="1022468" y="1624116"/>
            <a:ext cx="3127545" cy="1074040"/>
          </a:xfrm>
          <a:custGeom>
            <a:avLst/>
            <a:gdLst>
              <a:gd name="connsiteX0" fmla="*/ 0 w 2655859"/>
              <a:gd name="connsiteY0" fmla="*/ 0 h 912056"/>
              <a:gd name="connsiteX1" fmla="*/ 539984 w 2655859"/>
              <a:gd name="connsiteY1" fmla="*/ 912057 h 912056"/>
              <a:gd name="connsiteX2" fmla="*/ 2655859 w 2655859"/>
              <a:gd name="connsiteY2" fmla="*/ 912057 h 912056"/>
              <a:gd name="connsiteX3" fmla="*/ 2408573 w 2655859"/>
              <a:gd name="connsiteY3" fmla="*/ 0 h 912056"/>
              <a:gd name="connsiteX4" fmla="*/ 150 w 2655859"/>
              <a:gd name="connsiteY4" fmla="*/ 0 h 912056"/>
              <a:gd name="connsiteX0" fmla="*/ 0 w 2655859"/>
              <a:gd name="connsiteY0" fmla="*/ 0 h 912057"/>
              <a:gd name="connsiteX1" fmla="*/ 330244 w 2655859"/>
              <a:gd name="connsiteY1" fmla="*/ 444855 h 912057"/>
              <a:gd name="connsiteX2" fmla="*/ 539984 w 2655859"/>
              <a:gd name="connsiteY2" fmla="*/ 912057 h 912057"/>
              <a:gd name="connsiteX3" fmla="*/ 2655859 w 2655859"/>
              <a:gd name="connsiteY3" fmla="*/ 912057 h 912057"/>
              <a:gd name="connsiteX4" fmla="*/ 2408573 w 2655859"/>
              <a:gd name="connsiteY4" fmla="*/ 0 h 912057"/>
              <a:gd name="connsiteX5" fmla="*/ 150 w 2655859"/>
              <a:gd name="connsiteY5" fmla="*/ 0 h 912057"/>
              <a:gd name="connsiteX6" fmla="*/ 0 w 2655859"/>
              <a:gd name="connsiteY6" fmla="*/ 0 h 912057"/>
              <a:gd name="connsiteX0" fmla="*/ 0 w 2655859"/>
              <a:gd name="connsiteY0" fmla="*/ 0 h 912057"/>
              <a:gd name="connsiteX1" fmla="*/ 95830 w 2655859"/>
              <a:gd name="connsiteY1" fmla="*/ 444855 h 912057"/>
              <a:gd name="connsiteX2" fmla="*/ 539984 w 2655859"/>
              <a:gd name="connsiteY2" fmla="*/ 912057 h 912057"/>
              <a:gd name="connsiteX3" fmla="*/ 2655859 w 2655859"/>
              <a:gd name="connsiteY3" fmla="*/ 912057 h 912057"/>
              <a:gd name="connsiteX4" fmla="*/ 2408573 w 2655859"/>
              <a:gd name="connsiteY4" fmla="*/ 0 h 912057"/>
              <a:gd name="connsiteX5" fmla="*/ 150 w 2655859"/>
              <a:gd name="connsiteY5" fmla="*/ 0 h 912057"/>
              <a:gd name="connsiteX6" fmla="*/ 0 w 2655859"/>
              <a:gd name="connsiteY6" fmla="*/ 0 h 912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55859" h="912057">
                <a:moveTo>
                  <a:pt x="0" y="0"/>
                </a:moveTo>
                <a:cubicBezTo>
                  <a:pt x="55016" y="74143"/>
                  <a:pt x="5833" y="292846"/>
                  <a:pt x="95830" y="444855"/>
                </a:cubicBezTo>
                <a:cubicBezTo>
                  <a:pt x="185827" y="596864"/>
                  <a:pt x="152382" y="834190"/>
                  <a:pt x="539984" y="912057"/>
                </a:cubicBezTo>
                <a:lnTo>
                  <a:pt x="2655859" y="912057"/>
                </a:lnTo>
                <a:cubicBezTo>
                  <a:pt x="2606102" y="595450"/>
                  <a:pt x="2522474" y="290235"/>
                  <a:pt x="2408573" y="0"/>
                </a:cubicBezTo>
                <a:lnTo>
                  <a:pt x="15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28" name="Forme libre 22">
            <a:extLst>
              <a:ext uri="{FF2B5EF4-FFF2-40B4-BE49-F238E27FC236}">
                <a16:creationId xmlns:a16="http://schemas.microsoft.com/office/drawing/2014/main" id="{E1166C28-6CDD-534D-59EC-13E8BB9BD8C6}"/>
              </a:ext>
            </a:extLst>
          </p:cNvPr>
          <p:cNvSpPr/>
          <p:nvPr/>
        </p:nvSpPr>
        <p:spPr>
          <a:xfrm flipH="1">
            <a:off x="959814" y="2891894"/>
            <a:ext cx="2778121" cy="1074035"/>
          </a:xfrm>
          <a:custGeom>
            <a:avLst/>
            <a:gdLst>
              <a:gd name="connsiteX0" fmla="*/ 58749 w 2124717"/>
              <a:gd name="connsiteY0" fmla="*/ 518432 h 912052"/>
              <a:gd name="connsiteX1" fmla="*/ 25028 w 2124717"/>
              <a:gd name="connsiteY1" fmla="*/ 912053 h 912052"/>
              <a:gd name="connsiteX2" fmla="*/ 2106883 w 2124717"/>
              <a:gd name="connsiteY2" fmla="*/ 912053 h 912052"/>
              <a:gd name="connsiteX3" fmla="*/ 2124718 w 2124717"/>
              <a:gd name="connsiteY3" fmla="*/ 518432 h 912052"/>
              <a:gd name="connsiteX4" fmla="*/ 2093994 w 2124717"/>
              <a:gd name="connsiteY4" fmla="*/ 0 h 912052"/>
              <a:gd name="connsiteX5" fmla="*/ 0 w 2124717"/>
              <a:gd name="connsiteY5" fmla="*/ 0 h 912052"/>
              <a:gd name="connsiteX6" fmla="*/ 58600 w 2124717"/>
              <a:gd name="connsiteY6" fmla="*/ 518432 h 912052"/>
              <a:gd name="connsiteX0" fmla="*/ 0 w 2344334"/>
              <a:gd name="connsiteY0" fmla="*/ 511107 h 912053"/>
              <a:gd name="connsiteX1" fmla="*/ 244644 w 2344334"/>
              <a:gd name="connsiteY1" fmla="*/ 912053 h 912053"/>
              <a:gd name="connsiteX2" fmla="*/ 2326499 w 2344334"/>
              <a:gd name="connsiteY2" fmla="*/ 912053 h 912053"/>
              <a:gd name="connsiteX3" fmla="*/ 2344334 w 2344334"/>
              <a:gd name="connsiteY3" fmla="*/ 518432 h 912053"/>
              <a:gd name="connsiteX4" fmla="*/ 2313610 w 2344334"/>
              <a:gd name="connsiteY4" fmla="*/ 0 h 912053"/>
              <a:gd name="connsiteX5" fmla="*/ 219616 w 2344334"/>
              <a:gd name="connsiteY5" fmla="*/ 0 h 912053"/>
              <a:gd name="connsiteX6" fmla="*/ 278216 w 2344334"/>
              <a:gd name="connsiteY6" fmla="*/ 518432 h 912053"/>
              <a:gd name="connsiteX7" fmla="*/ 0 w 2344334"/>
              <a:gd name="connsiteY7" fmla="*/ 511107 h 912053"/>
              <a:gd name="connsiteX0" fmla="*/ 14800 w 2359134"/>
              <a:gd name="connsiteY0" fmla="*/ 511107 h 912053"/>
              <a:gd name="connsiteX1" fmla="*/ 259444 w 2359134"/>
              <a:gd name="connsiteY1" fmla="*/ 912053 h 912053"/>
              <a:gd name="connsiteX2" fmla="*/ 2341299 w 2359134"/>
              <a:gd name="connsiteY2" fmla="*/ 912053 h 912053"/>
              <a:gd name="connsiteX3" fmla="*/ 2359134 w 2359134"/>
              <a:gd name="connsiteY3" fmla="*/ 518432 h 912053"/>
              <a:gd name="connsiteX4" fmla="*/ 2328410 w 2359134"/>
              <a:gd name="connsiteY4" fmla="*/ 0 h 912053"/>
              <a:gd name="connsiteX5" fmla="*/ 234416 w 2359134"/>
              <a:gd name="connsiteY5" fmla="*/ 0 h 912053"/>
              <a:gd name="connsiteX6" fmla="*/ 0 w 2359134"/>
              <a:gd name="connsiteY6" fmla="*/ 320646 h 912053"/>
              <a:gd name="connsiteX7" fmla="*/ 14800 w 2359134"/>
              <a:gd name="connsiteY7" fmla="*/ 511107 h 9120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59134" h="912053">
                <a:moveTo>
                  <a:pt x="14800" y="511107"/>
                </a:moveTo>
                <a:cubicBezTo>
                  <a:pt x="14800" y="645364"/>
                  <a:pt x="281476" y="784096"/>
                  <a:pt x="259444" y="912053"/>
                </a:cubicBezTo>
                <a:lnTo>
                  <a:pt x="2341299" y="912053"/>
                </a:lnTo>
                <a:cubicBezTo>
                  <a:pt x="2352839" y="782296"/>
                  <a:pt x="2359134" y="651189"/>
                  <a:pt x="2359134" y="518432"/>
                </a:cubicBezTo>
                <a:cubicBezTo>
                  <a:pt x="2359134" y="342974"/>
                  <a:pt x="2348492" y="170062"/>
                  <a:pt x="2328410" y="0"/>
                </a:cubicBezTo>
                <a:lnTo>
                  <a:pt x="234416" y="0"/>
                </a:lnTo>
                <a:cubicBezTo>
                  <a:pt x="272783" y="166616"/>
                  <a:pt x="0" y="142342"/>
                  <a:pt x="0" y="320646"/>
                </a:cubicBezTo>
                <a:cubicBezTo>
                  <a:pt x="50" y="320646"/>
                  <a:pt x="14750" y="511107"/>
                  <a:pt x="14800" y="511107"/>
                </a:cubicBezTo>
                <a:close/>
              </a:path>
            </a:pathLst>
          </a:custGeom>
          <a:solidFill>
            <a:schemeClr val="bg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29" name="Forme libre 24">
            <a:extLst>
              <a:ext uri="{FF2B5EF4-FFF2-40B4-BE49-F238E27FC236}">
                <a16:creationId xmlns:a16="http://schemas.microsoft.com/office/drawing/2014/main" id="{2BEE312F-34AF-BF80-9049-84E343B10500}"/>
              </a:ext>
            </a:extLst>
          </p:cNvPr>
          <p:cNvSpPr/>
          <p:nvPr/>
        </p:nvSpPr>
        <p:spPr>
          <a:xfrm flipH="1">
            <a:off x="1001465" y="4159847"/>
            <a:ext cx="3017064" cy="1074040"/>
          </a:xfrm>
          <a:custGeom>
            <a:avLst/>
            <a:gdLst>
              <a:gd name="connsiteX0" fmla="*/ 150 w 2562040"/>
              <a:gd name="connsiteY0" fmla="*/ 912057 h 912056"/>
              <a:gd name="connsiteX1" fmla="*/ 2343378 w 2562040"/>
              <a:gd name="connsiteY1" fmla="*/ 912057 h 912056"/>
              <a:gd name="connsiteX2" fmla="*/ 2562040 w 2562040"/>
              <a:gd name="connsiteY2" fmla="*/ 0 h 912056"/>
              <a:gd name="connsiteX3" fmla="*/ 462951 w 2562040"/>
              <a:gd name="connsiteY3" fmla="*/ 0 h 912056"/>
              <a:gd name="connsiteX4" fmla="*/ 0 w 2562040"/>
              <a:gd name="connsiteY4" fmla="*/ 912057 h 912056"/>
              <a:gd name="connsiteX0" fmla="*/ 150 w 2562040"/>
              <a:gd name="connsiteY0" fmla="*/ 912057 h 912057"/>
              <a:gd name="connsiteX1" fmla="*/ 2343378 w 2562040"/>
              <a:gd name="connsiteY1" fmla="*/ 912057 h 912057"/>
              <a:gd name="connsiteX2" fmla="*/ 2562040 w 2562040"/>
              <a:gd name="connsiteY2" fmla="*/ 0 h 912057"/>
              <a:gd name="connsiteX3" fmla="*/ 462951 w 2562040"/>
              <a:gd name="connsiteY3" fmla="*/ 0 h 912057"/>
              <a:gd name="connsiteX4" fmla="*/ 299170 w 2562040"/>
              <a:gd name="connsiteY4" fmla="*/ 459875 h 912057"/>
              <a:gd name="connsiteX5" fmla="*/ 0 w 2562040"/>
              <a:gd name="connsiteY5" fmla="*/ 912057 h 912057"/>
              <a:gd name="connsiteX6" fmla="*/ 150 w 2562040"/>
              <a:gd name="connsiteY6" fmla="*/ 912057 h 912057"/>
              <a:gd name="connsiteX0" fmla="*/ 150 w 2562040"/>
              <a:gd name="connsiteY0" fmla="*/ 912057 h 912057"/>
              <a:gd name="connsiteX1" fmla="*/ 2343378 w 2562040"/>
              <a:gd name="connsiteY1" fmla="*/ 912057 h 912057"/>
              <a:gd name="connsiteX2" fmla="*/ 2562040 w 2562040"/>
              <a:gd name="connsiteY2" fmla="*/ 0 h 912057"/>
              <a:gd name="connsiteX3" fmla="*/ 462951 w 2562040"/>
              <a:gd name="connsiteY3" fmla="*/ 0 h 912057"/>
              <a:gd name="connsiteX4" fmla="*/ 57431 w 2562040"/>
              <a:gd name="connsiteY4" fmla="*/ 496502 h 912057"/>
              <a:gd name="connsiteX5" fmla="*/ 0 w 2562040"/>
              <a:gd name="connsiteY5" fmla="*/ 912057 h 912057"/>
              <a:gd name="connsiteX6" fmla="*/ 150 w 2562040"/>
              <a:gd name="connsiteY6" fmla="*/ 912057 h 912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562040" h="912057">
                <a:moveTo>
                  <a:pt x="150" y="912057"/>
                </a:moveTo>
                <a:lnTo>
                  <a:pt x="2343378" y="912057"/>
                </a:lnTo>
                <a:cubicBezTo>
                  <a:pt x="2447539" y="621075"/>
                  <a:pt x="2521725" y="315857"/>
                  <a:pt x="2562040" y="0"/>
                </a:cubicBezTo>
                <a:lnTo>
                  <a:pt x="462951" y="0"/>
                </a:lnTo>
                <a:cubicBezTo>
                  <a:pt x="85806" y="76646"/>
                  <a:pt x="134590" y="344493"/>
                  <a:pt x="57431" y="496502"/>
                </a:cubicBezTo>
                <a:cubicBezTo>
                  <a:pt x="-19727" y="648512"/>
                  <a:pt x="49837" y="836693"/>
                  <a:pt x="0" y="912057"/>
                </a:cubicBezTo>
                <a:lnTo>
                  <a:pt x="150" y="912057"/>
                </a:lnTo>
                <a:close/>
              </a:path>
            </a:pathLst>
          </a:custGeom>
          <a:solidFill>
            <a:schemeClr val="bg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30" name="Forme libre 3">
            <a:extLst>
              <a:ext uri="{FF2B5EF4-FFF2-40B4-BE49-F238E27FC236}">
                <a16:creationId xmlns:a16="http://schemas.microsoft.com/office/drawing/2014/main" id="{64CEA67A-37F5-EE29-4D6C-B49D3CF788A2}"/>
              </a:ext>
            </a:extLst>
          </p:cNvPr>
          <p:cNvSpPr/>
          <p:nvPr/>
        </p:nvSpPr>
        <p:spPr>
          <a:xfrm>
            <a:off x="4166986" y="1624115"/>
            <a:ext cx="1182470" cy="1260192"/>
          </a:xfrm>
          <a:custGeom>
            <a:avLst/>
            <a:gdLst>
              <a:gd name="connsiteX0" fmla="*/ 860558 w 1004134"/>
              <a:gd name="connsiteY0" fmla="*/ 0 h 1070134"/>
              <a:gd name="connsiteX1" fmla="*/ 1004134 w 1004134"/>
              <a:gd name="connsiteY1" fmla="*/ 443518 h 1070134"/>
              <a:gd name="connsiteX2" fmla="*/ 432677 w 1004134"/>
              <a:gd name="connsiteY2" fmla="*/ 1070135 h 1070134"/>
              <a:gd name="connsiteX3" fmla="*/ 0 w 1004134"/>
              <a:gd name="connsiteY3" fmla="*/ 912057 h 1070134"/>
              <a:gd name="connsiteX4" fmla="*/ 25328 w 1004134"/>
              <a:gd name="connsiteY4" fmla="*/ 339982 h 1070134"/>
              <a:gd name="connsiteX5" fmla="*/ 860558 w 1004134"/>
              <a:gd name="connsiteY5" fmla="*/ 0 h 1070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4134" h="1070134">
                <a:moveTo>
                  <a:pt x="860558" y="0"/>
                </a:moveTo>
                <a:lnTo>
                  <a:pt x="1004134" y="443518"/>
                </a:lnTo>
                <a:lnTo>
                  <a:pt x="432677" y="1070135"/>
                </a:lnTo>
                <a:lnTo>
                  <a:pt x="0" y="912057"/>
                </a:lnTo>
                <a:lnTo>
                  <a:pt x="25328" y="339982"/>
                </a:lnTo>
                <a:lnTo>
                  <a:pt x="860558" y="0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31" name="Forme libre 4">
            <a:extLst>
              <a:ext uri="{FF2B5EF4-FFF2-40B4-BE49-F238E27FC236}">
                <a16:creationId xmlns:a16="http://schemas.microsoft.com/office/drawing/2014/main" id="{3F742D4F-8D45-145A-87C6-70E8E4018582}"/>
              </a:ext>
            </a:extLst>
          </p:cNvPr>
          <p:cNvSpPr/>
          <p:nvPr/>
        </p:nvSpPr>
        <p:spPr>
          <a:xfrm>
            <a:off x="6842898" y="1624115"/>
            <a:ext cx="1182293" cy="1260192"/>
          </a:xfrm>
          <a:custGeom>
            <a:avLst/>
            <a:gdLst>
              <a:gd name="connsiteX0" fmla="*/ 143575 w 1003983"/>
              <a:gd name="connsiteY0" fmla="*/ 0 h 1070134"/>
              <a:gd name="connsiteX1" fmla="*/ 0 w 1003983"/>
              <a:gd name="connsiteY1" fmla="*/ 443518 h 1070134"/>
              <a:gd name="connsiteX2" fmla="*/ 571307 w 1003983"/>
              <a:gd name="connsiteY2" fmla="*/ 1070135 h 1070134"/>
              <a:gd name="connsiteX3" fmla="*/ 1003984 w 1003983"/>
              <a:gd name="connsiteY3" fmla="*/ 912057 h 1070134"/>
              <a:gd name="connsiteX4" fmla="*/ 891731 w 1003983"/>
              <a:gd name="connsiteY4" fmla="*/ 238989 h 1070134"/>
              <a:gd name="connsiteX5" fmla="*/ 143575 w 1003983"/>
              <a:gd name="connsiteY5" fmla="*/ 0 h 1070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3983" h="1070134">
                <a:moveTo>
                  <a:pt x="143575" y="0"/>
                </a:moveTo>
                <a:lnTo>
                  <a:pt x="0" y="443518"/>
                </a:lnTo>
                <a:lnTo>
                  <a:pt x="571307" y="1070135"/>
                </a:lnTo>
                <a:lnTo>
                  <a:pt x="1003984" y="912057"/>
                </a:lnTo>
                <a:lnTo>
                  <a:pt x="891731" y="238989"/>
                </a:lnTo>
                <a:lnTo>
                  <a:pt x="143575" y="0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32" name="Forme libre 5">
            <a:extLst>
              <a:ext uri="{FF2B5EF4-FFF2-40B4-BE49-F238E27FC236}">
                <a16:creationId xmlns:a16="http://schemas.microsoft.com/office/drawing/2014/main" id="{F4D30954-3B12-F64D-9E7B-9FEE5999BE2A}"/>
              </a:ext>
            </a:extLst>
          </p:cNvPr>
          <p:cNvSpPr/>
          <p:nvPr/>
        </p:nvSpPr>
        <p:spPr>
          <a:xfrm>
            <a:off x="3741827" y="2892071"/>
            <a:ext cx="867262" cy="1073858"/>
          </a:xfrm>
          <a:custGeom>
            <a:avLst/>
            <a:gdLst>
              <a:gd name="connsiteX0" fmla="*/ 301840 w 736464"/>
              <a:gd name="connsiteY0" fmla="*/ 0 h 911902"/>
              <a:gd name="connsiteX1" fmla="*/ 736465 w 736464"/>
              <a:gd name="connsiteY1" fmla="*/ 152533 h 911902"/>
              <a:gd name="connsiteX2" fmla="*/ 710388 w 736464"/>
              <a:gd name="connsiteY2" fmla="*/ 779150 h 911902"/>
              <a:gd name="connsiteX3" fmla="*/ 268569 w 736464"/>
              <a:gd name="connsiteY3" fmla="*/ 911903 h 911902"/>
              <a:gd name="connsiteX4" fmla="*/ 0 w 736464"/>
              <a:gd name="connsiteY4" fmla="*/ 411301 h 911902"/>
              <a:gd name="connsiteX5" fmla="*/ 301840 w 736464"/>
              <a:gd name="connsiteY5" fmla="*/ 0 h 9119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36464" h="911902">
                <a:moveTo>
                  <a:pt x="301840" y="0"/>
                </a:moveTo>
                <a:lnTo>
                  <a:pt x="736465" y="152533"/>
                </a:lnTo>
                <a:lnTo>
                  <a:pt x="710388" y="779150"/>
                </a:lnTo>
                <a:lnTo>
                  <a:pt x="268569" y="911903"/>
                </a:lnTo>
                <a:lnTo>
                  <a:pt x="0" y="411301"/>
                </a:lnTo>
                <a:lnTo>
                  <a:pt x="301840" y="0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33" name="Forme libre 6">
            <a:extLst>
              <a:ext uri="{FF2B5EF4-FFF2-40B4-BE49-F238E27FC236}">
                <a16:creationId xmlns:a16="http://schemas.microsoft.com/office/drawing/2014/main" id="{24FCF0D8-33F2-A72B-3089-4047198825ED}"/>
              </a:ext>
            </a:extLst>
          </p:cNvPr>
          <p:cNvSpPr/>
          <p:nvPr/>
        </p:nvSpPr>
        <p:spPr>
          <a:xfrm>
            <a:off x="7569191" y="2892071"/>
            <a:ext cx="798388" cy="1073859"/>
          </a:xfrm>
          <a:custGeom>
            <a:avLst/>
            <a:gdLst>
              <a:gd name="connsiteX0" fmla="*/ 0 w 663327"/>
              <a:gd name="connsiteY0" fmla="*/ 162124 h 911902"/>
              <a:gd name="connsiteX1" fmla="*/ 431928 w 663327"/>
              <a:gd name="connsiteY1" fmla="*/ 0 h 911902"/>
              <a:gd name="connsiteX2" fmla="*/ 663328 w 663327"/>
              <a:gd name="connsiteY2" fmla="*/ 465839 h 911902"/>
              <a:gd name="connsiteX3" fmla="*/ 465048 w 663327"/>
              <a:gd name="connsiteY3" fmla="*/ 911903 h 911902"/>
              <a:gd name="connsiteX4" fmla="*/ 23230 w 663327"/>
              <a:gd name="connsiteY4" fmla="*/ 779150 h 911902"/>
              <a:gd name="connsiteX5" fmla="*/ 0 w 663327"/>
              <a:gd name="connsiteY5" fmla="*/ 162124 h 911902"/>
              <a:gd name="connsiteX0" fmla="*/ 0 w 672485"/>
              <a:gd name="connsiteY0" fmla="*/ 158462 h 911903"/>
              <a:gd name="connsiteX1" fmla="*/ 441085 w 672485"/>
              <a:gd name="connsiteY1" fmla="*/ 0 h 911903"/>
              <a:gd name="connsiteX2" fmla="*/ 672485 w 672485"/>
              <a:gd name="connsiteY2" fmla="*/ 465839 h 911903"/>
              <a:gd name="connsiteX3" fmla="*/ 474205 w 672485"/>
              <a:gd name="connsiteY3" fmla="*/ 911903 h 911903"/>
              <a:gd name="connsiteX4" fmla="*/ 32387 w 672485"/>
              <a:gd name="connsiteY4" fmla="*/ 779150 h 911903"/>
              <a:gd name="connsiteX5" fmla="*/ 0 w 672485"/>
              <a:gd name="connsiteY5" fmla="*/ 158462 h 911903"/>
              <a:gd name="connsiteX0" fmla="*/ 0 w 681642"/>
              <a:gd name="connsiteY0" fmla="*/ 152968 h 911903"/>
              <a:gd name="connsiteX1" fmla="*/ 450242 w 681642"/>
              <a:gd name="connsiteY1" fmla="*/ 0 h 911903"/>
              <a:gd name="connsiteX2" fmla="*/ 681642 w 681642"/>
              <a:gd name="connsiteY2" fmla="*/ 465839 h 911903"/>
              <a:gd name="connsiteX3" fmla="*/ 483362 w 681642"/>
              <a:gd name="connsiteY3" fmla="*/ 911903 h 911903"/>
              <a:gd name="connsiteX4" fmla="*/ 41544 w 681642"/>
              <a:gd name="connsiteY4" fmla="*/ 779150 h 911903"/>
              <a:gd name="connsiteX5" fmla="*/ 0 w 681642"/>
              <a:gd name="connsiteY5" fmla="*/ 152968 h 911903"/>
              <a:gd name="connsiteX0" fmla="*/ 0 w 677979"/>
              <a:gd name="connsiteY0" fmla="*/ 160293 h 911903"/>
              <a:gd name="connsiteX1" fmla="*/ 446579 w 677979"/>
              <a:gd name="connsiteY1" fmla="*/ 0 h 911903"/>
              <a:gd name="connsiteX2" fmla="*/ 677979 w 677979"/>
              <a:gd name="connsiteY2" fmla="*/ 465839 h 911903"/>
              <a:gd name="connsiteX3" fmla="*/ 479699 w 677979"/>
              <a:gd name="connsiteY3" fmla="*/ 911903 h 911903"/>
              <a:gd name="connsiteX4" fmla="*/ 37881 w 677979"/>
              <a:gd name="connsiteY4" fmla="*/ 779150 h 911903"/>
              <a:gd name="connsiteX5" fmla="*/ 0 w 677979"/>
              <a:gd name="connsiteY5" fmla="*/ 160293 h 911903"/>
              <a:gd name="connsiteX0" fmla="*/ 0 w 677979"/>
              <a:gd name="connsiteY0" fmla="*/ 156630 h 911903"/>
              <a:gd name="connsiteX1" fmla="*/ 446579 w 677979"/>
              <a:gd name="connsiteY1" fmla="*/ 0 h 911903"/>
              <a:gd name="connsiteX2" fmla="*/ 677979 w 677979"/>
              <a:gd name="connsiteY2" fmla="*/ 465839 h 911903"/>
              <a:gd name="connsiteX3" fmla="*/ 479699 w 677979"/>
              <a:gd name="connsiteY3" fmla="*/ 911903 h 911903"/>
              <a:gd name="connsiteX4" fmla="*/ 37881 w 677979"/>
              <a:gd name="connsiteY4" fmla="*/ 779150 h 911903"/>
              <a:gd name="connsiteX5" fmla="*/ 0 w 677979"/>
              <a:gd name="connsiteY5" fmla="*/ 156630 h 9119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77979" h="911903">
                <a:moveTo>
                  <a:pt x="0" y="156630"/>
                </a:moveTo>
                <a:lnTo>
                  <a:pt x="446579" y="0"/>
                </a:lnTo>
                <a:lnTo>
                  <a:pt x="677979" y="465839"/>
                </a:lnTo>
                <a:lnTo>
                  <a:pt x="479699" y="911903"/>
                </a:lnTo>
                <a:lnTo>
                  <a:pt x="37881" y="779150"/>
                </a:lnTo>
                <a:lnTo>
                  <a:pt x="0" y="156630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34" name="Forme libre 7">
            <a:extLst>
              <a:ext uri="{FF2B5EF4-FFF2-40B4-BE49-F238E27FC236}">
                <a16:creationId xmlns:a16="http://schemas.microsoft.com/office/drawing/2014/main" id="{567B41C4-A6DF-29AC-7E71-2ED2F2EFF755}"/>
              </a:ext>
            </a:extLst>
          </p:cNvPr>
          <p:cNvSpPr/>
          <p:nvPr/>
        </p:nvSpPr>
        <p:spPr>
          <a:xfrm>
            <a:off x="4112099" y="3997161"/>
            <a:ext cx="1047809" cy="1236724"/>
          </a:xfrm>
          <a:custGeom>
            <a:avLst/>
            <a:gdLst>
              <a:gd name="connsiteX0" fmla="*/ 438971 w 889782"/>
              <a:gd name="connsiteY0" fmla="*/ 0 h 1050205"/>
              <a:gd name="connsiteX1" fmla="*/ 0 w 889782"/>
              <a:gd name="connsiteY1" fmla="*/ 138149 h 1050205"/>
              <a:gd name="connsiteX2" fmla="*/ 53804 w 889782"/>
              <a:gd name="connsiteY2" fmla="*/ 688502 h 1050205"/>
              <a:gd name="connsiteX3" fmla="*/ 502216 w 889782"/>
              <a:gd name="connsiteY3" fmla="*/ 1004955 h 1050205"/>
              <a:gd name="connsiteX4" fmla="*/ 691503 w 889782"/>
              <a:gd name="connsiteY4" fmla="*/ 1050206 h 1050205"/>
              <a:gd name="connsiteX5" fmla="*/ 889783 w 889782"/>
              <a:gd name="connsiteY5" fmla="*/ 626617 h 1050205"/>
              <a:gd name="connsiteX6" fmla="*/ 438971 w 889782"/>
              <a:gd name="connsiteY6" fmla="*/ 0 h 10502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89782" h="1050205">
                <a:moveTo>
                  <a:pt x="438971" y="0"/>
                </a:moveTo>
                <a:lnTo>
                  <a:pt x="0" y="138149"/>
                </a:lnTo>
                <a:lnTo>
                  <a:pt x="53804" y="688502"/>
                </a:lnTo>
                <a:lnTo>
                  <a:pt x="502216" y="1004955"/>
                </a:lnTo>
                <a:lnTo>
                  <a:pt x="691503" y="1050206"/>
                </a:lnTo>
                <a:lnTo>
                  <a:pt x="889783" y="626617"/>
                </a:lnTo>
                <a:lnTo>
                  <a:pt x="438971" y="0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35" name="Forme libre 8">
            <a:extLst>
              <a:ext uri="{FF2B5EF4-FFF2-40B4-BE49-F238E27FC236}">
                <a16:creationId xmlns:a16="http://schemas.microsoft.com/office/drawing/2014/main" id="{8C877B4D-32D9-EAEA-B8D7-0004DB1E8E8B}"/>
              </a:ext>
            </a:extLst>
          </p:cNvPr>
          <p:cNvSpPr/>
          <p:nvPr/>
        </p:nvSpPr>
        <p:spPr>
          <a:xfrm>
            <a:off x="7032446" y="3997161"/>
            <a:ext cx="1047633" cy="1236724"/>
          </a:xfrm>
          <a:custGeom>
            <a:avLst/>
            <a:gdLst>
              <a:gd name="connsiteX0" fmla="*/ 0 w 889632"/>
              <a:gd name="connsiteY0" fmla="*/ 626617 h 1050205"/>
              <a:gd name="connsiteX1" fmla="*/ 450661 w 889632"/>
              <a:gd name="connsiteY1" fmla="*/ 0 h 1050205"/>
              <a:gd name="connsiteX2" fmla="*/ 889632 w 889632"/>
              <a:gd name="connsiteY2" fmla="*/ 138149 h 1050205"/>
              <a:gd name="connsiteX3" fmla="*/ 862656 w 889632"/>
              <a:gd name="connsiteY3" fmla="*/ 669172 h 1050205"/>
              <a:gd name="connsiteX4" fmla="*/ 584196 w 889632"/>
              <a:gd name="connsiteY4" fmla="*/ 901719 h 1050205"/>
              <a:gd name="connsiteX5" fmla="*/ 198279 w 889632"/>
              <a:gd name="connsiteY5" fmla="*/ 1050206 h 1050205"/>
              <a:gd name="connsiteX6" fmla="*/ 0 w 889632"/>
              <a:gd name="connsiteY6" fmla="*/ 626617 h 10502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89632" h="1050205">
                <a:moveTo>
                  <a:pt x="0" y="626617"/>
                </a:moveTo>
                <a:lnTo>
                  <a:pt x="450661" y="0"/>
                </a:lnTo>
                <a:lnTo>
                  <a:pt x="889632" y="138149"/>
                </a:lnTo>
                <a:lnTo>
                  <a:pt x="862656" y="669172"/>
                </a:lnTo>
                <a:lnTo>
                  <a:pt x="584196" y="901719"/>
                </a:lnTo>
                <a:lnTo>
                  <a:pt x="198279" y="1050206"/>
                </a:lnTo>
                <a:lnTo>
                  <a:pt x="0" y="626617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36" name="Forme libre 11">
            <a:extLst>
              <a:ext uri="{FF2B5EF4-FFF2-40B4-BE49-F238E27FC236}">
                <a16:creationId xmlns:a16="http://schemas.microsoft.com/office/drawing/2014/main" id="{05D60404-4543-C6F8-7E6F-BCD18ACD8563}"/>
              </a:ext>
            </a:extLst>
          </p:cNvPr>
          <p:cNvSpPr/>
          <p:nvPr/>
        </p:nvSpPr>
        <p:spPr>
          <a:xfrm>
            <a:off x="4676507" y="2146403"/>
            <a:ext cx="2839163" cy="737906"/>
          </a:xfrm>
          <a:custGeom>
            <a:avLst/>
            <a:gdLst>
              <a:gd name="connsiteX0" fmla="*/ 0 w 2410970"/>
              <a:gd name="connsiteY0" fmla="*/ 626617 h 626617"/>
              <a:gd name="connsiteX1" fmla="*/ 2410970 w 2410970"/>
              <a:gd name="connsiteY1" fmla="*/ 626617 h 626617"/>
              <a:gd name="connsiteX2" fmla="*/ 1839663 w 2410970"/>
              <a:gd name="connsiteY2" fmla="*/ 0 h 626617"/>
              <a:gd name="connsiteX3" fmla="*/ 571457 w 2410970"/>
              <a:gd name="connsiteY3" fmla="*/ 0 h 626617"/>
              <a:gd name="connsiteX4" fmla="*/ 150 w 2410970"/>
              <a:gd name="connsiteY4" fmla="*/ 626617 h 6266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10970" h="626617">
                <a:moveTo>
                  <a:pt x="0" y="626617"/>
                </a:moveTo>
                <a:lnTo>
                  <a:pt x="2410970" y="626617"/>
                </a:lnTo>
                <a:cubicBezTo>
                  <a:pt x="2294670" y="360058"/>
                  <a:pt x="2092645" y="139499"/>
                  <a:pt x="1839663" y="0"/>
                </a:cubicBezTo>
                <a:lnTo>
                  <a:pt x="571457" y="0"/>
                </a:lnTo>
                <a:cubicBezTo>
                  <a:pt x="318325" y="139649"/>
                  <a:pt x="116449" y="360058"/>
                  <a:pt x="150" y="626617"/>
                </a:cubicBezTo>
                <a:close/>
              </a:path>
            </a:pathLst>
          </a:custGeom>
          <a:solidFill>
            <a:schemeClr val="accent2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37" name="Forme libre 12">
            <a:extLst>
              <a:ext uri="{FF2B5EF4-FFF2-40B4-BE49-F238E27FC236}">
                <a16:creationId xmlns:a16="http://schemas.microsoft.com/office/drawing/2014/main" id="{43E5169D-DBAA-3A5B-80A7-85563BCB1195}"/>
              </a:ext>
            </a:extLst>
          </p:cNvPr>
          <p:cNvSpPr/>
          <p:nvPr/>
        </p:nvSpPr>
        <p:spPr>
          <a:xfrm>
            <a:off x="4547672" y="3071694"/>
            <a:ext cx="3096658" cy="737906"/>
          </a:xfrm>
          <a:custGeom>
            <a:avLst/>
            <a:gdLst>
              <a:gd name="connsiteX0" fmla="*/ 149 w 2629630"/>
              <a:gd name="connsiteY0" fmla="*/ 365750 h 626617"/>
              <a:gd name="connsiteX1" fmla="*/ 26077 w 2629630"/>
              <a:gd name="connsiteY1" fmla="*/ 626617 h 626617"/>
              <a:gd name="connsiteX2" fmla="*/ 2603704 w 2629630"/>
              <a:gd name="connsiteY2" fmla="*/ 626617 h 626617"/>
              <a:gd name="connsiteX3" fmla="*/ 2629631 w 2629630"/>
              <a:gd name="connsiteY3" fmla="*/ 365750 h 626617"/>
              <a:gd name="connsiteX4" fmla="*/ 2577626 w 2629630"/>
              <a:gd name="connsiteY4" fmla="*/ 0 h 626617"/>
              <a:gd name="connsiteX5" fmla="*/ 52005 w 2629630"/>
              <a:gd name="connsiteY5" fmla="*/ 0 h 626617"/>
              <a:gd name="connsiteX6" fmla="*/ 0 w 2629630"/>
              <a:gd name="connsiteY6" fmla="*/ 365750 h 6266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29630" h="626617">
                <a:moveTo>
                  <a:pt x="149" y="365750"/>
                </a:moveTo>
                <a:cubicBezTo>
                  <a:pt x="149" y="455055"/>
                  <a:pt x="9142" y="542257"/>
                  <a:pt x="26077" y="626617"/>
                </a:cubicBezTo>
                <a:lnTo>
                  <a:pt x="2603704" y="626617"/>
                </a:lnTo>
                <a:cubicBezTo>
                  <a:pt x="2620639" y="542257"/>
                  <a:pt x="2629631" y="455055"/>
                  <a:pt x="2629631" y="365750"/>
                </a:cubicBezTo>
                <a:cubicBezTo>
                  <a:pt x="2629631" y="238839"/>
                  <a:pt x="2611197" y="116123"/>
                  <a:pt x="2577626" y="0"/>
                </a:cubicBezTo>
                <a:lnTo>
                  <a:pt x="52005" y="0"/>
                </a:lnTo>
                <a:cubicBezTo>
                  <a:pt x="18434" y="116123"/>
                  <a:pt x="0" y="238839"/>
                  <a:pt x="0" y="365750"/>
                </a:cubicBezTo>
                <a:close/>
              </a:path>
            </a:pathLst>
          </a:custGeom>
          <a:solidFill>
            <a:schemeClr val="accent3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38" name="Forme libre 13">
            <a:extLst>
              <a:ext uri="{FF2B5EF4-FFF2-40B4-BE49-F238E27FC236}">
                <a16:creationId xmlns:a16="http://schemas.microsoft.com/office/drawing/2014/main" id="{E553EAEF-6557-FEFA-C17C-7FC18BD9BE63}"/>
              </a:ext>
            </a:extLst>
          </p:cNvPr>
          <p:cNvSpPr/>
          <p:nvPr/>
        </p:nvSpPr>
        <p:spPr>
          <a:xfrm>
            <a:off x="4629032" y="3997161"/>
            <a:ext cx="2934113" cy="737906"/>
          </a:xfrm>
          <a:custGeom>
            <a:avLst/>
            <a:gdLst>
              <a:gd name="connsiteX0" fmla="*/ 450811 w 2491600"/>
              <a:gd name="connsiteY0" fmla="*/ 626617 h 626617"/>
              <a:gd name="connsiteX1" fmla="*/ 2040939 w 2491600"/>
              <a:gd name="connsiteY1" fmla="*/ 626617 h 626617"/>
              <a:gd name="connsiteX2" fmla="*/ 2491601 w 2491600"/>
              <a:gd name="connsiteY2" fmla="*/ 0 h 626617"/>
              <a:gd name="connsiteX3" fmla="*/ 0 w 2491600"/>
              <a:gd name="connsiteY3" fmla="*/ 0 h 626617"/>
              <a:gd name="connsiteX4" fmla="*/ 450661 w 2491600"/>
              <a:gd name="connsiteY4" fmla="*/ 626617 h 6266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91600" h="626617">
                <a:moveTo>
                  <a:pt x="450811" y="626617"/>
                </a:moveTo>
                <a:lnTo>
                  <a:pt x="2040939" y="626617"/>
                </a:lnTo>
                <a:cubicBezTo>
                  <a:pt x="2248061" y="469139"/>
                  <a:pt x="2406773" y="251576"/>
                  <a:pt x="2491601" y="0"/>
                </a:cubicBezTo>
                <a:lnTo>
                  <a:pt x="0" y="0"/>
                </a:lnTo>
                <a:cubicBezTo>
                  <a:pt x="84826" y="251576"/>
                  <a:pt x="243540" y="469139"/>
                  <a:pt x="450661" y="626617"/>
                </a:cubicBezTo>
                <a:close/>
              </a:path>
            </a:pathLst>
          </a:custGeom>
          <a:solidFill>
            <a:schemeClr val="accent4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39" name="Forme libre 15">
            <a:extLst>
              <a:ext uri="{FF2B5EF4-FFF2-40B4-BE49-F238E27FC236}">
                <a16:creationId xmlns:a16="http://schemas.microsoft.com/office/drawing/2014/main" id="{21E23B91-3718-C714-316F-F68A40596C95}"/>
              </a:ext>
            </a:extLst>
          </p:cNvPr>
          <p:cNvSpPr/>
          <p:nvPr/>
        </p:nvSpPr>
        <p:spPr>
          <a:xfrm>
            <a:off x="3508156" y="1624115"/>
            <a:ext cx="1672224" cy="1074039"/>
          </a:xfrm>
          <a:custGeom>
            <a:avLst/>
            <a:gdLst>
              <a:gd name="connsiteX0" fmla="*/ 1420025 w 1420025"/>
              <a:gd name="connsiteY0" fmla="*/ 0 h 912056"/>
              <a:gd name="connsiteX1" fmla="*/ 539984 w 1420025"/>
              <a:gd name="connsiteY1" fmla="*/ 0 h 912056"/>
              <a:gd name="connsiteX2" fmla="*/ 0 w 1420025"/>
              <a:gd name="connsiteY2" fmla="*/ 912057 h 912056"/>
              <a:gd name="connsiteX3" fmla="*/ 559617 w 1420025"/>
              <a:gd name="connsiteY3" fmla="*/ 912057 h 912056"/>
              <a:gd name="connsiteX4" fmla="*/ 1420025 w 1420025"/>
              <a:gd name="connsiteY4" fmla="*/ 0 h 912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20025" h="912056">
                <a:moveTo>
                  <a:pt x="1420025" y="0"/>
                </a:moveTo>
                <a:lnTo>
                  <a:pt x="539984" y="0"/>
                </a:lnTo>
                <a:cubicBezTo>
                  <a:pt x="294646" y="254722"/>
                  <a:pt x="107607" y="565783"/>
                  <a:pt x="0" y="912057"/>
                </a:cubicBezTo>
                <a:lnTo>
                  <a:pt x="559617" y="912057"/>
                </a:lnTo>
                <a:cubicBezTo>
                  <a:pt x="725974" y="513490"/>
                  <a:pt x="1033658" y="188645"/>
                  <a:pt x="1420025" y="0"/>
                </a:cubicBezTo>
                <a:close/>
              </a:path>
            </a:pathLst>
          </a:custGeom>
          <a:solidFill>
            <a:schemeClr val="accent2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40" name="Forme libre 17">
            <a:extLst>
              <a:ext uri="{FF2B5EF4-FFF2-40B4-BE49-F238E27FC236}">
                <a16:creationId xmlns:a16="http://schemas.microsoft.com/office/drawing/2014/main" id="{8CFFB898-EC8A-5B9A-68A5-16AF71D23A5C}"/>
              </a:ext>
            </a:extLst>
          </p:cNvPr>
          <p:cNvSpPr/>
          <p:nvPr/>
        </p:nvSpPr>
        <p:spPr>
          <a:xfrm>
            <a:off x="3386556" y="2891894"/>
            <a:ext cx="710540" cy="1074034"/>
          </a:xfrm>
          <a:custGeom>
            <a:avLst/>
            <a:gdLst>
              <a:gd name="connsiteX0" fmla="*/ 526346 w 603379"/>
              <a:gd name="connsiteY0" fmla="*/ 518432 h 912052"/>
              <a:gd name="connsiteX1" fmla="*/ 603380 w 603379"/>
              <a:gd name="connsiteY1" fmla="*/ 0 h 912052"/>
              <a:gd name="connsiteX2" fmla="*/ 58600 w 603379"/>
              <a:gd name="connsiteY2" fmla="*/ 0 h 912052"/>
              <a:gd name="connsiteX3" fmla="*/ 0 w 603379"/>
              <a:gd name="connsiteY3" fmla="*/ 518432 h 912052"/>
              <a:gd name="connsiteX4" fmla="*/ 33721 w 603379"/>
              <a:gd name="connsiteY4" fmla="*/ 912053 h 912052"/>
              <a:gd name="connsiteX5" fmla="*/ 570258 w 603379"/>
              <a:gd name="connsiteY5" fmla="*/ 912053 h 912052"/>
              <a:gd name="connsiteX6" fmla="*/ 526346 w 603379"/>
              <a:gd name="connsiteY6" fmla="*/ 518432 h 9120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3379" h="912052">
                <a:moveTo>
                  <a:pt x="526346" y="518432"/>
                </a:moveTo>
                <a:cubicBezTo>
                  <a:pt x="526346" y="338032"/>
                  <a:pt x="553323" y="164070"/>
                  <a:pt x="603380" y="0"/>
                </a:cubicBezTo>
                <a:lnTo>
                  <a:pt x="58600" y="0"/>
                </a:lnTo>
                <a:cubicBezTo>
                  <a:pt x="20233" y="166616"/>
                  <a:pt x="0" y="340128"/>
                  <a:pt x="0" y="518432"/>
                </a:cubicBezTo>
                <a:cubicBezTo>
                  <a:pt x="0" y="652689"/>
                  <a:pt x="11690" y="784096"/>
                  <a:pt x="33721" y="912053"/>
                </a:cubicBezTo>
                <a:lnTo>
                  <a:pt x="570258" y="912053"/>
                </a:lnTo>
                <a:cubicBezTo>
                  <a:pt x="541633" y="785442"/>
                  <a:pt x="526346" y="653735"/>
                  <a:pt x="526346" y="518432"/>
                </a:cubicBezTo>
                <a:close/>
              </a:path>
            </a:pathLst>
          </a:custGeom>
          <a:solidFill>
            <a:schemeClr val="accent3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41" name="Forme libre 19">
            <a:extLst>
              <a:ext uri="{FF2B5EF4-FFF2-40B4-BE49-F238E27FC236}">
                <a16:creationId xmlns:a16="http://schemas.microsoft.com/office/drawing/2014/main" id="{B56D4737-6818-6588-DB83-3E82819568F0}"/>
              </a:ext>
            </a:extLst>
          </p:cNvPr>
          <p:cNvSpPr/>
          <p:nvPr/>
        </p:nvSpPr>
        <p:spPr>
          <a:xfrm>
            <a:off x="3467034" y="4159846"/>
            <a:ext cx="1459202" cy="1074039"/>
          </a:xfrm>
          <a:custGeom>
            <a:avLst/>
            <a:gdLst>
              <a:gd name="connsiteX0" fmla="*/ 547778 w 1239130"/>
              <a:gd name="connsiteY0" fmla="*/ 0 h 912056"/>
              <a:gd name="connsiteX1" fmla="*/ 0 w 1239130"/>
              <a:gd name="connsiteY1" fmla="*/ 0 h 912056"/>
              <a:gd name="connsiteX2" fmla="*/ 462951 w 1239130"/>
              <a:gd name="connsiteY2" fmla="*/ 912057 h 912056"/>
              <a:gd name="connsiteX3" fmla="*/ 1239131 w 1239130"/>
              <a:gd name="connsiteY3" fmla="*/ 912057 h 912056"/>
              <a:gd name="connsiteX4" fmla="*/ 547778 w 1239130"/>
              <a:gd name="connsiteY4" fmla="*/ 0 h 912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39130" h="912056">
                <a:moveTo>
                  <a:pt x="547778" y="0"/>
                </a:moveTo>
                <a:lnTo>
                  <a:pt x="0" y="0"/>
                </a:lnTo>
                <a:cubicBezTo>
                  <a:pt x="84827" y="340282"/>
                  <a:pt x="245488" y="650593"/>
                  <a:pt x="462951" y="912057"/>
                </a:cubicBezTo>
                <a:lnTo>
                  <a:pt x="1239131" y="912057"/>
                </a:lnTo>
                <a:cubicBezTo>
                  <a:pt x="918108" y="694794"/>
                  <a:pt x="672021" y="375191"/>
                  <a:pt x="547778" y="0"/>
                </a:cubicBezTo>
                <a:close/>
              </a:path>
            </a:pathLst>
          </a:custGeom>
          <a:solidFill>
            <a:schemeClr val="accent4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42" name="Forme libre 21">
            <a:extLst>
              <a:ext uri="{FF2B5EF4-FFF2-40B4-BE49-F238E27FC236}">
                <a16:creationId xmlns:a16="http://schemas.microsoft.com/office/drawing/2014/main" id="{B055C6E1-CCC5-E218-2AF7-A923BA333022}"/>
              </a:ext>
            </a:extLst>
          </p:cNvPr>
          <p:cNvSpPr/>
          <p:nvPr/>
        </p:nvSpPr>
        <p:spPr>
          <a:xfrm>
            <a:off x="7011798" y="1624115"/>
            <a:ext cx="1672400" cy="1074039"/>
          </a:xfrm>
          <a:custGeom>
            <a:avLst/>
            <a:gdLst>
              <a:gd name="connsiteX0" fmla="*/ 860557 w 1420174"/>
              <a:gd name="connsiteY0" fmla="*/ 912057 h 912056"/>
              <a:gd name="connsiteX1" fmla="*/ 1420174 w 1420174"/>
              <a:gd name="connsiteY1" fmla="*/ 912057 h 912056"/>
              <a:gd name="connsiteX2" fmla="*/ 880190 w 1420174"/>
              <a:gd name="connsiteY2" fmla="*/ 0 h 912056"/>
              <a:gd name="connsiteX3" fmla="*/ 0 w 1420174"/>
              <a:gd name="connsiteY3" fmla="*/ 0 h 912056"/>
              <a:gd name="connsiteX4" fmla="*/ 860407 w 1420174"/>
              <a:gd name="connsiteY4" fmla="*/ 912057 h 912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20174" h="912056">
                <a:moveTo>
                  <a:pt x="860557" y="912057"/>
                </a:moveTo>
                <a:lnTo>
                  <a:pt x="1420174" y="912057"/>
                </a:lnTo>
                <a:cubicBezTo>
                  <a:pt x="1312717" y="565933"/>
                  <a:pt x="1125529" y="254722"/>
                  <a:pt x="880190" y="0"/>
                </a:cubicBezTo>
                <a:lnTo>
                  <a:pt x="0" y="0"/>
                </a:lnTo>
                <a:cubicBezTo>
                  <a:pt x="386366" y="188645"/>
                  <a:pt x="694051" y="513490"/>
                  <a:pt x="860407" y="912057"/>
                </a:cubicBezTo>
                <a:close/>
              </a:path>
            </a:pathLst>
          </a:custGeom>
          <a:solidFill>
            <a:schemeClr val="accent2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43" name="Forme libre 23">
            <a:extLst>
              <a:ext uri="{FF2B5EF4-FFF2-40B4-BE49-F238E27FC236}">
                <a16:creationId xmlns:a16="http://schemas.microsoft.com/office/drawing/2014/main" id="{43BA5D12-F8B5-EF6D-D86A-A273A827C0A7}"/>
              </a:ext>
            </a:extLst>
          </p:cNvPr>
          <p:cNvSpPr/>
          <p:nvPr/>
        </p:nvSpPr>
        <p:spPr>
          <a:xfrm>
            <a:off x="8095081" y="2891894"/>
            <a:ext cx="710539" cy="1074034"/>
          </a:xfrm>
          <a:custGeom>
            <a:avLst/>
            <a:gdLst>
              <a:gd name="connsiteX0" fmla="*/ 77033 w 603378"/>
              <a:gd name="connsiteY0" fmla="*/ 518432 h 912052"/>
              <a:gd name="connsiteX1" fmla="*/ 33121 w 603378"/>
              <a:gd name="connsiteY1" fmla="*/ 912053 h 912052"/>
              <a:gd name="connsiteX2" fmla="*/ 569658 w 603378"/>
              <a:gd name="connsiteY2" fmla="*/ 912053 h 912052"/>
              <a:gd name="connsiteX3" fmla="*/ 603379 w 603378"/>
              <a:gd name="connsiteY3" fmla="*/ 518432 h 912052"/>
              <a:gd name="connsiteX4" fmla="*/ 544780 w 603378"/>
              <a:gd name="connsiteY4" fmla="*/ 0 h 912052"/>
              <a:gd name="connsiteX5" fmla="*/ 0 w 603378"/>
              <a:gd name="connsiteY5" fmla="*/ 0 h 912052"/>
              <a:gd name="connsiteX6" fmla="*/ 77033 w 603378"/>
              <a:gd name="connsiteY6" fmla="*/ 518432 h 9120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3378" h="912052">
                <a:moveTo>
                  <a:pt x="77033" y="518432"/>
                </a:moveTo>
                <a:cubicBezTo>
                  <a:pt x="77033" y="653735"/>
                  <a:pt x="61747" y="785442"/>
                  <a:pt x="33121" y="912053"/>
                </a:cubicBezTo>
                <a:lnTo>
                  <a:pt x="569658" y="912053"/>
                </a:lnTo>
                <a:cubicBezTo>
                  <a:pt x="591689" y="784096"/>
                  <a:pt x="603379" y="652689"/>
                  <a:pt x="603379" y="518432"/>
                </a:cubicBezTo>
                <a:cubicBezTo>
                  <a:pt x="603379" y="340128"/>
                  <a:pt x="583147" y="166616"/>
                  <a:pt x="544780" y="0"/>
                </a:cubicBezTo>
                <a:lnTo>
                  <a:pt x="0" y="0"/>
                </a:lnTo>
                <a:cubicBezTo>
                  <a:pt x="50056" y="163920"/>
                  <a:pt x="77033" y="338032"/>
                  <a:pt x="77033" y="518432"/>
                </a:cubicBezTo>
                <a:close/>
              </a:path>
            </a:pathLst>
          </a:custGeom>
          <a:solidFill>
            <a:schemeClr val="accent3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44" name="Forme libre 25">
            <a:extLst>
              <a:ext uri="{FF2B5EF4-FFF2-40B4-BE49-F238E27FC236}">
                <a16:creationId xmlns:a16="http://schemas.microsoft.com/office/drawing/2014/main" id="{E0F8CA6E-93CD-075F-F568-ADFD355FAA4E}"/>
              </a:ext>
            </a:extLst>
          </p:cNvPr>
          <p:cNvSpPr/>
          <p:nvPr/>
        </p:nvSpPr>
        <p:spPr>
          <a:xfrm>
            <a:off x="7265940" y="4159846"/>
            <a:ext cx="1459202" cy="1074039"/>
          </a:xfrm>
          <a:custGeom>
            <a:avLst/>
            <a:gdLst>
              <a:gd name="connsiteX0" fmla="*/ 0 w 1239130"/>
              <a:gd name="connsiteY0" fmla="*/ 912057 h 912056"/>
              <a:gd name="connsiteX1" fmla="*/ 776181 w 1239130"/>
              <a:gd name="connsiteY1" fmla="*/ 912057 h 912056"/>
              <a:gd name="connsiteX2" fmla="*/ 1239131 w 1239130"/>
              <a:gd name="connsiteY2" fmla="*/ 0 h 912056"/>
              <a:gd name="connsiteX3" fmla="*/ 691354 w 1239130"/>
              <a:gd name="connsiteY3" fmla="*/ 0 h 912056"/>
              <a:gd name="connsiteX4" fmla="*/ 0 w 1239130"/>
              <a:gd name="connsiteY4" fmla="*/ 912057 h 912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39130" h="912056">
                <a:moveTo>
                  <a:pt x="0" y="912057"/>
                </a:moveTo>
                <a:lnTo>
                  <a:pt x="776181" y="912057"/>
                </a:lnTo>
                <a:cubicBezTo>
                  <a:pt x="993643" y="650743"/>
                  <a:pt x="1154305" y="340432"/>
                  <a:pt x="1239131" y="0"/>
                </a:cubicBezTo>
                <a:lnTo>
                  <a:pt x="691354" y="0"/>
                </a:lnTo>
                <a:cubicBezTo>
                  <a:pt x="567111" y="375041"/>
                  <a:pt x="321024" y="694794"/>
                  <a:pt x="0" y="912057"/>
                </a:cubicBezTo>
                <a:close/>
              </a:path>
            </a:pathLst>
          </a:custGeom>
          <a:solidFill>
            <a:schemeClr val="accent4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45" name="Forme libre 10">
            <a:extLst>
              <a:ext uri="{FF2B5EF4-FFF2-40B4-BE49-F238E27FC236}">
                <a16:creationId xmlns:a16="http://schemas.microsoft.com/office/drawing/2014/main" id="{523DB80C-78D9-8BE8-80DC-484DD4C3ADE6}"/>
              </a:ext>
            </a:extLst>
          </p:cNvPr>
          <p:cNvSpPr/>
          <p:nvPr/>
        </p:nvSpPr>
        <p:spPr>
          <a:xfrm>
            <a:off x="4739513" y="2072823"/>
            <a:ext cx="2712974" cy="2712355"/>
          </a:xfrm>
          <a:custGeom>
            <a:avLst/>
            <a:gdLst>
              <a:gd name="connsiteX0" fmla="*/ 2303813 w 2303812"/>
              <a:gd name="connsiteY0" fmla="*/ 1151643 h 2303286"/>
              <a:gd name="connsiteX1" fmla="*/ 1151907 w 2303812"/>
              <a:gd name="connsiteY1" fmla="*/ 2303288 h 2303286"/>
              <a:gd name="connsiteX2" fmla="*/ 0 w 2303812"/>
              <a:gd name="connsiteY2" fmla="*/ 1151643 h 2303286"/>
              <a:gd name="connsiteX3" fmla="*/ 1151907 w 2303812"/>
              <a:gd name="connsiteY3" fmla="*/ -2 h 2303286"/>
              <a:gd name="connsiteX4" fmla="*/ 2303813 w 2303812"/>
              <a:gd name="connsiteY4" fmla="*/ 1151643 h 23032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03812" h="2303286">
                <a:moveTo>
                  <a:pt x="2303813" y="1151643"/>
                </a:moveTo>
                <a:cubicBezTo>
                  <a:pt x="2303813" y="1787676"/>
                  <a:pt x="1788087" y="2303288"/>
                  <a:pt x="1151907" y="2303288"/>
                </a:cubicBezTo>
                <a:cubicBezTo>
                  <a:pt x="515726" y="2303288"/>
                  <a:pt x="0" y="1787680"/>
                  <a:pt x="0" y="1151643"/>
                </a:cubicBezTo>
                <a:cubicBezTo>
                  <a:pt x="0" y="515610"/>
                  <a:pt x="515726" y="-2"/>
                  <a:pt x="1151907" y="-2"/>
                </a:cubicBezTo>
                <a:cubicBezTo>
                  <a:pt x="1788087" y="-2"/>
                  <a:pt x="2303813" y="515606"/>
                  <a:pt x="2303813" y="1151643"/>
                </a:cubicBezTo>
                <a:close/>
              </a:path>
            </a:pathLst>
          </a:custGeom>
          <a:solidFill>
            <a:schemeClr val="bg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46" name="ZoneTexte 2">
            <a:extLst>
              <a:ext uri="{FF2B5EF4-FFF2-40B4-BE49-F238E27FC236}">
                <a16:creationId xmlns:a16="http://schemas.microsoft.com/office/drawing/2014/main" id="{B01A9B54-00CF-6AF3-4A7E-ABCF99996A1B}"/>
              </a:ext>
            </a:extLst>
          </p:cNvPr>
          <p:cNvSpPr txBox="1"/>
          <p:nvPr/>
        </p:nvSpPr>
        <p:spPr>
          <a:xfrm>
            <a:off x="3865404" y="1976468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/>
              <a:t>01</a:t>
            </a:r>
          </a:p>
        </p:txBody>
      </p:sp>
      <p:sp>
        <p:nvSpPr>
          <p:cNvPr id="147" name="ZoneTexte 9">
            <a:extLst>
              <a:ext uri="{FF2B5EF4-FFF2-40B4-BE49-F238E27FC236}">
                <a16:creationId xmlns:a16="http://schemas.microsoft.com/office/drawing/2014/main" id="{F648E822-85F4-D597-A816-F28EE6332C84}"/>
              </a:ext>
            </a:extLst>
          </p:cNvPr>
          <p:cNvSpPr txBox="1"/>
          <p:nvPr/>
        </p:nvSpPr>
        <p:spPr>
          <a:xfrm>
            <a:off x="7911918" y="1976468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/>
              <a:t>02</a:t>
            </a:r>
          </a:p>
        </p:txBody>
      </p:sp>
      <p:sp>
        <p:nvSpPr>
          <p:cNvPr id="148" name="ZoneTexte 26">
            <a:extLst>
              <a:ext uri="{FF2B5EF4-FFF2-40B4-BE49-F238E27FC236}">
                <a16:creationId xmlns:a16="http://schemas.microsoft.com/office/drawing/2014/main" id="{771149B6-5726-E673-A3AD-03ED6C65709A}"/>
              </a:ext>
            </a:extLst>
          </p:cNvPr>
          <p:cNvSpPr txBox="1"/>
          <p:nvPr/>
        </p:nvSpPr>
        <p:spPr>
          <a:xfrm>
            <a:off x="3804809" y="4510441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/>
              <a:t>05</a:t>
            </a:r>
          </a:p>
        </p:txBody>
      </p:sp>
      <p:sp>
        <p:nvSpPr>
          <p:cNvPr id="149" name="ZoneTexte 27">
            <a:extLst>
              <a:ext uri="{FF2B5EF4-FFF2-40B4-BE49-F238E27FC236}">
                <a16:creationId xmlns:a16="http://schemas.microsoft.com/office/drawing/2014/main" id="{2D91E56F-5211-E8C8-CEDC-D44CE9ECCA86}"/>
              </a:ext>
            </a:extLst>
          </p:cNvPr>
          <p:cNvSpPr txBox="1"/>
          <p:nvPr/>
        </p:nvSpPr>
        <p:spPr>
          <a:xfrm>
            <a:off x="7937922" y="4510441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/>
              <a:t>06</a:t>
            </a:r>
          </a:p>
        </p:txBody>
      </p:sp>
      <p:sp>
        <p:nvSpPr>
          <p:cNvPr id="150" name="ZoneTexte 28">
            <a:extLst>
              <a:ext uri="{FF2B5EF4-FFF2-40B4-BE49-F238E27FC236}">
                <a16:creationId xmlns:a16="http://schemas.microsoft.com/office/drawing/2014/main" id="{A598F3F6-DF4D-B6A8-9565-7DCCF473CB55}"/>
              </a:ext>
            </a:extLst>
          </p:cNvPr>
          <p:cNvSpPr txBox="1"/>
          <p:nvPr/>
        </p:nvSpPr>
        <p:spPr>
          <a:xfrm>
            <a:off x="3469481" y="3244245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/>
              <a:t>03</a:t>
            </a:r>
          </a:p>
        </p:txBody>
      </p:sp>
      <p:sp>
        <p:nvSpPr>
          <p:cNvPr id="151" name="ZoneTexte 29">
            <a:extLst>
              <a:ext uri="{FF2B5EF4-FFF2-40B4-BE49-F238E27FC236}">
                <a16:creationId xmlns:a16="http://schemas.microsoft.com/office/drawing/2014/main" id="{FA555F16-BC36-5075-14BD-CC2FB9D55110}"/>
              </a:ext>
            </a:extLst>
          </p:cNvPr>
          <p:cNvSpPr txBox="1"/>
          <p:nvPr/>
        </p:nvSpPr>
        <p:spPr>
          <a:xfrm>
            <a:off x="8294215" y="3244245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/>
              <a:t>04</a:t>
            </a:r>
          </a:p>
        </p:txBody>
      </p:sp>
      <p:pic>
        <p:nvPicPr>
          <p:cNvPr id="152" name="Graphic 12" descr="Brainstorm with solid fill">
            <a:extLst>
              <a:ext uri="{FF2B5EF4-FFF2-40B4-BE49-F238E27FC236}">
                <a16:creationId xmlns:a16="http://schemas.microsoft.com/office/drawing/2014/main" id="{B5A61F7A-D4B4-5223-195D-1610A0D183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112099" y="3250288"/>
            <a:ext cx="357246" cy="357246"/>
          </a:xfrm>
          <a:prstGeom prst="rect">
            <a:avLst/>
          </a:prstGeom>
        </p:spPr>
      </p:pic>
      <p:pic>
        <p:nvPicPr>
          <p:cNvPr id="153" name="Graphic 15" descr="Gears with solid fill">
            <a:extLst>
              <a:ext uri="{FF2B5EF4-FFF2-40B4-BE49-F238E27FC236}">
                <a16:creationId xmlns:a16="http://schemas.microsoft.com/office/drawing/2014/main" id="{44C07DDF-8850-F8C6-0758-58C7A17A246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718364" y="3250288"/>
            <a:ext cx="357246" cy="357246"/>
          </a:xfrm>
          <a:prstGeom prst="rect">
            <a:avLst/>
          </a:prstGeom>
        </p:spPr>
      </p:pic>
      <p:pic>
        <p:nvPicPr>
          <p:cNvPr id="154" name="Graphic 16" descr="Hourglass 30% with solid fill">
            <a:extLst>
              <a:ext uri="{FF2B5EF4-FFF2-40B4-BE49-F238E27FC236}">
                <a16:creationId xmlns:a16="http://schemas.microsoft.com/office/drawing/2014/main" id="{81385BAC-050A-96A9-878C-E31A639A329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377639" y="4392731"/>
            <a:ext cx="357246" cy="357246"/>
          </a:xfrm>
          <a:prstGeom prst="rect">
            <a:avLst/>
          </a:prstGeom>
        </p:spPr>
      </p:pic>
      <p:pic>
        <p:nvPicPr>
          <p:cNvPr id="155" name="Graphic 17" descr="Lightbulb with solid fill">
            <a:extLst>
              <a:ext uri="{FF2B5EF4-FFF2-40B4-BE49-F238E27FC236}">
                <a16:creationId xmlns:a16="http://schemas.microsoft.com/office/drawing/2014/main" id="{B4669FC1-37ED-4D29-8E20-39E4A43C3C9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427288" y="4377821"/>
            <a:ext cx="357246" cy="357246"/>
          </a:xfrm>
          <a:prstGeom prst="rect">
            <a:avLst/>
          </a:prstGeom>
        </p:spPr>
      </p:pic>
      <p:pic>
        <p:nvPicPr>
          <p:cNvPr id="156" name="Graphic 18" descr="Research with solid fill">
            <a:extLst>
              <a:ext uri="{FF2B5EF4-FFF2-40B4-BE49-F238E27FC236}">
                <a16:creationId xmlns:a16="http://schemas.microsoft.com/office/drawing/2014/main" id="{E6D16616-F719-70CF-CEF9-BCBBEE61AB5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255421" y="2101456"/>
            <a:ext cx="357246" cy="357246"/>
          </a:xfrm>
          <a:prstGeom prst="rect">
            <a:avLst/>
          </a:prstGeom>
        </p:spPr>
      </p:pic>
      <p:pic>
        <p:nvPicPr>
          <p:cNvPr id="157" name="Graphic 19" descr="Eye with solid fill">
            <a:extLst>
              <a:ext uri="{FF2B5EF4-FFF2-40B4-BE49-F238E27FC236}">
                <a16:creationId xmlns:a16="http://schemas.microsoft.com/office/drawing/2014/main" id="{AAF64866-F40E-6919-CE9B-F0CE1CDF55FB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476039" y="2101456"/>
            <a:ext cx="443173" cy="443173"/>
          </a:xfrm>
          <a:prstGeom prst="rect">
            <a:avLst/>
          </a:prstGeom>
        </p:spPr>
      </p:pic>
      <p:pic>
        <p:nvPicPr>
          <p:cNvPr id="158" name="Graphic 31" descr="Trophy">
            <a:extLst>
              <a:ext uri="{FF2B5EF4-FFF2-40B4-BE49-F238E27FC236}">
                <a16:creationId xmlns:a16="http://schemas.microsoft.com/office/drawing/2014/main" id="{DD0E9FB8-7F0A-C536-CED6-AA8CA05E5AF6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5449853" y="2417784"/>
            <a:ext cx="1292295" cy="1292295"/>
          </a:xfrm>
          <a:prstGeom prst="rect">
            <a:avLst/>
          </a:prstGeom>
        </p:spPr>
      </p:pic>
      <p:sp>
        <p:nvSpPr>
          <p:cNvPr id="159" name="TextBox 21">
            <a:extLst>
              <a:ext uri="{FF2B5EF4-FFF2-40B4-BE49-F238E27FC236}">
                <a16:creationId xmlns:a16="http://schemas.microsoft.com/office/drawing/2014/main" id="{36884212-A0F1-F980-1BC5-5BD967B3145D}"/>
              </a:ext>
            </a:extLst>
          </p:cNvPr>
          <p:cNvSpPr txBox="1"/>
          <p:nvPr/>
        </p:nvSpPr>
        <p:spPr>
          <a:xfrm>
            <a:off x="4943033" y="3745740"/>
            <a:ext cx="2305934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noProof="1"/>
              <a:t>Lorem Ipsum</a:t>
            </a:r>
          </a:p>
        </p:txBody>
      </p:sp>
      <p:grpSp>
        <p:nvGrpSpPr>
          <p:cNvPr id="160" name="Group 159">
            <a:extLst>
              <a:ext uri="{FF2B5EF4-FFF2-40B4-BE49-F238E27FC236}">
                <a16:creationId xmlns:a16="http://schemas.microsoft.com/office/drawing/2014/main" id="{6BB57222-4B5F-74C7-E6AC-B585D203AA4D}"/>
              </a:ext>
            </a:extLst>
          </p:cNvPr>
          <p:cNvGrpSpPr/>
          <p:nvPr/>
        </p:nvGrpSpPr>
        <p:grpSpPr>
          <a:xfrm>
            <a:off x="1272297" y="1746890"/>
            <a:ext cx="2194560" cy="828488"/>
            <a:chOff x="1129530" y="1746890"/>
            <a:chExt cx="2194560" cy="828488"/>
          </a:xfrm>
        </p:grpSpPr>
        <p:sp>
          <p:nvSpPr>
            <p:cNvPr id="161" name="TextBox 36">
              <a:extLst>
                <a:ext uri="{FF2B5EF4-FFF2-40B4-BE49-F238E27FC236}">
                  <a16:creationId xmlns:a16="http://schemas.microsoft.com/office/drawing/2014/main" id="{EB0AA8BB-4255-F4AC-E89D-ECD77D48A666}"/>
                </a:ext>
              </a:extLst>
            </p:cNvPr>
            <p:cNvSpPr txBox="1"/>
            <p:nvPr/>
          </p:nvSpPr>
          <p:spPr>
            <a:xfrm>
              <a:off x="1129530" y="1746890"/>
              <a:ext cx="219456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/>
                <a:t>Lorem Ipsum</a:t>
              </a:r>
            </a:p>
          </p:txBody>
        </p:sp>
        <p:sp>
          <p:nvSpPr>
            <p:cNvPr id="162" name="TextBox 37">
              <a:extLst>
                <a:ext uri="{FF2B5EF4-FFF2-40B4-BE49-F238E27FC236}">
                  <a16:creationId xmlns:a16="http://schemas.microsoft.com/office/drawing/2014/main" id="{54F4002B-52C6-FE19-5439-E545C9294247}"/>
                </a:ext>
              </a:extLst>
            </p:cNvPr>
            <p:cNvSpPr txBox="1"/>
            <p:nvPr/>
          </p:nvSpPr>
          <p:spPr>
            <a:xfrm>
              <a:off x="1129530" y="2113713"/>
              <a:ext cx="219456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63" name="Group 162">
            <a:extLst>
              <a:ext uri="{FF2B5EF4-FFF2-40B4-BE49-F238E27FC236}">
                <a16:creationId xmlns:a16="http://schemas.microsoft.com/office/drawing/2014/main" id="{E699E8CE-D777-AC94-598F-788369D5AEBF}"/>
              </a:ext>
            </a:extLst>
          </p:cNvPr>
          <p:cNvGrpSpPr/>
          <p:nvPr/>
        </p:nvGrpSpPr>
        <p:grpSpPr>
          <a:xfrm>
            <a:off x="1281221" y="4282621"/>
            <a:ext cx="2194561" cy="828488"/>
            <a:chOff x="1281221" y="4300904"/>
            <a:chExt cx="2194561" cy="828488"/>
          </a:xfrm>
        </p:grpSpPr>
        <p:sp>
          <p:nvSpPr>
            <p:cNvPr id="164" name="TextBox 36">
              <a:extLst>
                <a:ext uri="{FF2B5EF4-FFF2-40B4-BE49-F238E27FC236}">
                  <a16:creationId xmlns:a16="http://schemas.microsoft.com/office/drawing/2014/main" id="{588883C4-2590-9C7C-423F-BAFF1C5627C6}"/>
                </a:ext>
              </a:extLst>
            </p:cNvPr>
            <p:cNvSpPr txBox="1"/>
            <p:nvPr/>
          </p:nvSpPr>
          <p:spPr>
            <a:xfrm>
              <a:off x="1281221" y="4300904"/>
              <a:ext cx="219456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/>
                <a:t>Lorem Ipsum</a:t>
              </a:r>
            </a:p>
          </p:txBody>
        </p:sp>
        <p:sp>
          <p:nvSpPr>
            <p:cNvPr id="165" name="TextBox 37">
              <a:extLst>
                <a:ext uri="{FF2B5EF4-FFF2-40B4-BE49-F238E27FC236}">
                  <a16:creationId xmlns:a16="http://schemas.microsoft.com/office/drawing/2014/main" id="{C04C43DA-5525-1603-2D77-79FEA16CAA01}"/>
                </a:ext>
              </a:extLst>
            </p:cNvPr>
            <p:cNvSpPr txBox="1"/>
            <p:nvPr/>
          </p:nvSpPr>
          <p:spPr>
            <a:xfrm>
              <a:off x="1281222" y="4667727"/>
              <a:ext cx="219456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66" name="Group 165">
            <a:extLst>
              <a:ext uri="{FF2B5EF4-FFF2-40B4-BE49-F238E27FC236}">
                <a16:creationId xmlns:a16="http://schemas.microsoft.com/office/drawing/2014/main" id="{E06D90A3-D03A-43B6-E229-5EAFBB2C2DCF}"/>
              </a:ext>
            </a:extLst>
          </p:cNvPr>
          <p:cNvGrpSpPr/>
          <p:nvPr/>
        </p:nvGrpSpPr>
        <p:grpSpPr>
          <a:xfrm>
            <a:off x="1011995" y="3014667"/>
            <a:ext cx="2194561" cy="828488"/>
            <a:chOff x="1092035" y="3018642"/>
            <a:chExt cx="2194561" cy="828488"/>
          </a:xfrm>
        </p:grpSpPr>
        <p:sp>
          <p:nvSpPr>
            <p:cNvPr id="167" name="TextBox 36">
              <a:extLst>
                <a:ext uri="{FF2B5EF4-FFF2-40B4-BE49-F238E27FC236}">
                  <a16:creationId xmlns:a16="http://schemas.microsoft.com/office/drawing/2014/main" id="{D79B3FC0-E480-CB77-E53F-3808FE228DE1}"/>
                </a:ext>
              </a:extLst>
            </p:cNvPr>
            <p:cNvSpPr txBox="1"/>
            <p:nvPr/>
          </p:nvSpPr>
          <p:spPr>
            <a:xfrm>
              <a:off x="1092035" y="3018642"/>
              <a:ext cx="219456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/>
                <a:t>Lorem Ipsum</a:t>
              </a:r>
            </a:p>
          </p:txBody>
        </p:sp>
        <p:sp>
          <p:nvSpPr>
            <p:cNvPr id="168" name="TextBox 37">
              <a:extLst>
                <a:ext uri="{FF2B5EF4-FFF2-40B4-BE49-F238E27FC236}">
                  <a16:creationId xmlns:a16="http://schemas.microsoft.com/office/drawing/2014/main" id="{89A607D4-5D67-7647-9CCD-5143FE573B74}"/>
                </a:ext>
              </a:extLst>
            </p:cNvPr>
            <p:cNvSpPr txBox="1"/>
            <p:nvPr/>
          </p:nvSpPr>
          <p:spPr>
            <a:xfrm>
              <a:off x="1092036" y="3385465"/>
              <a:ext cx="219456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69" name="Group 168">
            <a:extLst>
              <a:ext uri="{FF2B5EF4-FFF2-40B4-BE49-F238E27FC236}">
                <a16:creationId xmlns:a16="http://schemas.microsoft.com/office/drawing/2014/main" id="{D6329A90-D258-F5A1-DA2F-199C1441DD4D}"/>
              </a:ext>
            </a:extLst>
          </p:cNvPr>
          <p:cNvGrpSpPr/>
          <p:nvPr/>
        </p:nvGrpSpPr>
        <p:grpSpPr>
          <a:xfrm>
            <a:off x="8725142" y="1746890"/>
            <a:ext cx="2194561" cy="828488"/>
            <a:chOff x="8847095" y="1746890"/>
            <a:chExt cx="2194561" cy="828488"/>
          </a:xfrm>
        </p:grpSpPr>
        <p:sp>
          <p:nvSpPr>
            <p:cNvPr id="170" name="TextBox 36">
              <a:extLst>
                <a:ext uri="{FF2B5EF4-FFF2-40B4-BE49-F238E27FC236}">
                  <a16:creationId xmlns:a16="http://schemas.microsoft.com/office/drawing/2014/main" id="{FF9EFF1A-ED11-45A4-265C-37ACAC9D8062}"/>
                </a:ext>
              </a:extLst>
            </p:cNvPr>
            <p:cNvSpPr txBox="1"/>
            <p:nvPr/>
          </p:nvSpPr>
          <p:spPr>
            <a:xfrm>
              <a:off x="8847095" y="1746890"/>
              <a:ext cx="219456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171" name="TextBox 37">
              <a:extLst>
                <a:ext uri="{FF2B5EF4-FFF2-40B4-BE49-F238E27FC236}">
                  <a16:creationId xmlns:a16="http://schemas.microsoft.com/office/drawing/2014/main" id="{7749A17D-14BC-9E7E-18D2-5964469CA646}"/>
                </a:ext>
              </a:extLst>
            </p:cNvPr>
            <p:cNvSpPr txBox="1"/>
            <p:nvPr/>
          </p:nvSpPr>
          <p:spPr>
            <a:xfrm>
              <a:off x="8847096" y="2113713"/>
              <a:ext cx="219456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72" name="Group 171">
            <a:extLst>
              <a:ext uri="{FF2B5EF4-FFF2-40B4-BE49-F238E27FC236}">
                <a16:creationId xmlns:a16="http://schemas.microsoft.com/office/drawing/2014/main" id="{D8D74919-2063-57B7-A69A-D9AB55022D0C}"/>
              </a:ext>
            </a:extLst>
          </p:cNvPr>
          <p:cNvGrpSpPr/>
          <p:nvPr/>
        </p:nvGrpSpPr>
        <p:grpSpPr>
          <a:xfrm>
            <a:off x="8847095" y="4282621"/>
            <a:ext cx="2194561" cy="828488"/>
            <a:chOff x="8847095" y="4300904"/>
            <a:chExt cx="2194561" cy="828488"/>
          </a:xfrm>
        </p:grpSpPr>
        <p:sp>
          <p:nvSpPr>
            <p:cNvPr id="173" name="TextBox 36">
              <a:extLst>
                <a:ext uri="{FF2B5EF4-FFF2-40B4-BE49-F238E27FC236}">
                  <a16:creationId xmlns:a16="http://schemas.microsoft.com/office/drawing/2014/main" id="{B5C8A9D5-2F85-AB3D-06CC-970110A406C3}"/>
                </a:ext>
              </a:extLst>
            </p:cNvPr>
            <p:cNvSpPr txBox="1"/>
            <p:nvPr/>
          </p:nvSpPr>
          <p:spPr>
            <a:xfrm>
              <a:off x="8847095" y="4300904"/>
              <a:ext cx="219456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174" name="TextBox 37">
              <a:extLst>
                <a:ext uri="{FF2B5EF4-FFF2-40B4-BE49-F238E27FC236}">
                  <a16:creationId xmlns:a16="http://schemas.microsoft.com/office/drawing/2014/main" id="{064A5BBA-7732-E5EA-B374-BAC436BC2187}"/>
                </a:ext>
              </a:extLst>
            </p:cNvPr>
            <p:cNvSpPr txBox="1"/>
            <p:nvPr/>
          </p:nvSpPr>
          <p:spPr>
            <a:xfrm>
              <a:off x="8847096" y="4667727"/>
              <a:ext cx="219456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75" name="Group 174">
            <a:extLst>
              <a:ext uri="{FF2B5EF4-FFF2-40B4-BE49-F238E27FC236}">
                <a16:creationId xmlns:a16="http://schemas.microsoft.com/office/drawing/2014/main" id="{AA318E77-5715-45F3-78F8-BE6350179424}"/>
              </a:ext>
            </a:extLst>
          </p:cNvPr>
          <p:cNvGrpSpPr/>
          <p:nvPr/>
        </p:nvGrpSpPr>
        <p:grpSpPr>
          <a:xfrm>
            <a:off x="8981296" y="3014667"/>
            <a:ext cx="2194561" cy="828488"/>
            <a:chOff x="9027907" y="3018642"/>
            <a:chExt cx="2194561" cy="828488"/>
          </a:xfrm>
        </p:grpSpPr>
        <p:sp>
          <p:nvSpPr>
            <p:cNvPr id="176" name="TextBox 36">
              <a:extLst>
                <a:ext uri="{FF2B5EF4-FFF2-40B4-BE49-F238E27FC236}">
                  <a16:creationId xmlns:a16="http://schemas.microsoft.com/office/drawing/2014/main" id="{EB38F7E9-BABC-1527-D7B3-807D557FBD19}"/>
                </a:ext>
              </a:extLst>
            </p:cNvPr>
            <p:cNvSpPr txBox="1"/>
            <p:nvPr/>
          </p:nvSpPr>
          <p:spPr>
            <a:xfrm>
              <a:off x="9027907" y="3018642"/>
              <a:ext cx="219456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177" name="TextBox 37">
              <a:extLst>
                <a:ext uri="{FF2B5EF4-FFF2-40B4-BE49-F238E27FC236}">
                  <a16:creationId xmlns:a16="http://schemas.microsoft.com/office/drawing/2014/main" id="{02C9390D-8D4B-0664-0171-050A193D3FF8}"/>
                </a:ext>
              </a:extLst>
            </p:cNvPr>
            <p:cNvSpPr txBox="1"/>
            <p:nvPr/>
          </p:nvSpPr>
          <p:spPr>
            <a:xfrm>
              <a:off x="9027908" y="3385465"/>
              <a:ext cx="219456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571195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A7F754-73C8-B4D1-EF5A-FBFAFACFCE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orme libre 20">
            <a:extLst>
              <a:ext uri="{FF2B5EF4-FFF2-40B4-BE49-F238E27FC236}">
                <a16:creationId xmlns:a16="http://schemas.microsoft.com/office/drawing/2014/main" id="{563C5D08-61FC-D70E-F313-CFC85FD640B9}"/>
              </a:ext>
            </a:extLst>
          </p:cNvPr>
          <p:cNvSpPr/>
          <p:nvPr/>
        </p:nvSpPr>
        <p:spPr>
          <a:xfrm>
            <a:off x="8048312" y="1624116"/>
            <a:ext cx="3127545" cy="1074040"/>
          </a:xfrm>
          <a:custGeom>
            <a:avLst/>
            <a:gdLst>
              <a:gd name="connsiteX0" fmla="*/ 0 w 2655859"/>
              <a:gd name="connsiteY0" fmla="*/ 0 h 912056"/>
              <a:gd name="connsiteX1" fmla="*/ 539984 w 2655859"/>
              <a:gd name="connsiteY1" fmla="*/ 912057 h 912056"/>
              <a:gd name="connsiteX2" fmla="*/ 2655859 w 2655859"/>
              <a:gd name="connsiteY2" fmla="*/ 912057 h 912056"/>
              <a:gd name="connsiteX3" fmla="*/ 2408573 w 2655859"/>
              <a:gd name="connsiteY3" fmla="*/ 0 h 912056"/>
              <a:gd name="connsiteX4" fmla="*/ 150 w 2655859"/>
              <a:gd name="connsiteY4" fmla="*/ 0 h 912056"/>
              <a:gd name="connsiteX0" fmla="*/ 0 w 2655859"/>
              <a:gd name="connsiteY0" fmla="*/ 0 h 912057"/>
              <a:gd name="connsiteX1" fmla="*/ 351733 w 2655859"/>
              <a:gd name="connsiteY1" fmla="*/ 444855 h 912057"/>
              <a:gd name="connsiteX2" fmla="*/ 539984 w 2655859"/>
              <a:gd name="connsiteY2" fmla="*/ 912057 h 912057"/>
              <a:gd name="connsiteX3" fmla="*/ 2655859 w 2655859"/>
              <a:gd name="connsiteY3" fmla="*/ 912057 h 912057"/>
              <a:gd name="connsiteX4" fmla="*/ 2408573 w 2655859"/>
              <a:gd name="connsiteY4" fmla="*/ 0 h 912057"/>
              <a:gd name="connsiteX5" fmla="*/ 150 w 2655859"/>
              <a:gd name="connsiteY5" fmla="*/ 0 h 912057"/>
              <a:gd name="connsiteX6" fmla="*/ 0 w 2655859"/>
              <a:gd name="connsiteY6" fmla="*/ 0 h 912057"/>
              <a:gd name="connsiteX0" fmla="*/ 0 w 2655859"/>
              <a:gd name="connsiteY0" fmla="*/ 0 h 912057"/>
              <a:gd name="connsiteX1" fmla="*/ 161273 w 2655859"/>
              <a:gd name="connsiteY1" fmla="*/ 569387 h 912057"/>
              <a:gd name="connsiteX2" fmla="*/ 539984 w 2655859"/>
              <a:gd name="connsiteY2" fmla="*/ 912057 h 912057"/>
              <a:gd name="connsiteX3" fmla="*/ 2655859 w 2655859"/>
              <a:gd name="connsiteY3" fmla="*/ 912057 h 912057"/>
              <a:gd name="connsiteX4" fmla="*/ 2408573 w 2655859"/>
              <a:gd name="connsiteY4" fmla="*/ 0 h 912057"/>
              <a:gd name="connsiteX5" fmla="*/ 150 w 2655859"/>
              <a:gd name="connsiteY5" fmla="*/ 0 h 912057"/>
              <a:gd name="connsiteX6" fmla="*/ 0 w 2655859"/>
              <a:gd name="connsiteY6" fmla="*/ 0 h 912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55859" h="912057">
                <a:moveTo>
                  <a:pt x="0" y="0"/>
                </a:moveTo>
                <a:cubicBezTo>
                  <a:pt x="58597" y="74142"/>
                  <a:pt x="71276" y="417378"/>
                  <a:pt x="161273" y="569387"/>
                </a:cubicBezTo>
                <a:cubicBezTo>
                  <a:pt x="251270" y="721396"/>
                  <a:pt x="155963" y="834190"/>
                  <a:pt x="539984" y="912057"/>
                </a:cubicBezTo>
                <a:lnTo>
                  <a:pt x="2655859" y="912057"/>
                </a:lnTo>
                <a:cubicBezTo>
                  <a:pt x="2606102" y="595450"/>
                  <a:pt x="2522474" y="290235"/>
                  <a:pt x="2408573" y="0"/>
                </a:cubicBezTo>
                <a:lnTo>
                  <a:pt x="15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3" name="Forme libre 22">
            <a:extLst>
              <a:ext uri="{FF2B5EF4-FFF2-40B4-BE49-F238E27FC236}">
                <a16:creationId xmlns:a16="http://schemas.microsoft.com/office/drawing/2014/main" id="{72A5A36C-AA75-89FE-1A25-7D2CF9CCD6D6}"/>
              </a:ext>
            </a:extLst>
          </p:cNvPr>
          <p:cNvSpPr/>
          <p:nvPr/>
        </p:nvSpPr>
        <p:spPr>
          <a:xfrm>
            <a:off x="8495246" y="2891894"/>
            <a:ext cx="2743265" cy="1074035"/>
          </a:xfrm>
          <a:custGeom>
            <a:avLst/>
            <a:gdLst>
              <a:gd name="connsiteX0" fmla="*/ 58749 w 2124717"/>
              <a:gd name="connsiteY0" fmla="*/ 518432 h 912052"/>
              <a:gd name="connsiteX1" fmla="*/ 25028 w 2124717"/>
              <a:gd name="connsiteY1" fmla="*/ 912053 h 912052"/>
              <a:gd name="connsiteX2" fmla="*/ 2106883 w 2124717"/>
              <a:gd name="connsiteY2" fmla="*/ 912053 h 912052"/>
              <a:gd name="connsiteX3" fmla="*/ 2124718 w 2124717"/>
              <a:gd name="connsiteY3" fmla="*/ 518432 h 912052"/>
              <a:gd name="connsiteX4" fmla="*/ 2093994 w 2124717"/>
              <a:gd name="connsiteY4" fmla="*/ 0 h 912052"/>
              <a:gd name="connsiteX5" fmla="*/ 0 w 2124717"/>
              <a:gd name="connsiteY5" fmla="*/ 0 h 912052"/>
              <a:gd name="connsiteX6" fmla="*/ 58600 w 2124717"/>
              <a:gd name="connsiteY6" fmla="*/ 518432 h 912052"/>
              <a:gd name="connsiteX0" fmla="*/ 0 w 2234453"/>
              <a:gd name="connsiteY0" fmla="*/ 525758 h 912053"/>
              <a:gd name="connsiteX1" fmla="*/ 134763 w 2234453"/>
              <a:gd name="connsiteY1" fmla="*/ 912053 h 912053"/>
              <a:gd name="connsiteX2" fmla="*/ 2216618 w 2234453"/>
              <a:gd name="connsiteY2" fmla="*/ 912053 h 912053"/>
              <a:gd name="connsiteX3" fmla="*/ 2234453 w 2234453"/>
              <a:gd name="connsiteY3" fmla="*/ 518432 h 912053"/>
              <a:gd name="connsiteX4" fmla="*/ 2203729 w 2234453"/>
              <a:gd name="connsiteY4" fmla="*/ 0 h 912053"/>
              <a:gd name="connsiteX5" fmla="*/ 109735 w 2234453"/>
              <a:gd name="connsiteY5" fmla="*/ 0 h 912053"/>
              <a:gd name="connsiteX6" fmla="*/ 168335 w 2234453"/>
              <a:gd name="connsiteY6" fmla="*/ 518432 h 912053"/>
              <a:gd name="connsiteX7" fmla="*/ 0 w 2234453"/>
              <a:gd name="connsiteY7" fmla="*/ 525758 h 912053"/>
              <a:gd name="connsiteX0" fmla="*/ 29451 w 2263904"/>
              <a:gd name="connsiteY0" fmla="*/ 525758 h 912053"/>
              <a:gd name="connsiteX1" fmla="*/ 164214 w 2263904"/>
              <a:gd name="connsiteY1" fmla="*/ 912053 h 912053"/>
              <a:gd name="connsiteX2" fmla="*/ 2246069 w 2263904"/>
              <a:gd name="connsiteY2" fmla="*/ 912053 h 912053"/>
              <a:gd name="connsiteX3" fmla="*/ 2263904 w 2263904"/>
              <a:gd name="connsiteY3" fmla="*/ 518432 h 912053"/>
              <a:gd name="connsiteX4" fmla="*/ 2233180 w 2263904"/>
              <a:gd name="connsiteY4" fmla="*/ 0 h 912053"/>
              <a:gd name="connsiteX5" fmla="*/ 139186 w 2263904"/>
              <a:gd name="connsiteY5" fmla="*/ 0 h 912053"/>
              <a:gd name="connsiteX6" fmla="*/ 0 w 2263904"/>
              <a:gd name="connsiteY6" fmla="*/ 313321 h 912053"/>
              <a:gd name="connsiteX7" fmla="*/ 29451 w 2263904"/>
              <a:gd name="connsiteY7" fmla="*/ 525758 h 912053"/>
              <a:gd name="connsiteX0" fmla="*/ 29451 w 2263904"/>
              <a:gd name="connsiteY0" fmla="*/ 525758 h 912053"/>
              <a:gd name="connsiteX1" fmla="*/ 164214 w 2263904"/>
              <a:gd name="connsiteY1" fmla="*/ 912053 h 912053"/>
              <a:gd name="connsiteX2" fmla="*/ 2246069 w 2263904"/>
              <a:gd name="connsiteY2" fmla="*/ 912053 h 912053"/>
              <a:gd name="connsiteX3" fmla="*/ 2263904 w 2263904"/>
              <a:gd name="connsiteY3" fmla="*/ 518432 h 912053"/>
              <a:gd name="connsiteX4" fmla="*/ 2233180 w 2263904"/>
              <a:gd name="connsiteY4" fmla="*/ 0 h 912053"/>
              <a:gd name="connsiteX5" fmla="*/ 139186 w 2263904"/>
              <a:gd name="connsiteY5" fmla="*/ 0 h 912053"/>
              <a:gd name="connsiteX6" fmla="*/ 0 w 2263904"/>
              <a:gd name="connsiteY6" fmla="*/ 313321 h 912053"/>
              <a:gd name="connsiteX7" fmla="*/ 29451 w 2263904"/>
              <a:gd name="connsiteY7" fmla="*/ 525758 h 912053"/>
              <a:gd name="connsiteX0" fmla="*/ 29451 w 2263904"/>
              <a:gd name="connsiteY0" fmla="*/ 525758 h 912053"/>
              <a:gd name="connsiteX1" fmla="*/ 164214 w 2263904"/>
              <a:gd name="connsiteY1" fmla="*/ 912053 h 912053"/>
              <a:gd name="connsiteX2" fmla="*/ 2246069 w 2263904"/>
              <a:gd name="connsiteY2" fmla="*/ 912053 h 912053"/>
              <a:gd name="connsiteX3" fmla="*/ 2263904 w 2263904"/>
              <a:gd name="connsiteY3" fmla="*/ 518432 h 912053"/>
              <a:gd name="connsiteX4" fmla="*/ 2233180 w 2263904"/>
              <a:gd name="connsiteY4" fmla="*/ 0 h 912053"/>
              <a:gd name="connsiteX5" fmla="*/ 139186 w 2263904"/>
              <a:gd name="connsiteY5" fmla="*/ 0 h 912053"/>
              <a:gd name="connsiteX6" fmla="*/ 0 w 2263904"/>
              <a:gd name="connsiteY6" fmla="*/ 313321 h 912053"/>
              <a:gd name="connsiteX7" fmla="*/ 29451 w 2263904"/>
              <a:gd name="connsiteY7" fmla="*/ 525758 h 912053"/>
              <a:gd name="connsiteX0" fmla="*/ 29451 w 2263904"/>
              <a:gd name="connsiteY0" fmla="*/ 525758 h 912053"/>
              <a:gd name="connsiteX1" fmla="*/ 164214 w 2263904"/>
              <a:gd name="connsiteY1" fmla="*/ 912053 h 912053"/>
              <a:gd name="connsiteX2" fmla="*/ 2246069 w 2263904"/>
              <a:gd name="connsiteY2" fmla="*/ 912053 h 912053"/>
              <a:gd name="connsiteX3" fmla="*/ 2263904 w 2263904"/>
              <a:gd name="connsiteY3" fmla="*/ 518432 h 912053"/>
              <a:gd name="connsiteX4" fmla="*/ 2233180 w 2263904"/>
              <a:gd name="connsiteY4" fmla="*/ 0 h 912053"/>
              <a:gd name="connsiteX5" fmla="*/ 139186 w 2263904"/>
              <a:gd name="connsiteY5" fmla="*/ 0 h 912053"/>
              <a:gd name="connsiteX6" fmla="*/ 0 w 2263904"/>
              <a:gd name="connsiteY6" fmla="*/ 313321 h 912053"/>
              <a:gd name="connsiteX7" fmla="*/ 29451 w 2263904"/>
              <a:gd name="connsiteY7" fmla="*/ 525758 h 912053"/>
              <a:gd name="connsiteX0" fmla="*/ 95082 w 2329535"/>
              <a:gd name="connsiteY0" fmla="*/ 525758 h 912053"/>
              <a:gd name="connsiteX1" fmla="*/ 30807 w 2329535"/>
              <a:gd name="connsiteY1" fmla="*/ 569645 h 912053"/>
              <a:gd name="connsiteX2" fmla="*/ 229845 w 2329535"/>
              <a:gd name="connsiteY2" fmla="*/ 912053 h 912053"/>
              <a:gd name="connsiteX3" fmla="*/ 2311700 w 2329535"/>
              <a:gd name="connsiteY3" fmla="*/ 912053 h 912053"/>
              <a:gd name="connsiteX4" fmla="*/ 2329535 w 2329535"/>
              <a:gd name="connsiteY4" fmla="*/ 518432 h 912053"/>
              <a:gd name="connsiteX5" fmla="*/ 2298811 w 2329535"/>
              <a:gd name="connsiteY5" fmla="*/ 0 h 912053"/>
              <a:gd name="connsiteX6" fmla="*/ 204817 w 2329535"/>
              <a:gd name="connsiteY6" fmla="*/ 0 h 912053"/>
              <a:gd name="connsiteX7" fmla="*/ 65631 w 2329535"/>
              <a:gd name="connsiteY7" fmla="*/ 313321 h 912053"/>
              <a:gd name="connsiteX8" fmla="*/ 95082 w 2329535"/>
              <a:gd name="connsiteY8" fmla="*/ 525758 h 912053"/>
              <a:gd name="connsiteX0" fmla="*/ 65631 w 2329535"/>
              <a:gd name="connsiteY0" fmla="*/ 313321 h 912053"/>
              <a:gd name="connsiteX1" fmla="*/ 30807 w 2329535"/>
              <a:gd name="connsiteY1" fmla="*/ 569645 h 912053"/>
              <a:gd name="connsiteX2" fmla="*/ 229845 w 2329535"/>
              <a:gd name="connsiteY2" fmla="*/ 912053 h 912053"/>
              <a:gd name="connsiteX3" fmla="*/ 2311700 w 2329535"/>
              <a:gd name="connsiteY3" fmla="*/ 912053 h 912053"/>
              <a:gd name="connsiteX4" fmla="*/ 2329535 w 2329535"/>
              <a:gd name="connsiteY4" fmla="*/ 518432 h 912053"/>
              <a:gd name="connsiteX5" fmla="*/ 2298811 w 2329535"/>
              <a:gd name="connsiteY5" fmla="*/ 0 h 912053"/>
              <a:gd name="connsiteX6" fmla="*/ 204817 w 2329535"/>
              <a:gd name="connsiteY6" fmla="*/ 0 h 912053"/>
              <a:gd name="connsiteX7" fmla="*/ 65631 w 2329535"/>
              <a:gd name="connsiteY7" fmla="*/ 313321 h 9120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29535" h="912053">
                <a:moveTo>
                  <a:pt x="65631" y="313321"/>
                </a:moveTo>
                <a:cubicBezTo>
                  <a:pt x="36629" y="408262"/>
                  <a:pt x="3438" y="469856"/>
                  <a:pt x="30807" y="569645"/>
                </a:cubicBezTo>
                <a:cubicBezTo>
                  <a:pt x="53268" y="634028"/>
                  <a:pt x="-140130" y="851322"/>
                  <a:pt x="229845" y="912053"/>
                </a:cubicBezTo>
                <a:lnTo>
                  <a:pt x="2311700" y="912053"/>
                </a:lnTo>
                <a:cubicBezTo>
                  <a:pt x="2323240" y="782296"/>
                  <a:pt x="2329535" y="651189"/>
                  <a:pt x="2329535" y="518432"/>
                </a:cubicBezTo>
                <a:cubicBezTo>
                  <a:pt x="2329535" y="342974"/>
                  <a:pt x="2318893" y="170062"/>
                  <a:pt x="2298811" y="0"/>
                </a:cubicBezTo>
                <a:lnTo>
                  <a:pt x="204817" y="0"/>
                </a:lnTo>
                <a:cubicBezTo>
                  <a:pt x="135224" y="156660"/>
                  <a:pt x="65631" y="135017"/>
                  <a:pt x="65631" y="313321"/>
                </a:cubicBezTo>
                <a:close/>
              </a:path>
            </a:pathLst>
          </a:custGeom>
          <a:solidFill>
            <a:schemeClr val="bg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5" name="Forme libre 24">
            <a:extLst>
              <a:ext uri="{FF2B5EF4-FFF2-40B4-BE49-F238E27FC236}">
                <a16:creationId xmlns:a16="http://schemas.microsoft.com/office/drawing/2014/main" id="{58BB5E68-0D74-29B6-7F91-869369C584D8}"/>
              </a:ext>
            </a:extLst>
          </p:cNvPr>
          <p:cNvSpPr/>
          <p:nvPr/>
        </p:nvSpPr>
        <p:spPr>
          <a:xfrm>
            <a:off x="8179796" y="4159847"/>
            <a:ext cx="3017064" cy="1074040"/>
          </a:xfrm>
          <a:custGeom>
            <a:avLst/>
            <a:gdLst>
              <a:gd name="connsiteX0" fmla="*/ 150 w 2562040"/>
              <a:gd name="connsiteY0" fmla="*/ 912057 h 912056"/>
              <a:gd name="connsiteX1" fmla="*/ 2343378 w 2562040"/>
              <a:gd name="connsiteY1" fmla="*/ 912057 h 912056"/>
              <a:gd name="connsiteX2" fmla="*/ 2562040 w 2562040"/>
              <a:gd name="connsiteY2" fmla="*/ 0 h 912056"/>
              <a:gd name="connsiteX3" fmla="*/ 462951 w 2562040"/>
              <a:gd name="connsiteY3" fmla="*/ 0 h 912056"/>
              <a:gd name="connsiteX4" fmla="*/ 0 w 2562040"/>
              <a:gd name="connsiteY4" fmla="*/ 912057 h 912056"/>
              <a:gd name="connsiteX0" fmla="*/ 150 w 2562040"/>
              <a:gd name="connsiteY0" fmla="*/ 912057 h 912057"/>
              <a:gd name="connsiteX1" fmla="*/ 2343378 w 2562040"/>
              <a:gd name="connsiteY1" fmla="*/ 912057 h 912057"/>
              <a:gd name="connsiteX2" fmla="*/ 2562040 w 2562040"/>
              <a:gd name="connsiteY2" fmla="*/ 0 h 912057"/>
              <a:gd name="connsiteX3" fmla="*/ 462951 w 2562040"/>
              <a:gd name="connsiteY3" fmla="*/ 0 h 912057"/>
              <a:gd name="connsiteX4" fmla="*/ 306007 w 2562040"/>
              <a:gd name="connsiteY4" fmla="*/ 448888 h 912057"/>
              <a:gd name="connsiteX5" fmla="*/ 0 w 2562040"/>
              <a:gd name="connsiteY5" fmla="*/ 912057 h 912057"/>
              <a:gd name="connsiteX6" fmla="*/ 150 w 2562040"/>
              <a:gd name="connsiteY6" fmla="*/ 912057 h 912057"/>
              <a:gd name="connsiteX0" fmla="*/ 150 w 2562040"/>
              <a:gd name="connsiteY0" fmla="*/ 912057 h 912057"/>
              <a:gd name="connsiteX1" fmla="*/ 2343378 w 2562040"/>
              <a:gd name="connsiteY1" fmla="*/ 912057 h 912057"/>
              <a:gd name="connsiteX2" fmla="*/ 2562040 w 2562040"/>
              <a:gd name="connsiteY2" fmla="*/ 0 h 912057"/>
              <a:gd name="connsiteX3" fmla="*/ 462951 w 2562040"/>
              <a:gd name="connsiteY3" fmla="*/ 0 h 912057"/>
              <a:gd name="connsiteX4" fmla="*/ 93571 w 2562040"/>
              <a:gd name="connsiteY4" fmla="*/ 423248 h 912057"/>
              <a:gd name="connsiteX5" fmla="*/ 0 w 2562040"/>
              <a:gd name="connsiteY5" fmla="*/ 912057 h 912057"/>
              <a:gd name="connsiteX6" fmla="*/ 150 w 2562040"/>
              <a:gd name="connsiteY6" fmla="*/ 912057 h 912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562040" h="912057">
                <a:moveTo>
                  <a:pt x="150" y="912057"/>
                </a:moveTo>
                <a:lnTo>
                  <a:pt x="2343378" y="912057"/>
                </a:lnTo>
                <a:cubicBezTo>
                  <a:pt x="2447539" y="621075"/>
                  <a:pt x="2521725" y="315857"/>
                  <a:pt x="2562040" y="0"/>
                </a:cubicBezTo>
                <a:lnTo>
                  <a:pt x="462951" y="0"/>
                </a:lnTo>
                <a:cubicBezTo>
                  <a:pt x="86946" y="74815"/>
                  <a:pt x="170730" y="271239"/>
                  <a:pt x="93571" y="423248"/>
                </a:cubicBezTo>
                <a:cubicBezTo>
                  <a:pt x="16413" y="575258"/>
                  <a:pt x="50976" y="834862"/>
                  <a:pt x="0" y="912057"/>
                </a:cubicBezTo>
                <a:lnTo>
                  <a:pt x="150" y="912057"/>
                </a:lnTo>
                <a:close/>
              </a:path>
            </a:pathLst>
          </a:custGeom>
          <a:solidFill>
            <a:schemeClr val="bg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67" name="Forme libre 20">
            <a:extLst>
              <a:ext uri="{FF2B5EF4-FFF2-40B4-BE49-F238E27FC236}">
                <a16:creationId xmlns:a16="http://schemas.microsoft.com/office/drawing/2014/main" id="{AE4F043B-FA2F-3F22-D76D-CFD20347EF2C}"/>
              </a:ext>
            </a:extLst>
          </p:cNvPr>
          <p:cNvSpPr/>
          <p:nvPr/>
        </p:nvSpPr>
        <p:spPr>
          <a:xfrm flipH="1">
            <a:off x="1022468" y="1624116"/>
            <a:ext cx="3127545" cy="1074040"/>
          </a:xfrm>
          <a:custGeom>
            <a:avLst/>
            <a:gdLst>
              <a:gd name="connsiteX0" fmla="*/ 0 w 2655859"/>
              <a:gd name="connsiteY0" fmla="*/ 0 h 912056"/>
              <a:gd name="connsiteX1" fmla="*/ 539984 w 2655859"/>
              <a:gd name="connsiteY1" fmla="*/ 912057 h 912056"/>
              <a:gd name="connsiteX2" fmla="*/ 2655859 w 2655859"/>
              <a:gd name="connsiteY2" fmla="*/ 912057 h 912056"/>
              <a:gd name="connsiteX3" fmla="*/ 2408573 w 2655859"/>
              <a:gd name="connsiteY3" fmla="*/ 0 h 912056"/>
              <a:gd name="connsiteX4" fmla="*/ 150 w 2655859"/>
              <a:gd name="connsiteY4" fmla="*/ 0 h 912056"/>
              <a:gd name="connsiteX0" fmla="*/ 0 w 2655859"/>
              <a:gd name="connsiteY0" fmla="*/ 0 h 912057"/>
              <a:gd name="connsiteX1" fmla="*/ 330244 w 2655859"/>
              <a:gd name="connsiteY1" fmla="*/ 444855 h 912057"/>
              <a:gd name="connsiteX2" fmla="*/ 539984 w 2655859"/>
              <a:gd name="connsiteY2" fmla="*/ 912057 h 912057"/>
              <a:gd name="connsiteX3" fmla="*/ 2655859 w 2655859"/>
              <a:gd name="connsiteY3" fmla="*/ 912057 h 912057"/>
              <a:gd name="connsiteX4" fmla="*/ 2408573 w 2655859"/>
              <a:gd name="connsiteY4" fmla="*/ 0 h 912057"/>
              <a:gd name="connsiteX5" fmla="*/ 150 w 2655859"/>
              <a:gd name="connsiteY5" fmla="*/ 0 h 912057"/>
              <a:gd name="connsiteX6" fmla="*/ 0 w 2655859"/>
              <a:gd name="connsiteY6" fmla="*/ 0 h 912057"/>
              <a:gd name="connsiteX0" fmla="*/ 0 w 2655859"/>
              <a:gd name="connsiteY0" fmla="*/ 0 h 912057"/>
              <a:gd name="connsiteX1" fmla="*/ 95830 w 2655859"/>
              <a:gd name="connsiteY1" fmla="*/ 444855 h 912057"/>
              <a:gd name="connsiteX2" fmla="*/ 539984 w 2655859"/>
              <a:gd name="connsiteY2" fmla="*/ 912057 h 912057"/>
              <a:gd name="connsiteX3" fmla="*/ 2655859 w 2655859"/>
              <a:gd name="connsiteY3" fmla="*/ 912057 h 912057"/>
              <a:gd name="connsiteX4" fmla="*/ 2408573 w 2655859"/>
              <a:gd name="connsiteY4" fmla="*/ 0 h 912057"/>
              <a:gd name="connsiteX5" fmla="*/ 150 w 2655859"/>
              <a:gd name="connsiteY5" fmla="*/ 0 h 912057"/>
              <a:gd name="connsiteX6" fmla="*/ 0 w 2655859"/>
              <a:gd name="connsiteY6" fmla="*/ 0 h 912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55859" h="912057">
                <a:moveTo>
                  <a:pt x="0" y="0"/>
                </a:moveTo>
                <a:cubicBezTo>
                  <a:pt x="55016" y="74143"/>
                  <a:pt x="5833" y="292846"/>
                  <a:pt x="95830" y="444855"/>
                </a:cubicBezTo>
                <a:cubicBezTo>
                  <a:pt x="185827" y="596864"/>
                  <a:pt x="152382" y="834190"/>
                  <a:pt x="539984" y="912057"/>
                </a:cubicBezTo>
                <a:lnTo>
                  <a:pt x="2655859" y="912057"/>
                </a:lnTo>
                <a:cubicBezTo>
                  <a:pt x="2606102" y="595450"/>
                  <a:pt x="2522474" y="290235"/>
                  <a:pt x="2408573" y="0"/>
                </a:cubicBezTo>
                <a:lnTo>
                  <a:pt x="15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68" name="Forme libre 22">
            <a:extLst>
              <a:ext uri="{FF2B5EF4-FFF2-40B4-BE49-F238E27FC236}">
                <a16:creationId xmlns:a16="http://schemas.microsoft.com/office/drawing/2014/main" id="{B442FCE5-D1F7-AFD3-9916-D3B70543946C}"/>
              </a:ext>
            </a:extLst>
          </p:cNvPr>
          <p:cNvSpPr/>
          <p:nvPr/>
        </p:nvSpPr>
        <p:spPr>
          <a:xfrm flipH="1">
            <a:off x="959814" y="2891894"/>
            <a:ext cx="2778121" cy="1074035"/>
          </a:xfrm>
          <a:custGeom>
            <a:avLst/>
            <a:gdLst>
              <a:gd name="connsiteX0" fmla="*/ 58749 w 2124717"/>
              <a:gd name="connsiteY0" fmla="*/ 518432 h 912052"/>
              <a:gd name="connsiteX1" fmla="*/ 25028 w 2124717"/>
              <a:gd name="connsiteY1" fmla="*/ 912053 h 912052"/>
              <a:gd name="connsiteX2" fmla="*/ 2106883 w 2124717"/>
              <a:gd name="connsiteY2" fmla="*/ 912053 h 912052"/>
              <a:gd name="connsiteX3" fmla="*/ 2124718 w 2124717"/>
              <a:gd name="connsiteY3" fmla="*/ 518432 h 912052"/>
              <a:gd name="connsiteX4" fmla="*/ 2093994 w 2124717"/>
              <a:gd name="connsiteY4" fmla="*/ 0 h 912052"/>
              <a:gd name="connsiteX5" fmla="*/ 0 w 2124717"/>
              <a:gd name="connsiteY5" fmla="*/ 0 h 912052"/>
              <a:gd name="connsiteX6" fmla="*/ 58600 w 2124717"/>
              <a:gd name="connsiteY6" fmla="*/ 518432 h 912052"/>
              <a:gd name="connsiteX0" fmla="*/ 0 w 2344334"/>
              <a:gd name="connsiteY0" fmla="*/ 511107 h 912053"/>
              <a:gd name="connsiteX1" fmla="*/ 244644 w 2344334"/>
              <a:gd name="connsiteY1" fmla="*/ 912053 h 912053"/>
              <a:gd name="connsiteX2" fmla="*/ 2326499 w 2344334"/>
              <a:gd name="connsiteY2" fmla="*/ 912053 h 912053"/>
              <a:gd name="connsiteX3" fmla="*/ 2344334 w 2344334"/>
              <a:gd name="connsiteY3" fmla="*/ 518432 h 912053"/>
              <a:gd name="connsiteX4" fmla="*/ 2313610 w 2344334"/>
              <a:gd name="connsiteY4" fmla="*/ 0 h 912053"/>
              <a:gd name="connsiteX5" fmla="*/ 219616 w 2344334"/>
              <a:gd name="connsiteY5" fmla="*/ 0 h 912053"/>
              <a:gd name="connsiteX6" fmla="*/ 278216 w 2344334"/>
              <a:gd name="connsiteY6" fmla="*/ 518432 h 912053"/>
              <a:gd name="connsiteX7" fmla="*/ 0 w 2344334"/>
              <a:gd name="connsiteY7" fmla="*/ 511107 h 912053"/>
              <a:gd name="connsiteX0" fmla="*/ 14800 w 2359134"/>
              <a:gd name="connsiteY0" fmla="*/ 511107 h 912053"/>
              <a:gd name="connsiteX1" fmla="*/ 259444 w 2359134"/>
              <a:gd name="connsiteY1" fmla="*/ 912053 h 912053"/>
              <a:gd name="connsiteX2" fmla="*/ 2341299 w 2359134"/>
              <a:gd name="connsiteY2" fmla="*/ 912053 h 912053"/>
              <a:gd name="connsiteX3" fmla="*/ 2359134 w 2359134"/>
              <a:gd name="connsiteY3" fmla="*/ 518432 h 912053"/>
              <a:gd name="connsiteX4" fmla="*/ 2328410 w 2359134"/>
              <a:gd name="connsiteY4" fmla="*/ 0 h 912053"/>
              <a:gd name="connsiteX5" fmla="*/ 234416 w 2359134"/>
              <a:gd name="connsiteY5" fmla="*/ 0 h 912053"/>
              <a:gd name="connsiteX6" fmla="*/ 0 w 2359134"/>
              <a:gd name="connsiteY6" fmla="*/ 320646 h 912053"/>
              <a:gd name="connsiteX7" fmla="*/ 14800 w 2359134"/>
              <a:gd name="connsiteY7" fmla="*/ 511107 h 9120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59134" h="912053">
                <a:moveTo>
                  <a:pt x="14800" y="511107"/>
                </a:moveTo>
                <a:cubicBezTo>
                  <a:pt x="14800" y="645364"/>
                  <a:pt x="281476" y="784096"/>
                  <a:pt x="259444" y="912053"/>
                </a:cubicBezTo>
                <a:lnTo>
                  <a:pt x="2341299" y="912053"/>
                </a:lnTo>
                <a:cubicBezTo>
                  <a:pt x="2352839" y="782296"/>
                  <a:pt x="2359134" y="651189"/>
                  <a:pt x="2359134" y="518432"/>
                </a:cubicBezTo>
                <a:cubicBezTo>
                  <a:pt x="2359134" y="342974"/>
                  <a:pt x="2348492" y="170062"/>
                  <a:pt x="2328410" y="0"/>
                </a:cubicBezTo>
                <a:lnTo>
                  <a:pt x="234416" y="0"/>
                </a:lnTo>
                <a:cubicBezTo>
                  <a:pt x="272783" y="166616"/>
                  <a:pt x="0" y="142342"/>
                  <a:pt x="0" y="320646"/>
                </a:cubicBezTo>
                <a:cubicBezTo>
                  <a:pt x="50" y="320646"/>
                  <a:pt x="14750" y="511107"/>
                  <a:pt x="14800" y="511107"/>
                </a:cubicBezTo>
                <a:close/>
              </a:path>
            </a:pathLst>
          </a:custGeom>
          <a:solidFill>
            <a:schemeClr val="bg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69" name="Forme libre 24">
            <a:extLst>
              <a:ext uri="{FF2B5EF4-FFF2-40B4-BE49-F238E27FC236}">
                <a16:creationId xmlns:a16="http://schemas.microsoft.com/office/drawing/2014/main" id="{2A5AEF46-DB4E-7B9F-0E1F-B1276A7FF9EE}"/>
              </a:ext>
            </a:extLst>
          </p:cNvPr>
          <p:cNvSpPr/>
          <p:nvPr/>
        </p:nvSpPr>
        <p:spPr>
          <a:xfrm flipH="1">
            <a:off x="1001465" y="4159847"/>
            <a:ext cx="3017064" cy="1074040"/>
          </a:xfrm>
          <a:custGeom>
            <a:avLst/>
            <a:gdLst>
              <a:gd name="connsiteX0" fmla="*/ 150 w 2562040"/>
              <a:gd name="connsiteY0" fmla="*/ 912057 h 912056"/>
              <a:gd name="connsiteX1" fmla="*/ 2343378 w 2562040"/>
              <a:gd name="connsiteY1" fmla="*/ 912057 h 912056"/>
              <a:gd name="connsiteX2" fmla="*/ 2562040 w 2562040"/>
              <a:gd name="connsiteY2" fmla="*/ 0 h 912056"/>
              <a:gd name="connsiteX3" fmla="*/ 462951 w 2562040"/>
              <a:gd name="connsiteY3" fmla="*/ 0 h 912056"/>
              <a:gd name="connsiteX4" fmla="*/ 0 w 2562040"/>
              <a:gd name="connsiteY4" fmla="*/ 912057 h 912056"/>
              <a:gd name="connsiteX0" fmla="*/ 150 w 2562040"/>
              <a:gd name="connsiteY0" fmla="*/ 912057 h 912057"/>
              <a:gd name="connsiteX1" fmla="*/ 2343378 w 2562040"/>
              <a:gd name="connsiteY1" fmla="*/ 912057 h 912057"/>
              <a:gd name="connsiteX2" fmla="*/ 2562040 w 2562040"/>
              <a:gd name="connsiteY2" fmla="*/ 0 h 912057"/>
              <a:gd name="connsiteX3" fmla="*/ 462951 w 2562040"/>
              <a:gd name="connsiteY3" fmla="*/ 0 h 912057"/>
              <a:gd name="connsiteX4" fmla="*/ 299170 w 2562040"/>
              <a:gd name="connsiteY4" fmla="*/ 459875 h 912057"/>
              <a:gd name="connsiteX5" fmla="*/ 0 w 2562040"/>
              <a:gd name="connsiteY5" fmla="*/ 912057 h 912057"/>
              <a:gd name="connsiteX6" fmla="*/ 150 w 2562040"/>
              <a:gd name="connsiteY6" fmla="*/ 912057 h 912057"/>
              <a:gd name="connsiteX0" fmla="*/ 150 w 2562040"/>
              <a:gd name="connsiteY0" fmla="*/ 912057 h 912057"/>
              <a:gd name="connsiteX1" fmla="*/ 2343378 w 2562040"/>
              <a:gd name="connsiteY1" fmla="*/ 912057 h 912057"/>
              <a:gd name="connsiteX2" fmla="*/ 2562040 w 2562040"/>
              <a:gd name="connsiteY2" fmla="*/ 0 h 912057"/>
              <a:gd name="connsiteX3" fmla="*/ 462951 w 2562040"/>
              <a:gd name="connsiteY3" fmla="*/ 0 h 912057"/>
              <a:gd name="connsiteX4" fmla="*/ 57431 w 2562040"/>
              <a:gd name="connsiteY4" fmla="*/ 496502 h 912057"/>
              <a:gd name="connsiteX5" fmla="*/ 0 w 2562040"/>
              <a:gd name="connsiteY5" fmla="*/ 912057 h 912057"/>
              <a:gd name="connsiteX6" fmla="*/ 150 w 2562040"/>
              <a:gd name="connsiteY6" fmla="*/ 912057 h 912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562040" h="912057">
                <a:moveTo>
                  <a:pt x="150" y="912057"/>
                </a:moveTo>
                <a:lnTo>
                  <a:pt x="2343378" y="912057"/>
                </a:lnTo>
                <a:cubicBezTo>
                  <a:pt x="2447539" y="621075"/>
                  <a:pt x="2521725" y="315857"/>
                  <a:pt x="2562040" y="0"/>
                </a:cubicBezTo>
                <a:lnTo>
                  <a:pt x="462951" y="0"/>
                </a:lnTo>
                <a:cubicBezTo>
                  <a:pt x="85806" y="76646"/>
                  <a:pt x="134590" y="344493"/>
                  <a:pt x="57431" y="496502"/>
                </a:cubicBezTo>
                <a:cubicBezTo>
                  <a:pt x="-19727" y="648512"/>
                  <a:pt x="49837" y="836693"/>
                  <a:pt x="0" y="912057"/>
                </a:cubicBezTo>
                <a:lnTo>
                  <a:pt x="150" y="912057"/>
                </a:lnTo>
                <a:close/>
              </a:path>
            </a:pathLst>
          </a:custGeom>
          <a:solidFill>
            <a:schemeClr val="bg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67CF06-217B-A7C4-4A54-9659DDC9D7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Six-Point Strategic Compass – Slide Template</a:t>
            </a:r>
          </a:p>
        </p:txBody>
      </p:sp>
      <p:sp>
        <p:nvSpPr>
          <p:cNvPr id="4" name="Forme libre 3">
            <a:extLst>
              <a:ext uri="{FF2B5EF4-FFF2-40B4-BE49-F238E27FC236}">
                <a16:creationId xmlns:a16="http://schemas.microsoft.com/office/drawing/2014/main" id="{0D533FB6-4EBE-3C9D-54EB-9CE90B714F12}"/>
              </a:ext>
            </a:extLst>
          </p:cNvPr>
          <p:cNvSpPr/>
          <p:nvPr/>
        </p:nvSpPr>
        <p:spPr>
          <a:xfrm>
            <a:off x="4166986" y="1624115"/>
            <a:ext cx="1182470" cy="1260192"/>
          </a:xfrm>
          <a:custGeom>
            <a:avLst/>
            <a:gdLst>
              <a:gd name="connsiteX0" fmla="*/ 860558 w 1004134"/>
              <a:gd name="connsiteY0" fmla="*/ 0 h 1070134"/>
              <a:gd name="connsiteX1" fmla="*/ 1004134 w 1004134"/>
              <a:gd name="connsiteY1" fmla="*/ 443518 h 1070134"/>
              <a:gd name="connsiteX2" fmla="*/ 432677 w 1004134"/>
              <a:gd name="connsiteY2" fmla="*/ 1070135 h 1070134"/>
              <a:gd name="connsiteX3" fmla="*/ 0 w 1004134"/>
              <a:gd name="connsiteY3" fmla="*/ 912057 h 1070134"/>
              <a:gd name="connsiteX4" fmla="*/ 25328 w 1004134"/>
              <a:gd name="connsiteY4" fmla="*/ 339982 h 1070134"/>
              <a:gd name="connsiteX5" fmla="*/ 860558 w 1004134"/>
              <a:gd name="connsiteY5" fmla="*/ 0 h 1070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4134" h="1070134">
                <a:moveTo>
                  <a:pt x="860558" y="0"/>
                </a:moveTo>
                <a:lnTo>
                  <a:pt x="1004134" y="443518"/>
                </a:lnTo>
                <a:lnTo>
                  <a:pt x="432677" y="1070135"/>
                </a:lnTo>
                <a:lnTo>
                  <a:pt x="0" y="912057"/>
                </a:lnTo>
                <a:lnTo>
                  <a:pt x="25328" y="339982"/>
                </a:lnTo>
                <a:lnTo>
                  <a:pt x="860558" y="0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5" name="Forme libre 4">
            <a:extLst>
              <a:ext uri="{FF2B5EF4-FFF2-40B4-BE49-F238E27FC236}">
                <a16:creationId xmlns:a16="http://schemas.microsoft.com/office/drawing/2014/main" id="{E88E9BE3-14B2-84E6-360F-C0693872BC28}"/>
              </a:ext>
            </a:extLst>
          </p:cNvPr>
          <p:cNvSpPr/>
          <p:nvPr/>
        </p:nvSpPr>
        <p:spPr>
          <a:xfrm>
            <a:off x="6842898" y="1624115"/>
            <a:ext cx="1182293" cy="1260192"/>
          </a:xfrm>
          <a:custGeom>
            <a:avLst/>
            <a:gdLst>
              <a:gd name="connsiteX0" fmla="*/ 143575 w 1003983"/>
              <a:gd name="connsiteY0" fmla="*/ 0 h 1070134"/>
              <a:gd name="connsiteX1" fmla="*/ 0 w 1003983"/>
              <a:gd name="connsiteY1" fmla="*/ 443518 h 1070134"/>
              <a:gd name="connsiteX2" fmla="*/ 571307 w 1003983"/>
              <a:gd name="connsiteY2" fmla="*/ 1070135 h 1070134"/>
              <a:gd name="connsiteX3" fmla="*/ 1003984 w 1003983"/>
              <a:gd name="connsiteY3" fmla="*/ 912057 h 1070134"/>
              <a:gd name="connsiteX4" fmla="*/ 891731 w 1003983"/>
              <a:gd name="connsiteY4" fmla="*/ 238989 h 1070134"/>
              <a:gd name="connsiteX5" fmla="*/ 143575 w 1003983"/>
              <a:gd name="connsiteY5" fmla="*/ 0 h 1070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3983" h="1070134">
                <a:moveTo>
                  <a:pt x="143575" y="0"/>
                </a:moveTo>
                <a:lnTo>
                  <a:pt x="0" y="443518"/>
                </a:lnTo>
                <a:lnTo>
                  <a:pt x="571307" y="1070135"/>
                </a:lnTo>
                <a:lnTo>
                  <a:pt x="1003984" y="912057"/>
                </a:lnTo>
                <a:lnTo>
                  <a:pt x="891731" y="238989"/>
                </a:lnTo>
                <a:lnTo>
                  <a:pt x="143575" y="0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6" name="Forme libre 5">
            <a:extLst>
              <a:ext uri="{FF2B5EF4-FFF2-40B4-BE49-F238E27FC236}">
                <a16:creationId xmlns:a16="http://schemas.microsoft.com/office/drawing/2014/main" id="{E2A72F57-73C1-9AE2-1D6A-83B7F8F499F2}"/>
              </a:ext>
            </a:extLst>
          </p:cNvPr>
          <p:cNvSpPr/>
          <p:nvPr/>
        </p:nvSpPr>
        <p:spPr>
          <a:xfrm>
            <a:off x="3741827" y="2892071"/>
            <a:ext cx="867262" cy="1073858"/>
          </a:xfrm>
          <a:custGeom>
            <a:avLst/>
            <a:gdLst>
              <a:gd name="connsiteX0" fmla="*/ 301840 w 736464"/>
              <a:gd name="connsiteY0" fmla="*/ 0 h 911902"/>
              <a:gd name="connsiteX1" fmla="*/ 736465 w 736464"/>
              <a:gd name="connsiteY1" fmla="*/ 152533 h 911902"/>
              <a:gd name="connsiteX2" fmla="*/ 710388 w 736464"/>
              <a:gd name="connsiteY2" fmla="*/ 779150 h 911902"/>
              <a:gd name="connsiteX3" fmla="*/ 268569 w 736464"/>
              <a:gd name="connsiteY3" fmla="*/ 911903 h 911902"/>
              <a:gd name="connsiteX4" fmla="*/ 0 w 736464"/>
              <a:gd name="connsiteY4" fmla="*/ 411301 h 911902"/>
              <a:gd name="connsiteX5" fmla="*/ 301840 w 736464"/>
              <a:gd name="connsiteY5" fmla="*/ 0 h 9119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36464" h="911902">
                <a:moveTo>
                  <a:pt x="301840" y="0"/>
                </a:moveTo>
                <a:lnTo>
                  <a:pt x="736465" y="152533"/>
                </a:lnTo>
                <a:lnTo>
                  <a:pt x="710388" y="779150"/>
                </a:lnTo>
                <a:lnTo>
                  <a:pt x="268569" y="911903"/>
                </a:lnTo>
                <a:lnTo>
                  <a:pt x="0" y="411301"/>
                </a:lnTo>
                <a:lnTo>
                  <a:pt x="301840" y="0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7" name="Forme libre 6">
            <a:extLst>
              <a:ext uri="{FF2B5EF4-FFF2-40B4-BE49-F238E27FC236}">
                <a16:creationId xmlns:a16="http://schemas.microsoft.com/office/drawing/2014/main" id="{43CEF317-2129-7A9C-F146-CD0A453498A2}"/>
              </a:ext>
            </a:extLst>
          </p:cNvPr>
          <p:cNvSpPr/>
          <p:nvPr/>
        </p:nvSpPr>
        <p:spPr>
          <a:xfrm>
            <a:off x="7569191" y="2892071"/>
            <a:ext cx="798388" cy="1073859"/>
          </a:xfrm>
          <a:custGeom>
            <a:avLst/>
            <a:gdLst>
              <a:gd name="connsiteX0" fmla="*/ 0 w 663327"/>
              <a:gd name="connsiteY0" fmla="*/ 162124 h 911902"/>
              <a:gd name="connsiteX1" fmla="*/ 431928 w 663327"/>
              <a:gd name="connsiteY1" fmla="*/ 0 h 911902"/>
              <a:gd name="connsiteX2" fmla="*/ 663328 w 663327"/>
              <a:gd name="connsiteY2" fmla="*/ 465839 h 911902"/>
              <a:gd name="connsiteX3" fmla="*/ 465048 w 663327"/>
              <a:gd name="connsiteY3" fmla="*/ 911903 h 911902"/>
              <a:gd name="connsiteX4" fmla="*/ 23230 w 663327"/>
              <a:gd name="connsiteY4" fmla="*/ 779150 h 911902"/>
              <a:gd name="connsiteX5" fmla="*/ 0 w 663327"/>
              <a:gd name="connsiteY5" fmla="*/ 162124 h 911902"/>
              <a:gd name="connsiteX0" fmla="*/ 0 w 672485"/>
              <a:gd name="connsiteY0" fmla="*/ 158462 h 911903"/>
              <a:gd name="connsiteX1" fmla="*/ 441085 w 672485"/>
              <a:gd name="connsiteY1" fmla="*/ 0 h 911903"/>
              <a:gd name="connsiteX2" fmla="*/ 672485 w 672485"/>
              <a:gd name="connsiteY2" fmla="*/ 465839 h 911903"/>
              <a:gd name="connsiteX3" fmla="*/ 474205 w 672485"/>
              <a:gd name="connsiteY3" fmla="*/ 911903 h 911903"/>
              <a:gd name="connsiteX4" fmla="*/ 32387 w 672485"/>
              <a:gd name="connsiteY4" fmla="*/ 779150 h 911903"/>
              <a:gd name="connsiteX5" fmla="*/ 0 w 672485"/>
              <a:gd name="connsiteY5" fmla="*/ 158462 h 911903"/>
              <a:gd name="connsiteX0" fmla="*/ 0 w 681642"/>
              <a:gd name="connsiteY0" fmla="*/ 152968 h 911903"/>
              <a:gd name="connsiteX1" fmla="*/ 450242 w 681642"/>
              <a:gd name="connsiteY1" fmla="*/ 0 h 911903"/>
              <a:gd name="connsiteX2" fmla="*/ 681642 w 681642"/>
              <a:gd name="connsiteY2" fmla="*/ 465839 h 911903"/>
              <a:gd name="connsiteX3" fmla="*/ 483362 w 681642"/>
              <a:gd name="connsiteY3" fmla="*/ 911903 h 911903"/>
              <a:gd name="connsiteX4" fmla="*/ 41544 w 681642"/>
              <a:gd name="connsiteY4" fmla="*/ 779150 h 911903"/>
              <a:gd name="connsiteX5" fmla="*/ 0 w 681642"/>
              <a:gd name="connsiteY5" fmla="*/ 152968 h 911903"/>
              <a:gd name="connsiteX0" fmla="*/ 0 w 677979"/>
              <a:gd name="connsiteY0" fmla="*/ 160293 h 911903"/>
              <a:gd name="connsiteX1" fmla="*/ 446579 w 677979"/>
              <a:gd name="connsiteY1" fmla="*/ 0 h 911903"/>
              <a:gd name="connsiteX2" fmla="*/ 677979 w 677979"/>
              <a:gd name="connsiteY2" fmla="*/ 465839 h 911903"/>
              <a:gd name="connsiteX3" fmla="*/ 479699 w 677979"/>
              <a:gd name="connsiteY3" fmla="*/ 911903 h 911903"/>
              <a:gd name="connsiteX4" fmla="*/ 37881 w 677979"/>
              <a:gd name="connsiteY4" fmla="*/ 779150 h 911903"/>
              <a:gd name="connsiteX5" fmla="*/ 0 w 677979"/>
              <a:gd name="connsiteY5" fmla="*/ 160293 h 911903"/>
              <a:gd name="connsiteX0" fmla="*/ 0 w 677979"/>
              <a:gd name="connsiteY0" fmla="*/ 156630 h 911903"/>
              <a:gd name="connsiteX1" fmla="*/ 446579 w 677979"/>
              <a:gd name="connsiteY1" fmla="*/ 0 h 911903"/>
              <a:gd name="connsiteX2" fmla="*/ 677979 w 677979"/>
              <a:gd name="connsiteY2" fmla="*/ 465839 h 911903"/>
              <a:gd name="connsiteX3" fmla="*/ 479699 w 677979"/>
              <a:gd name="connsiteY3" fmla="*/ 911903 h 911903"/>
              <a:gd name="connsiteX4" fmla="*/ 37881 w 677979"/>
              <a:gd name="connsiteY4" fmla="*/ 779150 h 911903"/>
              <a:gd name="connsiteX5" fmla="*/ 0 w 677979"/>
              <a:gd name="connsiteY5" fmla="*/ 156630 h 9119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77979" h="911903">
                <a:moveTo>
                  <a:pt x="0" y="156630"/>
                </a:moveTo>
                <a:lnTo>
                  <a:pt x="446579" y="0"/>
                </a:lnTo>
                <a:lnTo>
                  <a:pt x="677979" y="465839"/>
                </a:lnTo>
                <a:lnTo>
                  <a:pt x="479699" y="911903"/>
                </a:lnTo>
                <a:lnTo>
                  <a:pt x="37881" y="779150"/>
                </a:lnTo>
                <a:lnTo>
                  <a:pt x="0" y="156630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8" name="Forme libre 7">
            <a:extLst>
              <a:ext uri="{FF2B5EF4-FFF2-40B4-BE49-F238E27FC236}">
                <a16:creationId xmlns:a16="http://schemas.microsoft.com/office/drawing/2014/main" id="{E959462E-FD41-06A9-FE5D-6C1193F16FDF}"/>
              </a:ext>
            </a:extLst>
          </p:cNvPr>
          <p:cNvSpPr/>
          <p:nvPr/>
        </p:nvSpPr>
        <p:spPr>
          <a:xfrm>
            <a:off x="4112099" y="3997161"/>
            <a:ext cx="1047809" cy="1236724"/>
          </a:xfrm>
          <a:custGeom>
            <a:avLst/>
            <a:gdLst>
              <a:gd name="connsiteX0" fmla="*/ 438971 w 889782"/>
              <a:gd name="connsiteY0" fmla="*/ 0 h 1050205"/>
              <a:gd name="connsiteX1" fmla="*/ 0 w 889782"/>
              <a:gd name="connsiteY1" fmla="*/ 138149 h 1050205"/>
              <a:gd name="connsiteX2" fmla="*/ 53804 w 889782"/>
              <a:gd name="connsiteY2" fmla="*/ 688502 h 1050205"/>
              <a:gd name="connsiteX3" fmla="*/ 502216 w 889782"/>
              <a:gd name="connsiteY3" fmla="*/ 1004955 h 1050205"/>
              <a:gd name="connsiteX4" fmla="*/ 691503 w 889782"/>
              <a:gd name="connsiteY4" fmla="*/ 1050206 h 1050205"/>
              <a:gd name="connsiteX5" fmla="*/ 889783 w 889782"/>
              <a:gd name="connsiteY5" fmla="*/ 626617 h 1050205"/>
              <a:gd name="connsiteX6" fmla="*/ 438971 w 889782"/>
              <a:gd name="connsiteY6" fmla="*/ 0 h 10502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89782" h="1050205">
                <a:moveTo>
                  <a:pt x="438971" y="0"/>
                </a:moveTo>
                <a:lnTo>
                  <a:pt x="0" y="138149"/>
                </a:lnTo>
                <a:lnTo>
                  <a:pt x="53804" y="688502"/>
                </a:lnTo>
                <a:lnTo>
                  <a:pt x="502216" y="1004955"/>
                </a:lnTo>
                <a:lnTo>
                  <a:pt x="691503" y="1050206"/>
                </a:lnTo>
                <a:lnTo>
                  <a:pt x="889783" y="626617"/>
                </a:lnTo>
                <a:lnTo>
                  <a:pt x="438971" y="0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9" name="Forme libre 8">
            <a:extLst>
              <a:ext uri="{FF2B5EF4-FFF2-40B4-BE49-F238E27FC236}">
                <a16:creationId xmlns:a16="http://schemas.microsoft.com/office/drawing/2014/main" id="{C79CDBDE-1CF2-FD05-ED10-C58D930491BC}"/>
              </a:ext>
            </a:extLst>
          </p:cNvPr>
          <p:cNvSpPr/>
          <p:nvPr/>
        </p:nvSpPr>
        <p:spPr>
          <a:xfrm>
            <a:off x="7032446" y="3997161"/>
            <a:ext cx="1047633" cy="1236724"/>
          </a:xfrm>
          <a:custGeom>
            <a:avLst/>
            <a:gdLst>
              <a:gd name="connsiteX0" fmla="*/ 0 w 889632"/>
              <a:gd name="connsiteY0" fmla="*/ 626617 h 1050205"/>
              <a:gd name="connsiteX1" fmla="*/ 450661 w 889632"/>
              <a:gd name="connsiteY1" fmla="*/ 0 h 1050205"/>
              <a:gd name="connsiteX2" fmla="*/ 889632 w 889632"/>
              <a:gd name="connsiteY2" fmla="*/ 138149 h 1050205"/>
              <a:gd name="connsiteX3" fmla="*/ 862656 w 889632"/>
              <a:gd name="connsiteY3" fmla="*/ 669172 h 1050205"/>
              <a:gd name="connsiteX4" fmla="*/ 584196 w 889632"/>
              <a:gd name="connsiteY4" fmla="*/ 901719 h 1050205"/>
              <a:gd name="connsiteX5" fmla="*/ 198279 w 889632"/>
              <a:gd name="connsiteY5" fmla="*/ 1050206 h 1050205"/>
              <a:gd name="connsiteX6" fmla="*/ 0 w 889632"/>
              <a:gd name="connsiteY6" fmla="*/ 626617 h 10502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89632" h="1050205">
                <a:moveTo>
                  <a:pt x="0" y="626617"/>
                </a:moveTo>
                <a:lnTo>
                  <a:pt x="450661" y="0"/>
                </a:lnTo>
                <a:lnTo>
                  <a:pt x="889632" y="138149"/>
                </a:lnTo>
                <a:lnTo>
                  <a:pt x="862656" y="669172"/>
                </a:lnTo>
                <a:lnTo>
                  <a:pt x="584196" y="901719"/>
                </a:lnTo>
                <a:lnTo>
                  <a:pt x="198279" y="1050206"/>
                </a:lnTo>
                <a:lnTo>
                  <a:pt x="0" y="626617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2" name="Forme libre 11">
            <a:extLst>
              <a:ext uri="{FF2B5EF4-FFF2-40B4-BE49-F238E27FC236}">
                <a16:creationId xmlns:a16="http://schemas.microsoft.com/office/drawing/2014/main" id="{5BE7587E-A15C-C2DB-A7E9-0666717EDB79}"/>
              </a:ext>
            </a:extLst>
          </p:cNvPr>
          <p:cNvSpPr/>
          <p:nvPr/>
        </p:nvSpPr>
        <p:spPr>
          <a:xfrm>
            <a:off x="4676507" y="2146403"/>
            <a:ext cx="2839163" cy="737906"/>
          </a:xfrm>
          <a:custGeom>
            <a:avLst/>
            <a:gdLst>
              <a:gd name="connsiteX0" fmla="*/ 0 w 2410970"/>
              <a:gd name="connsiteY0" fmla="*/ 626617 h 626617"/>
              <a:gd name="connsiteX1" fmla="*/ 2410970 w 2410970"/>
              <a:gd name="connsiteY1" fmla="*/ 626617 h 626617"/>
              <a:gd name="connsiteX2" fmla="*/ 1839663 w 2410970"/>
              <a:gd name="connsiteY2" fmla="*/ 0 h 626617"/>
              <a:gd name="connsiteX3" fmla="*/ 571457 w 2410970"/>
              <a:gd name="connsiteY3" fmla="*/ 0 h 626617"/>
              <a:gd name="connsiteX4" fmla="*/ 150 w 2410970"/>
              <a:gd name="connsiteY4" fmla="*/ 626617 h 6266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10970" h="626617">
                <a:moveTo>
                  <a:pt x="0" y="626617"/>
                </a:moveTo>
                <a:lnTo>
                  <a:pt x="2410970" y="626617"/>
                </a:lnTo>
                <a:cubicBezTo>
                  <a:pt x="2294670" y="360058"/>
                  <a:pt x="2092645" y="139499"/>
                  <a:pt x="1839663" y="0"/>
                </a:cubicBezTo>
                <a:lnTo>
                  <a:pt x="571457" y="0"/>
                </a:lnTo>
                <a:cubicBezTo>
                  <a:pt x="318325" y="139649"/>
                  <a:pt x="116449" y="360058"/>
                  <a:pt x="150" y="626617"/>
                </a:cubicBezTo>
                <a:close/>
              </a:path>
            </a:pathLst>
          </a:custGeom>
          <a:solidFill>
            <a:schemeClr val="accent2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3" name="Forme libre 12">
            <a:extLst>
              <a:ext uri="{FF2B5EF4-FFF2-40B4-BE49-F238E27FC236}">
                <a16:creationId xmlns:a16="http://schemas.microsoft.com/office/drawing/2014/main" id="{589F860E-0B63-E9F2-C6E5-FF9077B4C5F4}"/>
              </a:ext>
            </a:extLst>
          </p:cNvPr>
          <p:cNvSpPr/>
          <p:nvPr/>
        </p:nvSpPr>
        <p:spPr>
          <a:xfrm>
            <a:off x="4547672" y="3071694"/>
            <a:ext cx="3096658" cy="737906"/>
          </a:xfrm>
          <a:custGeom>
            <a:avLst/>
            <a:gdLst>
              <a:gd name="connsiteX0" fmla="*/ 149 w 2629630"/>
              <a:gd name="connsiteY0" fmla="*/ 365750 h 626617"/>
              <a:gd name="connsiteX1" fmla="*/ 26077 w 2629630"/>
              <a:gd name="connsiteY1" fmla="*/ 626617 h 626617"/>
              <a:gd name="connsiteX2" fmla="*/ 2603704 w 2629630"/>
              <a:gd name="connsiteY2" fmla="*/ 626617 h 626617"/>
              <a:gd name="connsiteX3" fmla="*/ 2629631 w 2629630"/>
              <a:gd name="connsiteY3" fmla="*/ 365750 h 626617"/>
              <a:gd name="connsiteX4" fmla="*/ 2577626 w 2629630"/>
              <a:gd name="connsiteY4" fmla="*/ 0 h 626617"/>
              <a:gd name="connsiteX5" fmla="*/ 52005 w 2629630"/>
              <a:gd name="connsiteY5" fmla="*/ 0 h 626617"/>
              <a:gd name="connsiteX6" fmla="*/ 0 w 2629630"/>
              <a:gd name="connsiteY6" fmla="*/ 365750 h 6266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29630" h="626617">
                <a:moveTo>
                  <a:pt x="149" y="365750"/>
                </a:moveTo>
                <a:cubicBezTo>
                  <a:pt x="149" y="455055"/>
                  <a:pt x="9142" y="542257"/>
                  <a:pt x="26077" y="626617"/>
                </a:cubicBezTo>
                <a:lnTo>
                  <a:pt x="2603704" y="626617"/>
                </a:lnTo>
                <a:cubicBezTo>
                  <a:pt x="2620639" y="542257"/>
                  <a:pt x="2629631" y="455055"/>
                  <a:pt x="2629631" y="365750"/>
                </a:cubicBezTo>
                <a:cubicBezTo>
                  <a:pt x="2629631" y="238839"/>
                  <a:pt x="2611197" y="116123"/>
                  <a:pt x="2577626" y="0"/>
                </a:cubicBezTo>
                <a:lnTo>
                  <a:pt x="52005" y="0"/>
                </a:lnTo>
                <a:cubicBezTo>
                  <a:pt x="18434" y="116123"/>
                  <a:pt x="0" y="238839"/>
                  <a:pt x="0" y="365750"/>
                </a:cubicBezTo>
                <a:close/>
              </a:path>
            </a:pathLst>
          </a:custGeom>
          <a:solidFill>
            <a:schemeClr val="accent3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4" name="Forme libre 13">
            <a:extLst>
              <a:ext uri="{FF2B5EF4-FFF2-40B4-BE49-F238E27FC236}">
                <a16:creationId xmlns:a16="http://schemas.microsoft.com/office/drawing/2014/main" id="{A2B4598B-A9E8-B7FF-216C-376F41A1A122}"/>
              </a:ext>
            </a:extLst>
          </p:cNvPr>
          <p:cNvSpPr/>
          <p:nvPr/>
        </p:nvSpPr>
        <p:spPr>
          <a:xfrm>
            <a:off x="4629032" y="3997161"/>
            <a:ext cx="2934113" cy="737906"/>
          </a:xfrm>
          <a:custGeom>
            <a:avLst/>
            <a:gdLst>
              <a:gd name="connsiteX0" fmla="*/ 450811 w 2491600"/>
              <a:gd name="connsiteY0" fmla="*/ 626617 h 626617"/>
              <a:gd name="connsiteX1" fmla="*/ 2040939 w 2491600"/>
              <a:gd name="connsiteY1" fmla="*/ 626617 h 626617"/>
              <a:gd name="connsiteX2" fmla="*/ 2491601 w 2491600"/>
              <a:gd name="connsiteY2" fmla="*/ 0 h 626617"/>
              <a:gd name="connsiteX3" fmla="*/ 0 w 2491600"/>
              <a:gd name="connsiteY3" fmla="*/ 0 h 626617"/>
              <a:gd name="connsiteX4" fmla="*/ 450661 w 2491600"/>
              <a:gd name="connsiteY4" fmla="*/ 626617 h 6266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91600" h="626617">
                <a:moveTo>
                  <a:pt x="450811" y="626617"/>
                </a:moveTo>
                <a:lnTo>
                  <a:pt x="2040939" y="626617"/>
                </a:lnTo>
                <a:cubicBezTo>
                  <a:pt x="2248061" y="469139"/>
                  <a:pt x="2406773" y="251576"/>
                  <a:pt x="2491601" y="0"/>
                </a:cubicBezTo>
                <a:lnTo>
                  <a:pt x="0" y="0"/>
                </a:lnTo>
                <a:cubicBezTo>
                  <a:pt x="84826" y="251576"/>
                  <a:pt x="243540" y="469139"/>
                  <a:pt x="450661" y="626617"/>
                </a:cubicBezTo>
                <a:close/>
              </a:path>
            </a:pathLst>
          </a:custGeom>
          <a:solidFill>
            <a:schemeClr val="accent4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6" name="Forme libre 15">
            <a:extLst>
              <a:ext uri="{FF2B5EF4-FFF2-40B4-BE49-F238E27FC236}">
                <a16:creationId xmlns:a16="http://schemas.microsoft.com/office/drawing/2014/main" id="{A11458D2-4CF8-94E6-7FFC-F0F06B3EF44B}"/>
              </a:ext>
            </a:extLst>
          </p:cNvPr>
          <p:cNvSpPr/>
          <p:nvPr/>
        </p:nvSpPr>
        <p:spPr>
          <a:xfrm>
            <a:off x="3508156" y="1624115"/>
            <a:ext cx="1672224" cy="1074039"/>
          </a:xfrm>
          <a:custGeom>
            <a:avLst/>
            <a:gdLst>
              <a:gd name="connsiteX0" fmla="*/ 1420025 w 1420025"/>
              <a:gd name="connsiteY0" fmla="*/ 0 h 912056"/>
              <a:gd name="connsiteX1" fmla="*/ 539984 w 1420025"/>
              <a:gd name="connsiteY1" fmla="*/ 0 h 912056"/>
              <a:gd name="connsiteX2" fmla="*/ 0 w 1420025"/>
              <a:gd name="connsiteY2" fmla="*/ 912057 h 912056"/>
              <a:gd name="connsiteX3" fmla="*/ 559617 w 1420025"/>
              <a:gd name="connsiteY3" fmla="*/ 912057 h 912056"/>
              <a:gd name="connsiteX4" fmla="*/ 1420025 w 1420025"/>
              <a:gd name="connsiteY4" fmla="*/ 0 h 912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20025" h="912056">
                <a:moveTo>
                  <a:pt x="1420025" y="0"/>
                </a:moveTo>
                <a:lnTo>
                  <a:pt x="539984" y="0"/>
                </a:lnTo>
                <a:cubicBezTo>
                  <a:pt x="294646" y="254722"/>
                  <a:pt x="107607" y="565783"/>
                  <a:pt x="0" y="912057"/>
                </a:cubicBezTo>
                <a:lnTo>
                  <a:pt x="559617" y="912057"/>
                </a:lnTo>
                <a:cubicBezTo>
                  <a:pt x="725974" y="513490"/>
                  <a:pt x="1033658" y="188645"/>
                  <a:pt x="1420025" y="0"/>
                </a:cubicBezTo>
                <a:close/>
              </a:path>
            </a:pathLst>
          </a:custGeom>
          <a:solidFill>
            <a:schemeClr val="accent2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8" name="Forme libre 17">
            <a:extLst>
              <a:ext uri="{FF2B5EF4-FFF2-40B4-BE49-F238E27FC236}">
                <a16:creationId xmlns:a16="http://schemas.microsoft.com/office/drawing/2014/main" id="{3DA34E17-1F5F-4A4C-FA29-2F592C3515BD}"/>
              </a:ext>
            </a:extLst>
          </p:cNvPr>
          <p:cNvSpPr/>
          <p:nvPr/>
        </p:nvSpPr>
        <p:spPr>
          <a:xfrm>
            <a:off x="3386556" y="2891894"/>
            <a:ext cx="710540" cy="1074034"/>
          </a:xfrm>
          <a:custGeom>
            <a:avLst/>
            <a:gdLst>
              <a:gd name="connsiteX0" fmla="*/ 526346 w 603379"/>
              <a:gd name="connsiteY0" fmla="*/ 518432 h 912052"/>
              <a:gd name="connsiteX1" fmla="*/ 603380 w 603379"/>
              <a:gd name="connsiteY1" fmla="*/ 0 h 912052"/>
              <a:gd name="connsiteX2" fmla="*/ 58600 w 603379"/>
              <a:gd name="connsiteY2" fmla="*/ 0 h 912052"/>
              <a:gd name="connsiteX3" fmla="*/ 0 w 603379"/>
              <a:gd name="connsiteY3" fmla="*/ 518432 h 912052"/>
              <a:gd name="connsiteX4" fmla="*/ 33721 w 603379"/>
              <a:gd name="connsiteY4" fmla="*/ 912053 h 912052"/>
              <a:gd name="connsiteX5" fmla="*/ 570258 w 603379"/>
              <a:gd name="connsiteY5" fmla="*/ 912053 h 912052"/>
              <a:gd name="connsiteX6" fmla="*/ 526346 w 603379"/>
              <a:gd name="connsiteY6" fmla="*/ 518432 h 9120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3379" h="912052">
                <a:moveTo>
                  <a:pt x="526346" y="518432"/>
                </a:moveTo>
                <a:cubicBezTo>
                  <a:pt x="526346" y="338032"/>
                  <a:pt x="553323" y="164070"/>
                  <a:pt x="603380" y="0"/>
                </a:cubicBezTo>
                <a:lnTo>
                  <a:pt x="58600" y="0"/>
                </a:lnTo>
                <a:cubicBezTo>
                  <a:pt x="20233" y="166616"/>
                  <a:pt x="0" y="340128"/>
                  <a:pt x="0" y="518432"/>
                </a:cubicBezTo>
                <a:cubicBezTo>
                  <a:pt x="0" y="652689"/>
                  <a:pt x="11690" y="784096"/>
                  <a:pt x="33721" y="912053"/>
                </a:cubicBezTo>
                <a:lnTo>
                  <a:pt x="570258" y="912053"/>
                </a:lnTo>
                <a:cubicBezTo>
                  <a:pt x="541633" y="785442"/>
                  <a:pt x="526346" y="653735"/>
                  <a:pt x="526346" y="518432"/>
                </a:cubicBezTo>
                <a:close/>
              </a:path>
            </a:pathLst>
          </a:custGeom>
          <a:solidFill>
            <a:schemeClr val="accent3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0" name="Forme libre 19">
            <a:extLst>
              <a:ext uri="{FF2B5EF4-FFF2-40B4-BE49-F238E27FC236}">
                <a16:creationId xmlns:a16="http://schemas.microsoft.com/office/drawing/2014/main" id="{92939795-6312-7562-C8EB-4AC0C778E3A1}"/>
              </a:ext>
            </a:extLst>
          </p:cNvPr>
          <p:cNvSpPr/>
          <p:nvPr/>
        </p:nvSpPr>
        <p:spPr>
          <a:xfrm>
            <a:off x="3467034" y="4159846"/>
            <a:ext cx="1459202" cy="1074039"/>
          </a:xfrm>
          <a:custGeom>
            <a:avLst/>
            <a:gdLst>
              <a:gd name="connsiteX0" fmla="*/ 547778 w 1239130"/>
              <a:gd name="connsiteY0" fmla="*/ 0 h 912056"/>
              <a:gd name="connsiteX1" fmla="*/ 0 w 1239130"/>
              <a:gd name="connsiteY1" fmla="*/ 0 h 912056"/>
              <a:gd name="connsiteX2" fmla="*/ 462951 w 1239130"/>
              <a:gd name="connsiteY2" fmla="*/ 912057 h 912056"/>
              <a:gd name="connsiteX3" fmla="*/ 1239131 w 1239130"/>
              <a:gd name="connsiteY3" fmla="*/ 912057 h 912056"/>
              <a:gd name="connsiteX4" fmla="*/ 547778 w 1239130"/>
              <a:gd name="connsiteY4" fmla="*/ 0 h 912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39130" h="912056">
                <a:moveTo>
                  <a:pt x="547778" y="0"/>
                </a:moveTo>
                <a:lnTo>
                  <a:pt x="0" y="0"/>
                </a:lnTo>
                <a:cubicBezTo>
                  <a:pt x="84827" y="340282"/>
                  <a:pt x="245488" y="650593"/>
                  <a:pt x="462951" y="912057"/>
                </a:cubicBezTo>
                <a:lnTo>
                  <a:pt x="1239131" y="912057"/>
                </a:lnTo>
                <a:cubicBezTo>
                  <a:pt x="918108" y="694794"/>
                  <a:pt x="672021" y="375191"/>
                  <a:pt x="547778" y="0"/>
                </a:cubicBezTo>
                <a:close/>
              </a:path>
            </a:pathLst>
          </a:custGeom>
          <a:solidFill>
            <a:schemeClr val="accent4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2" name="Forme libre 21">
            <a:extLst>
              <a:ext uri="{FF2B5EF4-FFF2-40B4-BE49-F238E27FC236}">
                <a16:creationId xmlns:a16="http://schemas.microsoft.com/office/drawing/2014/main" id="{055D676D-6948-101A-3205-B75C74FD6D76}"/>
              </a:ext>
            </a:extLst>
          </p:cNvPr>
          <p:cNvSpPr/>
          <p:nvPr/>
        </p:nvSpPr>
        <p:spPr>
          <a:xfrm>
            <a:off x="7011798" y="1624115"/>
            <a:ext cx="1672400" cy="1074039"/>
          </a:xfrm>
          <a:custGeom>
            <a:avLst/>
            <a:gdLst>
              <a:gd name="connsiteX0" fmla="*/ 860557 w 1420174"/>
              <a:gd name="connsiteY0" fmla="*/ 912057 h 912056"/>
              <a:gd name="connsiteX1" fmla="*/ 1420174 w 1420174"/>
              <a:gd name="connsiteY1" fmla="*/ 912057 h 912056"/>
              <a:gd name="connsiteX2" fmla="*/ 880190 w 1420174"/>
              <a:gd name="connsiteY2" fmla="*/ 0 h 912056"/>
              <a:gd name="connsiteX3" fmla="*/ 0 w 1420174"/>
              <a:gd name="connsiteY3" fmla="*/ 0 h 912056"/>
              <a:gd name="connsiteX4" fmla="*/ 860407 w 1420174"/>
              <a:gd name="connsiteY4" fmla="*/ 912057 h 912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20174" h="912056">
                <a:moveTo>
                  <a:pt x="860557" y="912057"/>
                </a:moveTo>
                <a:lnTo>
                  <a:pt x="1420174" y="912057"/>
                </a:lnTo>
                <a:cubicBezTo>
                  <a:pt x="1312717" y="565933"/>
                  <a:pt x="1125529" y="254722"/>
                  <a:pt x="880190" y="0"/>
                </a:cubicBezTo>
                <a:lnTo>
                  <a:pt x="0" y="0"/>
                </a:lnTo>
                <a:cubicBezTo>
                  <a:pt x="386366" y="188645"/>
                  <a:pt x="694051" y="513490"/>
                  <a:pt x="860407" y="912057"/>
                </a:cubicBezTo>
                <a:close/>
              </a:path>
            </a:pathLst>
          </a:custGeom>
          <a:solidFill>
            <a:schemeClr val="accent2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4" name="Forme libre 23">
            <a:extLst>
              <a:ext uri="{FF2B5EF4-FFF2-40B4-BE49-F238E27FC236}">
                <a16:creationId xmlns:a16="http://schemas.microsoft.com/office/drawing/2014/main" id="{64C978D0-BEBA-30C9-635C-95C36DF1E810}"/>
              </a:ext>
            </a:extLst>
          </p:cNvPr>
          <p:cNvSpPr/>
          <p:nvPr/>
        </p:nvSpPr>
        <p:spPr>
          <a:xfrm>
            <a:off x="8095081" y="2891894"/>
            <a:ext cx="710539" cy="1074034"/>
          </a:xfrm>
          <a:custGeom>
            <a:avLst/>
            <a:gdLst>
              <a:gd name="connsiteX0" fmla="*/ 77033 w 603378"/>
              <a:gd name="connsiteY0" fmla="*/ 518432 h 912052"/>
              <a:gd name="connsiteX1" fmla="*/ 33121 w 603378"/>
              <a:gd name="connsiteY1" fmla="*/ 912053 h 912052"/>
              <a:gd name="connsiteX2" fmla="*/ 569658 w 603378"/>
              <a:gd name="connsiteY2" fmla="*/ 912053 h 912052"/>
              <a:gd name="connsiteX3" fmla="*/ 603379 w 603378"/>
              <a:gd name="connsiteY3" fmla="*/ 518432 h 912052"/>
              <a:gd name="connsiteX4" fmla="*/ 544780 w 603378"/>
              <a:gd name="connsiteY4" fmla="*/ 0 h 912052"/>
              <a:gd name="connsiteX5" fmla="*/ 0 w 603378"/>
              <a:gd name="connsiteY5" fmla="*/ 0 h 912052"/>
              <a:gd name="connsiteX6" fmla="*/ 77033 w 603378"/>
              <a:gd name="connsiteY6" fmla="*/ 518432 h 9120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3378" h="912052">
                <a:moveTo>
                  <a:pt x="77033" y="518432"/>
                </a:moveTo>
                <a:cubicBezTo>
                  <a:pt x="77033" y="653735"/>
                  <a:pt x="61747" y="785442"/>
                  <a:pt x="33121" y="912053"/>
                </a:cubicBezTo>
                <a:lnTo>
                  <a:pt x="569658" y="912053"/>
                </a:lnTo>
                <a:cubicBezTo>
                  <a:pt x="591689" y="784096"/>
                  <a:pt x="603379" y="652689"/>
                  <a:pt x="603379" y="518432"/>
                </a:cubicBezTo>
                <a:cubicBezTo>
                  <a:pt x="603379" y="340128"/>
                  <a:pt x="583147" y="166616"/>
                  <a:pt x="544780" y="0"/>
                </a:cubicBezTo>
                <a:lnTo>
                  <a:pt x="0" y="0"/>
                </a:lnTo>
                <a:cubicBezTo>
                  <a:pt x="50056" y="163920"/>
                  <a:pt x="77033" y="338032"/>
                  <a:pt x="77033" y="518432"/>
                </a:cubicBezTo>
                <a:close/>
              </a:path>
            </a:pathLst>
          </a:custGeom>
          <a:solidFill>
            <a:schemeClr val="accent3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6" name="Forme libre 25">
            <a:extLst>
              <a:ext uri="{FF2B5EF4-FFF2-40B4-BE49-F238E27FC236}">
                <a16:creationId xmlns:a16="http://schemas.microsoft.com/office/drawing/2014/main" id="{DECD3BD2-7247-C62E-681D-85A2FE6615B3}"/>
              </a:ext>
            </a:extLst>
          </p:cNvPr>
          <p:cNvSpPr/>
          <p:nvPr/>
        </p:nvSpPr>
        <p:spPr>
          <a:xfrm>
            <a:off x="7265940" y="4159846"/>
            <a:ext cx="1459202" cy="1074039"/>
          </a:xfrm>
          <a:custGeom>
            <a:avLst/>
            <a:gdLst>
              <a:gd name="connsiteX0" fmla="*/ 0 w 1239130"/>
              <a:gd name="connsiteY0" fmla="*/ 912057 h 912056"/>
              <a:gd name="connsiteX1" fmla="*/ 776181 w 1239130"/>
              <a:gd name="connsiteY1" fmla="*/ 912057 h 912056"/>
              <a:gd name="connsiteX2" fmla="*/ 1239131 w 1239130"/>
              <a:gd name="connsiteY2" fmla="*/ 0 h 912056"/>
              <a:gd name="connsiteX3" fmla="*/ 691354 w 1239130"/>
              <a:gd name="connsiteY3" fmla="*/ 0 h 912056"/>
              <a:gd name="connsiteX4" fmla="*/ 0 w 1239130"/>
              <a:gd name="connsiteY4" fmla="*/ 912057 h 912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39130" h="912056">
                <a:moveTo>
                  <a:pt x="0" y="912057"/>
                </a:moveTo>
                <a:lnTo>
                  <a:pt x="776181" y="912057"/>
                </a:lnTo>
                <a:cubicBezTo>
                  <a:pt x="993643" y="650743"/>
                  <a:pt x="1154305" y="340432"/>
                  <a:pt x="1239131" y="0"/>
                </a:cubicBezTo>
                <a:lnTo>
                  <a:pt x="691354" y="0"/>
                </a:lnTo>
                <a:cubicBezTo>
                  <a:pt x="567111" y="375041"/>
                  <a:pt x="321024" y="694794"/>
                  <a:pt x="0" y="912057"/>
                </a:cubicBezTo>
                <a:close/>
              </a:path>
            </a:pathLst>
          </a:custGeom>
          <a:solidFill>
            <a:schemeClr val="accent4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1" name="Forme libre 10">
            <a:extLst>
              <a:ext uri="{FF2B5EF4-FFF2-40B4-BE49-F238E27FC236}">
                <a16:creationId xmlns:a16="http://schemas.microsoft.com/office/drawing/2014/main" id="{1D39F682-82F6-0852-A79B-28E26C17E734}"/>
              </a:ext>
            </a:extLst>
          </p:cNvPr>
          <p:cNvSpPr/>
          <p:nvPr/>
        </p:nvSpPr>
        <p:spPr>
          <a:xfrm>
            <a:off x="4739513" y="2072823"/>
            <a:ext cx="2712974" cy="2712355"/>
          </a:xfrm>
          <a:custGeom>
            <a:avLst/>
            <a:gdLst>
              <a:gd name="connsiteX0" fmla="*/ 2303813 w 2303812"/>
              <a:gd name="connsiteY0" fmla="*/ 1151643 h 2303286"/>
              <a:gd name="connsiteX1" fmla="*/ 1151907 w 2303812"/>
              <a:gd name="connsiteY1" fmla="*/ 2303288 h 2303286"/>
              <a:gd name="connsiteX2" fmla="*/ 0 w 2303812"/>
              <a:gd name="connsiteY2" fmla="*/ 1151643 h 2303286"/>
              <a:gd name="connsiteX3" fmla="*/ 1151907 w 2303812"/>
              <a:gd name="connsiteY3" fmla="*/ -2 h 2303286"/>
              <a:gd name="connsiteX4" fmla="*/ 2303813 w 2303812"/>
              <a:gd name="connsiteY4" fmla="*/ 1151643 h 23032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03812" h="2303286">
                <a:moveTo>
                  <a:pt x="2303813" y="1151643"/>
                </a:moveTo>
                <a:cubicBezTo>
                  <a:pt x="2303813" y="1787676"/>
                  <a:pt x="1788087" y="2303288"/>
                  <a:pt x="1151907" y="2303288"/>
                </a:cubicBezTo>
                <a:cubicBezTo>
                  <a:pt x="515726" y="2303288"/>
                  <a:pt x="0" y="1787680"/>
                  <a:pt x="0" y="1151643"/>
                </a:cubicBezTo>
                <a:cubicBezTo>
                  <a:pt x="0" y="515610"/>
                  <a:pt x="515726" y="-2"/>
                  <a:pt x="1151907" y="-2"/>
                </a:cubicBezTo>
                <a:cubicBezTo>
                  <a:pt x="1788087" y="-2"/>
                  <a:pt x="2303813" y="515606"/>
                  <a:pt x="2303813" y="1151643"/>
                </a:cubicBezTo>
                <a:close/>
              </a:path>
            </a:pathLst>
          </a:custGeom>
          <a:solidFill>
            <a:schemeClr val="bg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DD7E272-DD78-5A5D-8D12-708C15D6A62D}"/>
              </a:ext>
            </a:extLst>
          </p:cNvPr>
          <p:cNvSpPr txBox="1"/>
          <p:nvPr/>
        </p:nvSpPr>
        <p:spPr>
          <a:xfrm>
            <a:off x="3865404" y="1976468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/>
              <a:t>01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DE5B897-5167-60F2-2439-26EAF7289B9B}"/>
              </a:ext>
            </a:extLst>
          </p:cNvPr>
          <p:cNvSpPr txBox="1"/>
          <p:nvPr/>
        </p:nvSpPr>
        <p:spPr>
          <a:xfrm>
            <a:off x="7911918" y="1976468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/>
              <a:t>02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E426AC8C-69E3-90C3-9E34-D3FE6BD3EC71}"/>
              </a:ext>
            </a:extLst>
          </p:cNvPr>
          <p:cNvSpPr txBox="1"/>
          <p:nvPr/>
        </p:nvSpPr>
        <p:spPr>
          <a:xfrm>
            <a:off x="3804809" y="4510441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/>
              <a:t>05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B7068B66-8477-ECBC-1B04-39413453FFB4}"/>
              </a:ext>
            </a:extLst>
          </p:cNvPr>
          <p:cNvSpPr txBox="1"/>
          <p:nvPr/>
        </p:nvSpPr>
        <p:spPr>
          <a:xfrm>
            <a:off x="7937922" y="4510441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/>
              <a:t>06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F5201B5E-61E2-6347-0261-871253B0433A}"/>
              </a:ext>
            </a:extLst>
          </p:cNvPr>
          <p:cNvSpPr txBox="1"/>
          <p:nvPr/>
        </p:nvSpPr>
        <p:spPr>
          <a:xfrm>
            <a:off x="3469481" y="3244245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/>
              <a:t>03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085001B2-C4B4-E19B-C08D-CDE6A8E73B28}"/>
              </a:ext>
            </a:extLst>
          </p:cNvPr>
          <p:cNvSpPr txBox="1"/>
          <p:nvPr/>
        </p:nvSpPr>
        <p:spPr>
          <a:xfrm>
            <a:off x="8294215" y="3244245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/>
              <a:t>04</a:t>
            </a:r>
          </a:p>
        </p:txBody>
      </p:sp>
      <p:pic>
        <p:nvPicPr>
          <p:cNvPr id="31" name="Graphic 12" descr="Brainstorm with solid fill">
            <a:extLst>
              <a:ext uri="{FF2B5EF4-FFF2-40B4-BE49-F238E27FC236}">
                <a16:creationId xmlns:a16="http://schemas.microsoft.com/office/drawing/2014/main" id="{FD2DC08B-88F7-85D7-AB26-EFB566BA8B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112099" y="3250288"/>
            <a:ext cx="357246" cy="357246"/>
          </a:xfrm>
          <a:prstGeom prst="rect">
            <a:avLst/>
          </a:prstGeom>
        </p:spPr>
      </p:pic>
      <p:pic>
        <p:nvPicPr>
          <p:cNvPr id="34" name="Graphic 15" descr="Gears with solid fill">
            <a:extLst>
              <a:ext uri="{FF2B5EF4-FFF2-40B4-BE49-F238E27FC236}">
                <a16:creationId xmlns:a16="http://schemas.microsoft.com/office/drawing/2014/main" id="{92EF92C6-FCD8-9B3B-553B-B995AD0DAB6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718364" y="3250288"/>
            <a:ext cx="357246" cy="357246"/>
          </a:xfrm>
          <a:prstGeom prst="rect">
            <a:avLst/>
          </a:prstGeom>
        </p:spPr>
      </p:pic>
      <p:pic>
        <p:nvPicPr>
          <p:cNvPr id="35" name="Graphic 16" descr="Hourglass 30% with solid fill">
            <a:extLst>
              <a:ext uri="{FF2B5EF4-FFF2-40B4-BE49-F238E27FC236}">
                <a16:creationId xmlns:a16="http://schemas.microsoft.com/office/drawing/2014/main" id="{916F85D2-F27C-ADEA-B113-BB548B46418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377639" y="4392731"/>
            <a:ext cx="357246" cy="357246"/>
          </a:xfrm>
          <a:prstGeom prst="rect">
            <a:avLst/>
          </a:prstGeom>
        </p:spPr>
      </p:pic>
      <p:pic>
        <p:nvPicPr>
          <p:cNvPr id="36" name="Graphic 17" descr="Lightbulb with solid fill">
            <a:extLst>
              <a:ext uri="{FF2B5EF4-FFF2-40B4-BE49-F238E27FC236}">
                <a16:creationId xmlns:a16="http://schemas.microsoft.com/office/drawing/2014/main" id="{1385DA31-AFE2-EAF2-C0AD-78EACDFA81C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427288" y="4377821"/>
            <a:ext cx="357246" cy="357246"/>
          </a:xfrm>
          <a:prstGeom prst="rect">
            <a:avLst/>
          </a:prstGeom>
        </p:spPr>
      </p:pic>
      <p:pic>
        <p:nvPicPr>
          <p:cNvPr id="37" name="Graphic 18" descr="Research with solid fill">
            <a:extLst>
              <a:ext uri="{FF2B5EF4-FFF2-40B4-BE49-F238E27FC236}">
                <a16:creationId xmlns:a16="http://schemas.microsoft.com/office/drawing/2014/main" id="{1242A40F-96CB-CFC0-605A-72D179B06CC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255421" y="2101456"/>
            <a:ext cx="357246" cy="357246"/>
          </a:xfrm>
          <a:prstGeom prst="rect">
            <a:avLst/>
          </a:prstGeom>
        </p:spPr>
      </p:pic>
      <p:pic>
        <p:nvPicPr>
          <p:cNvPr id="38" name="Graphic 19" descr="Eye with solid fill">
            <a:extLst>
              <a:ext uri="{FF2B5EF4-FFF2-40B4-BE49-F238E27FC236}">
                <a16:creationId xmlns:a16="http://schemas.microsoft.com/office/drawing/2014/main" id="{EE958F99-6580-52E1-1CC2-BE86C17BB73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476039" y="2101456"/>
            <a:ext cx="443173" cy="443173"/>
          </a:xfrm>
          <a:prstGeom prst="rect">
            <a:avLst/>
          </a:prstGeom>
        </p:spPr>
      </p:pic>
      <p:pic>
        <p:nvPicPr>
          <p:cNvPr id="39" name="Graphic 31" descr="Trophy">
            <a:extLst>
              <a:ext uri="{FF2B5EF4-FFF2-40B4-BE49-F238E27FC236}">
                <a16:creationId xmlns:a16="http://schemas.microsoft.com/office/drawing/2014/main" id="{A85C60F5-D7F6-6B29-7C90-7E42B8EF71BC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5449853" y="2417784"/>
            <a:ext cx="1292295" cy="1292295"/>
          </a:xfrm>
          <a:prstGeom prst="rect">
            <a:avLst/>
          </a:prstGeom>
        </p:spPr>
      </p:pic>
      <p:sp>
        <p:nvSpPr>
          <p:cNvPr id="40" name="TextBox 21">
            <a:extLst>
              <a:ext uri="{FF2B5EF4-FFF2-40B4-BE49-F238E27FC236}">
                <a16:creationId xmlns:a16="http://schemas.microsoft.com/office/drawing/2014/main" id="{6CDE93AF-6FE9-365A-D20B-E012C52420E1}"/>
              </a:ext>
            </a:extLst>
          </p:cNvPr>
          <p:cNvSpPr txBox="1"/>
          <p:nvPr/>
        </p:nvSpPr>
        <p:spPr>
          <a:xfrm>
            <a:off x="4943033" y="3745740"/>
            <a:ext cx="2305934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noProof="1"/>
              <a:t>Lorem Ipsum</a:t>
            </a:r>
          </a:p>
        </p:txBody>
      </p:sp>
      <p:grpSp>
        <p:nvGrpSpPr>
          <p:cNvPr id="60" name="Group 59">
            <a:extLst>
              <a:ext uri="{FF2B5EF4-FFF2-40B4-BE49-F238E27FC236}">
                <a16:creationId xmlns:a16="http://schemas.microsoft.com/office/drawing/2014/main" id="{12FBC34D-C13F-AE20-C30E-70160904EDEE}"/>
              </a:ext>
            </a:extLst>
          </p:cNvPr>
          <p:cNvGrpSpPr/>
          <p:nvPr/>
        </p:nvGrpSpPr>
        <p:grpSpPr>
          <a:xfrm>
            <a:off x="1272297" y="1746890"/>
            <a:ext cx="2194560" cy="828488"/>
            <a:chOff x="1129530" y="1746890"/>
            <a:chExt cx="2194560" cy="828488"/>
          </a:xfrm>
        </p:grpSpPr>
        <p:sp>
          <p:nvSpPr>
            <p:cNvPr id="42" name="TextBox 36">
              <a:extLst>
                <a:ext uri="{FF2B5EF4-FFF2-40B4-BE49-F238E27FC236}">
                  <a16:creationId xmlns:a16="http://schemas.microsoft.com/office/drawing/2014/main" id="{8BC5AA57-1595-3CF0-F154-8BD763113A49}"/>
                </a:ext>
              </a:extLst>
            </p:cNvPr>
            <p:cNvSpPr txBox="1"/>
            <p:nvPr/>
          </p:nvSpPr>
          <p:spPr>
            <a:xfrm>
              <a:off x="1129530" y="1746890"/>
              <a:ext cx="219456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/>
                <a:t>Lorem Ipsum</a:t>
              </a:r>
            </a:p>
          </p:txBody>
        </p:sp>
        <p:sp>
          <p:nvSpPr>
            <p:cNvPr id="43" name="TextBox 37">
              <a:extLst>
                <a:ext uri="{FF2B5EF4-FFF2-40B4-BE49-F238E27FC236}">
                  <a16:creationId xmlns:a16="http://schemas.microsoft.com/office/drawing/2014/main" id="{3A310980-3F15-0DA4-4C18-EF129120455E}"/>
                </a:ext>
              </a:extLst>
            </p:cNvPr>
            <p:cNvSpPr txBox="1"/>
            <p:nvPr/>
          </p:nvSpPr>
          <p:spPr>
            <a:xfrm>
              <a:off x="1129530" y="2113713"/>
              <a:ext cx="219456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A5F07ABA-B8D4-249C-B968-4DF73FF6C4D9}"/>
              </a:ext>
            </a:extLst>
          </p:cNvPr>
          <p:cNvGrpSpPr/>
          <p:nvPr/>
        </p:nvGrpSpPr>
        <p:grpSpPr>
          <a:xfrm>
            <a:off x="1281221" y="4282621"/>
            <a:ext cx="2194561" cy="828488"/>
            <a:chOff x="1281221" y="4300904"/>
            <a:chExt cx="2194561" cy="828488"/>
          </a:xfrm>
        </p:grpSpPr>
        <p:sp>
          <p:nvSpPr>
            <p:cNvPr id="45" name="TextBox 36">
              <a:extLst>
                <a:ext uri="{FF2B5EF4-FFF2-40B4-BE49-F238E27FC236}">
                  <a16:creationId xmlns:a16="http://schemas.microsoft.com/office/drawing/2014/main" id="{C165B324-6BA5-D51B-B069-5EE25DD8B3E7}"/>
                </a:ext>
              </a:extLst>
            </p:cNvPr>
            <p:cNvSpPr txBox="1"/>
            <p:nvPr/>
          </p:nvSpPr>
          <p:spPr>
            <a:xfrm>
              <a:off x="1281221" y="4300904"/>
              <a:ext cx="219456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/>
                <a:t>Lorem Ipsum</a:t>
              </a:r>
            </a:p>
          </p:txBody>
        </p:sp>
        <p:sp>
          <p:nvSpPr>
            <p:cNvPr id="46" name="TextBox 37">
              <a:extLst>
                <a:ext uri="{FF2B5EF4-FFF2-40B4-BE49-F238E27FC236}">
                  <a16:creationId xmlns:a16="http://schemas.microsoft.com/office/drawing/2014/main" id="{16364B61-D278-251D-A830-6B0404866288}"/>
                </a:ext>
              </a:extLst>
            </p:cNvPr>
            <p:cNvSpPr txBox="1"/>
            <p:nvPr/>
          </p:nvSpPr>
          <p:spPr>
            <a:xfrm>
              <a:off x="1281222" y="4667727"/>
              <a:ext cx="219456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8677BA73-E79D-8A9B-EB6A-4A877438B9BC}"/>
              </a:ext>
            </a:extLst>
          </p:cNvPr>
          <p:cNvGrpSpPr/>
          <p:nvPr/>
        </p:nvGrpSpPr>
        <p:grpSpPr>
          <a:xfrm>
            <a:off x="1011995" y="3014667"/>
            <a:ext cx="2194561" cy="828488"/>
            <a:chOff x="1092035" y="3018642"/>
            <a:chExt cx="2194561" cy="828488"/>
          </a:xfrm>
        </p:grpSpPr>
        <p:sp>
          <p:nvSpPr>
            <p:cNvPr id="48" name="TextBox 36">
              <a:extLst>
                <a:ext uri="{FF2B5EF4-FFF2-40B4-BE49-F238E27FC236}">
                  <a16:creationId xmlns:a16="http://schemas.microsoft.com/office/drawing/2014/main" id="{7B8D72F9-17FA-6653-0B19-61172864BA25}"/>
                </a:ext>
              </a:extLst>
            </p:cNvPr>
            <p:cNvSpPr txBox="1"/>
            <p:nvPr/>
          </p:nvSpPr>
          <p:spPr>
            <a:xfrm>
              <a:off x="1092035" y="3018642"/>
              <a:ext cx="219456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/>
                <a:t>Lorem Ipsum</a:t>
              </a:r>
            </a:p>
          </p:txBody>
        </p:sp>
        <p:sp>
          <p:nvSpPr>
            <p:cNvPr id="49" name="TextBox 37">
              <a:extLst>
                <a:ext uri="{FF2B5EF4-FFF2-40B4-BE49-F238E27FC236}">
                  <a16:creationId xmlns:a16="http://schemas.microsoft.com/office/drawing/2014/main" id="{96BA007E-3550-623D-C2DB-0E5DFB02DC54}"/>
                </a:ext>
              </a:extLst>
            </p:cNvPr>
            <p:cNvSpPr txBox="1"/>
            <p:nvPr/>
          </p:nvSpPr>
          <p:spPr>
            <a:xfrm>
              <a:off x="1092036" y="3385465"/>
              <a:ext cx="219456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3DCE9E3B-F37F-DCD0-9513-7DF0E51CAA5C}"/>
              </a:ext>
            </a:extLst>
          </p:cNvPr>
          <p:cNvGrpSpPr/>
          <p:nvPr/>
        </p:nvGrpSpPr>
        <p:grpSpPr>
          <a:xfrm>
            <a:off x="8725142" y="1746890"/>
            <a:ext cx="2194561" cy="828488"/>
            <a:chOff x="8847095" y="1746890"/>
            <a:chExt cx="2194561" cy="828488"/>
          </a:xfrm>
        </p:grpSpPr>
        <p:sp>
          <p:nvSpPr>
            <p:cNvPr id="51" name="TextBox 36">
              <a:extLst>
                <a:ext uri="{FF2B5EF4-FFF2-40B4-BE49-F238E27FC236}">
                  <a16:creationId xmlns:a16="http://schemas.microsoft.com/office/drawing/2014/main" id="{BE2F1498-31ED-57FD-47CE-A1662E279E03}"/>
                </a:ext>
              </a:extLst>
            </p:cNvPr>
            <p:cNvSpPr txBox="1"/>
            <p:nvPr/>
          </p:nvSpPr>
          <p:spPr>
            <a:xfrm>
              <a:off x="8847095" y="1746890"/>
              <a:ext cx="219456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52" name="TextBox 37">
              <a:extLst>
                <a:ext uri="{FF2B5EF4-FFF2-40B4-BE49-F238E27FC236}">
                  <a16:creationId xmlns:a16="http://schemas.microsoft.com/office/drawing/2014/main" id="{ECB3E162-3EA5-2C61-B74A-2734A048A891}"/>
                </a:ext>
              </a:extLst>
            </p:cNvPr>
            <p:cNvSpPr txBox="1"/>
            <p:nvPr/>
          </p:nvSpPr>
          <p:spPr>
            <a:xfrm>
              <a:off x="8847096" y="2113713"/>
              <a:ext cx="219456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0E802A03-FA55-3E2F-2533-AC4AB72BC663}"/>
              </a:ext>
            </a:extLst>
          </p:cNvPr>
          <p:cNvGrpSpPr/>
          <p:nvPr/>
        </p:nvGrpSpPr>
        <p:grpSpPr>
          <a:xfrm>
            <a:off x="8847095" y="4282621"/>
            <a:ext cx="2194561" cy="828488"/>
            <a:chOff x="8847095" y="4300904"/>
            <a:chExt cx="2194561" cy="828488"/>
          </a:xfrm>
        </p:grpSpPr>
        <p:sp>
          <p:nvSpPr>
            <p:cNvPr id="54" name="TextBox 36">
              <a:extLst>
                <a:ext uri="{FF2B5EF4-FFF2-40B4-BE49-F238E27FC236}">
                  <a16:creationId xmlns:a16="http://schemas.microsoft.com/office/drawing/2014/main" id="{AEB0EF67-3CA7-D974-F32E-A4C606651B3A}"/>
                </a:ext>
              </a:extLst>
            </p:cNvPr>
            <p:cNvSpPr txBox="1"/>
            <p:nvPr/>
          </p:nvSpPr>
          <p:spPr>
            <a:xfrm>
              <a:off x="8847095" y="4300904"/>
              <a:ext cx="219456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55" name="TextBox 37">
              <a:extLst>
                <a:ext uri="{FF2B5EF4-FFF2-40B4-BE49-F238E27FC236}">
                  <a16:creationId xmlns:a16="http://schemas.microsoft.com/office/drawing/2014/main" id="{75477718-C1AD-A081-BC86-659421D86406}"/>
                </a:ext>
              </a:extLst>
            </p:cNvPr>
            <p:cNvSpPr txBox="1"/>
            <p:nvPr/>
          </p:nvSpPr>
          <p:spPr>
            <a:xfrm>
              <a:off x="8847096" y="4667727"/>
              <a:ext cx="219456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03DD391B-AA8F-7296-167D-6F21D9CF7626}"/>
              </a:ext>
            </a:extLst>
          </p:cNvPr>
          <p:cNvGrpSpPr/>
          <p:nvPr/>
        </p:nvGrpSpPr>
        <p:grpSpPr>
          <a:xfrm>
            <a:off x="8981296" y="3014667"/>
            <a:ext cx="2194561" cy="828488"/>
            <a:chOff x="9027907" y="3018642"/>
            <a:chExt cx="2194561" cy="828488"/>
          </a:xfrm>
        </p:grpSpPr>
        <p:sp>
          <p:nvSpPr>
            <p:cNvPr id="57" name="TextBox 36">
              <a:extLst>
                <a:ext uri="{FF2B5EF4-FFF2-40B4-BE49-F238E27FC236}">
                  <a16:creationId xmlns:a16="http://schemas.microsoft.com/office/drawing/2014/main" id="{C0A430FE-7319-0243-39A4-5EA6EFDE7DD8}"/>
                </a:ext>
              </a:extLst>
            </p:cNvPr>
            <p:cNvSpPr txBox="1"/>
            <p:nvPr/>
          </p:nvSpPr>
          <p:spPr>
            <a:xfrm>
              <a:off x="9027907" y="3018642"/>
              <a:ext cx="219456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58" name="TextBox 37">
              <a:extLst>
                <a:ext uri="{FF2B5EF4-FFF2-40B4-BE49-F238E27FC236}">
                  <a16:creationId xmlns:a16="http://schemas.microsoft.com/office/drawing/2014/main" id="{9A993BBD-4BC4-7EEF-5759-98A5A0826933}"/>
                </a:ext>
              </a:extLst>
            </p:cNvPr>
            <p:cNvSpPr txBox="1"/>
            <p:nvPr/>
          </p:nvSpPr>
          <p:spPr>
            <a:xfrm>
              <a:off x="9027908" y="3385465"/>
              <a:ext cx="219456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266504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9564</TotalTime>
  <Words>292</Words>
  <Application>Microsoft Office PowerPoint</Application>
  <PresentationFormat>Widescreen</PresentationFormat>
  <Paragraphs>47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Six-Point Strategic Compass – Slide Template</vt:lpstr>
      <vt:lpstr>Six-Point Strategic Compass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Six-Point Strategic Compass</dc:title>
  <dc:creator>PresentationGO.com</dc:creator>
  <dc:description>© Copyright PresentationGO.com - Do not distribute or sale without written permission.</dc:description>
  <cp:lastModifiedBy>Christophe Barroche</cp:lastModifiedBy>
  <cp:revision>56</cp:revision>
  <dcterms:created xsi:type="dcterms:W3CDTF">2014-11-26T05:14:11Z</dcterms:created>
  <dcterms:modified xsi:type="dcterms:W3CDTF">2025-09-05T16:19:24Z</dcterms:modified>
  <cp:category>Charts &amp; Diagrams</cp:category>
</cp:coreProperties>
</file>