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0" r:id="rId4"/>
    <p:sldId id="361"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4" autoAdjust="0"/>
    <p:restoredTop sz="96316" autoAdjust="0"/>
  </p:normalViewPr>
  <p:slideViewPr>
    <p:cSldViewPr snapToGrid="0" showGuides="1">
      <p:cViewPr>
        <p:scale>
          <a:sx n="100" d="100"/>
          <a:sy n="100" d="100"/>
        </p:scale>
        <p:origin x="2913" y="8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59838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C449-C8AC-9BB7-2181-0DFF19C4B2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400EF-7BD9-FAF5-36C6-E40AA8BDB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0A6AE-A2A1-78CA-4EB1-621FDAF0BF0D}"/>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963FF85B-EFDA-C4F7-7436-209974F7805F}"/>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6147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33F75-0818-EEA6-DAE8-BD710CB65ADF}"/>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B7F3BAE-06DF-6169-13D9-693A921E86B1}"/>
              </a:ext>
            </a:extLst>
          </p:cNvPr>
          <p:cNvGrpSpPr/>
          <p:nvPr/>
        </p:nvGrpSpPr>
        <p:grpSpPr>
          <a:xfrm>
            <a:off x="5583382" y="0"/>
            <a:ext cx="2863781" cy="5847135"/>
            <a:chOff x="5591535" y="857250"/>
            <a:chExt cx="2190610" cy="4472686"/>
          </a:xfrm>
        </p:grpSpPr>
        <p:pic>
          <p:nvPicPr>
            <p:cNvPr id="44" name="Picture 43">
              <a:extLst>
                <a:ext uri="{FF2B5EF4-FFF2-40B4-BE49-F238E27FC236}">
                  <a16:creationId xmlns:a16="http://schemas.microsoft.com/office/drawing/2014/main" id="{337A3C4C-7748-B763-4592-3A3AA3C74238}"/>
                </a:ext>
              </a:extLst>
            </p:cNvPr>
            <p:cNvPicPr>
              <a:picLocks noChangeAspect="1"/>
            </p:cNvPicPr>
            <p:nvPr/>
          </p:nvPicPr>
          <p:blipFill>
            <a:blip r:embed="rId3"/>
            <a:stretch>
              <a:fillRect/>
            </a:stretch>
          </p:blipFill>
          <p:spPr>
            <a:xfrm>
              <a:off x="5591535" y="857250"/>
              <a:ext cx="2190610" cy="4472686"/>
            </a:xfrm>
            <a:prstGeom prst="rect">
              <a:avLst/>
            </a:prstGeom>
          </p:spPr>
        </p:pic>
        <p:sp>
          <p:nvSpPr>
            <p:cNvPr id="4" name="Rectangle : coins arrondis 5">
              <a:extLst>
                <a:ext uri="{FF2B5EF4-FFF2-40B4-BE49-F238E27FC236}">
                  <a16:creationId xmlns:a16="http://schemas.microsoft.com/office/drawing/2014/main" id="{07DF044F-C5E2-6BD3-7292-B193031E64EE}"/>
                </a:ext>
              </a:extLst>
            </p:cNvPr>
            <p:cNvSpPr/>
            <p:nvPr/>
          </p:nvSpPr>
          <p:spPr>
            <a:xfrm>
              <a:off x="5964535" y="2815848"/>
              <a:ext cx="1400660" cy="2144579"/>
            </a:xfrm>
            <a:prstGeom prst="roundRect">
              <a:avLst>
                <a:gd name="adj" fmla="val 6086"/>
              </a:avLst>
            </a:prstGeom>
            <a:solidFill>
              <a:srgbClr val="13A1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endParaRPr lang="en-US" sz="24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0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24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2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endParaRPr lang="fr-FR" sz="2400" dirty="0"/>
            </a:p>
          </p:txBody>
        </p:sp>
      </p:grpSp>
      <p:sp>
        <p:nvSpPr>
          <p:cNvPr id="2" name="Title 1">
            <a:extLst>
              <a:ext uri="{FF2B5EF4-FFF2-40B4-BE49-F238E27FC236}">
                <a16:creationId xmlns:a16="http://schemas.microsoft.com/office/drawing/2014/main" id="{FFE95C07-448E-2E39-7296-73E3E19467FF}"/>
              </a:ext>
            </a:extLst>
          </p:cNvPr>
          <p:cNvSpPr>
            <a:spLocks noGrp="1"/>
          </p:cNvSpPr>
          <p:nvPr>
            <p:ph type="title"/>
          </p:nvPr>
        </p:nvSpPr>
        <p:spPr/>
        <p:txBody>
          <a:bodyPr/>
          <a:lstStyle/>
          <a:p>
            <a:r>
              <a:rPr lang="en-US" dirty="0"/>
              <a:t>ID Badge Mockup – Slide Template</a:t>
            </a:r>
          </a:p>
        </p:txBody>
      </p:sp>
      <p:grpSp>
        <p:nvGrpSpPr>
          <p:cNvPr id="31" name="Group 30">
            <a:extLst>
              <a:ext uri="{FF2B5EF4-FFF2-40B4-BE49-F238E27FC236}">
                <a16:creationId xmlns:a16="http://schemas.microsoft.com/office/drawing/2014/main" id="{03C47D28-2A2E-5F98-7508-26EE1C0891A1}"/>
              </a:ext>
            </a:extLst>
          </p:cNvPr>
          <p:cNvGrpSpPr/>
          <p:nvPr/>
        </p:nvGrpSpPr>
        <p:grpSpPr>
          <a:xfrm>
            <a:off x="912497" y="2628234"/>
            <a:ext cx="3875163" cy="2668080"/>
            <a:chOff x="332936" y="2391805"/>
            <a:chExt cx="2926080" cy="3557439"/>
          </a:xfrm>
        </p:grpSpPr>
        <p:sp>
          <p:nvSpPr>
            <p:cNvPr id="32" name="TextBox 31">
              <a:extLst>
                <a:ext uri="{FF2B5EF4-FFF2-40B4-BE49-F238E27FC236}">
                  <a16:creationId xmlns:a16="http://schemas.microsoft.com/office/drawing/2014/main" id="{8B3509F8-B0C7-50D0-051F-EF1C6302BAD8}"/>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t>Lorem Ipsum</a:t>
              </a:r>
            </a:p>
          </p:txBody>
        </p:sp>
        <p:sp>
          <p:nvSpPr>
            <p:cNvPr id="33" name="TextBox 32">
              <a:extLst>
                <a:ext uri="{FF2B5EF4-FFF2-40B4-BE49-F238E27FC236}">
                  <a16:creationId xmlns:a16="http://schemas.microsoft.com/office/drawing/2014/main" id="{C8B3DB44-3829-0A27-4433-65726BC74AAC}"/>
                </a:ext>
              </a:extLst>
            </p:cNvPr>
            <p:cNvSpPr txBox="1"/>
            <p:nvPr/>
          </p:nvSpPr>
          <p:spPr>
            <a:xfrm>
              <a:off x="332936" y="3086922"/>
              <a:ext cx="2926080" cy="2862322"/>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34" name="Rectangle 33">
            <a:extLst>
              <a:ext uri="{FF2B5EF4-FFF2-40B4-BE49-F238E27FC236}">
                <a16:creationId xmlns:a16="http://schemas.microsoft.com/office/drawing/2014/main" id="{8C20BD65-A486-4B70-8753-B810655E77F0}"/>
              </a:ext>
            </a:extLst>
          </p:cNvPr>
          <p:cNvSpPr/>
          <p:nvPr/>
        </p:nvSpPr>
        <p:spPr>
          <a:xfrm>
            <a:off x="2695756" y="6980611"/>
            <a:ext cx="6448244" cy="646331"/>
          </a:xfrm>
          <a:prstGeom prst="rect">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a:spcBef>
                <a:spcPts val="450"/>
              </a:spcBef>
            </a:pPr>
            <a:r>
              <a:rPr lang="en-US" sz="1200" b="1" dirty="0">
                <a:solidFill>
                  <a:schemeClr val="tx1"/>
                </a:solidFill>
              </a:rPr>
              <a:t>Insert Image</a:t>
            </a:r>
            <a:r>
              <a:rPr lang="en-US" sz="1200" dirty="0">
                <a:solidFill>
                  <a:schemeClr val="tx1"/>
                </a:solidFill>
              </a:rPr>
              <a:t>: Click on the blue shape in the mockup template and remove the ‘text insert your image’. Go to ‘Format Shape’ &gt; ‘Fill’, and ‘Picture or texture fill’. Click 'Insert’ and select your image.</a:t>
            </a:r>
          </a:p>
        </p:txBody>
      </p:sp>
      <p:sp>
        <p:nvSpPr>
          <p:cNvPr id="35" name="TextBox 34">
            <a:extLst>
              <a:ext uri="{FF2B5EF4-FFF2-40B4-BE49-F238E27FC236}">
                <a16:creationId xmlns:a16="http://schemas.microsoft.com/office/drawing/2014/main" id="{5AE93B4A-BB43-B773-23D6-2B2020D33CB2}"/>
              </a:ext>
            </a:extLst>
          </p:cNvPr>
          <p:cNvSpPr txBox="1"/>
          <p:nvPr/>
        </p:nvSpPr>
        <p:spPr>
          <a:xfrm>
            <a:off x="1411302"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390782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76D6E-3D67-8DAC-5E8C-5B8357B2A98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E6690E0-8382-F702-9654-8E56E14120AD}"/>
              </a:ext>
            </a:extLst>
          </p:cNvPr>
          <p:cNvGrpSpPr/>
          <p:nvPr/>
        </p:nvGrpSpPr>
        <p:grpSpPr>
          <a:xfrm>
            <a:off x="5583382" y="0"/>
            <a:ext cx="2863781" cy="5847135"/>
            <a:chOff x="5591535" y="857250"/>
            <a:chExt cx="2190610" cy="4472686"/>
          </a:xfrm>
        </p:grpSpPr>
        <p:pic>
          <p:nvPicPr>
            <p:cNvPr id="44" name="Picture 43">
              <a:extLst>
                <a:ext uri="{FF2B5EF4-FFF2-40B4-BE49-F238E27FC236}">
                  <a16:creationId xmlns:a16="http://schemas.microsoft.com/office/drawing/2014/main" id="{AD317392-9006-AA89-CC99-5DA36FC6EA68}"/>
                </a:ext>
              </a:extLst>
            </p:cNvPr>
            <p:cNvPicPr>
              <a:picLocks noChangeAspect="1"/>
            </p:cNvPicPr>
            <p:nvPr/>
          </p:nvPicPr>
          <p:blipFill>
            <a:blip r:embed="rId3"/>
            <a:stretch>
              <a:fillRect/>
            </a:stretch>
          </p:blipFill>
          <p:spPr>
            <a:xfrm>
              <a:off x="5591535" y="857250"/>
              <a:ext cx="2190610" cy="4472686"/>
            </a:xfrm>
            <a:prstGeom prst="rect">
              <a:avLst/>
            </a:prstGeom>
          </p:spPr>
        </p:pic>
        <p:sp>
          <p:nvSpPr>
            <p:cNvPr id="4" name="Rectangle : coins arrondis 5">
              <a:extLst>
                <a:ext uri="{FF2B5EF4-FFF2-40B4-BE49-F238E27FC236}">
                  <a16:creationId xmlns:a16="http://schemas.microsoft.com/office/drawing/2014/main" id="{6F29ECC3-9FB7-A26B-F31F-02A71BAA05C3}"/>
                </a:ext>
              </a:extLst>
            </p:cNvPr>
            <p:cNvSpPr/>
            <p:nvPr/>
          </p:nvSpPr>
          <p:spPr>
            <a:xfrm>
              <a:off x="5964535" y="2815848"/>
              <a:ext cx="1400660" cy="2144579"/>
            </a:xfrm>
            <a:prstGeom prst="roundRect">
              <a:avLst>
                <a:gd name="adj" fmla="val 6086"/>
              </a:avLst>
            </a:prstGeom>
            <a:solidFill>
              <a:srgbClr val="13A1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endParaRPr lang="en-US" sz="24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0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2400" b="1" cap="all"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2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endParaRPr lang="fr-FR" sz="2400" dirty="0"/>
            </a:p>
          </p:txBody>
        </p:sp>
      </p:grpSp>
      <p:sp>
        <p:nvSpPr>
          <p:cNvPr id="2" name="Title 1">
            <a:extLst>
              <a:ext uri="{FF2B5EF4-FFF2-40B4-BE49-F238E27FC236}">
                <a16:creationId xmlns:a16="http://schemas.microsoft.com/office/drawing/2014/main" id="{9FAB1DB6-C363-7EC3-DF18-BBDCB37024BD}"/>
              </a:ext>
            </a:extLst>
          </p:cNvPr>
          <p:cNvSpPr>
            <a:spLocks noGrp="1"/>
          </p:cNvSpPr>
          <p:nvPr>
            <p:ph type="title"/>
          </p:nvPr>
        </p:nvSpPr>
        <p:spPr/>
        <p:txBody>
          <a:bodyPr/>
          <a:lstStyle/>
          <a:p>
            <a:r>
              <a:rPr lang="en-US" dirty="0"/>
              <a:t>ID Badge Mockup – Slide Te</a:t>
            </a:r>
            <a:r>
              <a:rPr lang="en-US" dirty="0">
                <a:solidFill>
                  <a:srgbClr val="001F33"/>
                </a:solidFill>
              </a:rPr>
              <a:t>m</a:t>
            </a:r>
            <a:r>
              <a:rPr lang="en-US" dirty="0"/>
              <a:t>plate</a:t>
            </a:r>
          </a:p>
        </p:txBody>
      </p:sp>
      <p:grpSp>
        <p:nvGrpSpPr>
          <p:cNvPr id="31" name="Group 30">
            <a:extLst>
              <a:ext uri="{FF2B5EF4-FFF2-40B4-BE49-F238E27FC236}">
                <a16:creationId xmlns:a16="http://schemas.microsoft.com/office/drawing/2014/main" id="{4716BC1F-CB4C-30C6-77E7-3F1A2EBFC055}"/>
              </a:ext>
            </a:extLst>
          </p:cNvPr>
          <p:cNvGrpSpPr/>
          <p:nvPr/>
        </p:nvGrpSpPr>
        <p:grpSpPr>
          <a:xfrm>
            <a:off x="912497" y="2628234"/>
            <a:ext cx="3875163" cy="2668080"/>
            <a:chOff x="332936" y="2391805"/>
            <a:chExt cx="2926080" cy="3557439"/>
          </a:xfrm>
        </p:grpSpPr>
        <p:sp>
          <p:nvSpPr>
            <p:cNvPr id="32" name="TextBox 31">
              <a:extLst>
                <a:ext uri="{FF2B5EF4-FFF2-40B4-BE49-F238E27FC236}">
                  <a16:creationId xmlns:a16="http://schemas.microsoft.com/office/drawing/2014/main" id="{83F17311-48C1-722E-609B-4EAB3038EB4A}"/>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33" name="TextBox 32">
              <a:extLst>
                <a:ext uri="{FF2B5EF4-FFF2-40B4-BE49-F238E27FC236}">
                  <a16:creationId xmlns:a16="http://schemas.microsoft.com/office/drawing/2014/main" id="{A9A4EB15-D7F9-CE41-0388-401B2ADBF402}"/>
                </a:ext>
              </a:extLst>
            </p:cNvPr>
            <p:cNvSpPr txBox="1"/>
            <p:nvPr/>
          </p:nvSpPr>
          <p:spPr>
            <a:xfrm>
              <a:off x="332936" y="3086922"/>
              <a:ext cx="2926080" cy="2862322"/>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34" name="Rectangle 33">
            <a:extLst>
              <a:ext uri="{FF2B5EF4-FFF2-40B4-BE49-F238E27FC236}">
                <a16:creationId xmlns:a16="http://schemas.microsoft.com/office/drawing/2014/main" id="{D2F6DDB1-49B0-3E53-BA1A-F9CBDBB5F735}"/>
              </a:ext>
            </a:extLst>
          </p:cNvPr>
          <p:cNvSpPr/>
          <p:nvPr/>
        </p:nvSpPr>
        <p:spPr>
          <a:xfrm>
            <a:off x="2695756" y="6980611"/>
            <a:ext cx="6448244" cy="646331"/>
          </a:xfrm>
          <a:prstGeom prst="rect">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a:spcBef>
                <a:spcPts val="450"/>
              </a:spcBef>
            </a:pPr>
            <a:r>
              <a:rPr lang="en-US" sz="1200" b="1" dirty="0">
                <a:solidFill>
                  <a:schemeClr val="tx1"/>
                </a:solidFill>
              </a:rPr>
              <a:t>Insert Image</a:t>
            </a:r>
            <a:r>
              <a:rPr lang="en-US" sz="1200" dirty="0">
                <a:solidFill>
                  <a:schemeClr val="tx1"/>
                </a:solidFill>
              </a:rPr>
              <a:t>: Click on the blue shape in the mockup template and remove the ‘text insert your image’. Go to ‘Format Shape’ &gt; ‘Fill’, and ‘Picture or texture fill’. Click 'Insert’ and select your image.</a:t>
            </a:r>
          </a:p>
        </p:txBody>
      </p:sp>
      <p:sp>
        <p:nvSpPr>
          <p:cNvPr id="35" name="TextBox 34">
            <a:extLst>
              <a:ext uri="{FF2B5EF4-FFF2-40B4-BE49-F238E27FC236}">
                <a16:creationId xmlns:a16="http://schemas.microsoft.com/office/drawing/2014/main" id="{743ADC29-E245-A643-5915-6F03510DD597}"/>
              </a:ext>
            </a:extLst>
          </p:cNvPr>
          <p:cNvSpPr txBox="1"/>
          <p:nvPr/>
        </p:nvSpPr>
        <p:spPr>
          <a:xfrm>
            <a:off x="1411302"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398431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10515</TotalTime>
  <Words>330</Words>
  <Application>Microsoft Office PowerPoint</Application>
  <PresentationFormat>On-screen Show (4:3)</PresentationFormat>
  <Paragraphs>25</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ID Badge Mockup – Slide Template</vt:lpstr>
      <vt:lpstr>ID Badge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 Badge Mockup</dc:title>
  <dc:creator>PresentationGO.com</dc:creator>
  <dc:description>© Copyright PresentationGO.com - Do not distribute or sale without written permission.</dc:description>
  <cp:lastModifiedBy>Christophe Barroche</cp:lastModifiedBy>
  <cp:revision>29</cp:revision>
  <dcterms:created xsi:type="dcterms:W3CDTF">2014-11-26T05:14:11Z</dcterms:created>
  <dcterms:modified xsi:type="dcterms:W3CDTF">2025-09-04T17:04:56Z</dcterms:modified>
  <cp:category>Graphics &amp; Metaphors</cp:category>
</cp:coreProperties>
</file>