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58" r:id="rId4"/>
    <p:sldId id="359"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A1D9"/>
    <a:srgbClr val="F595A6"/>
    <a:srgbClr val="CEBA8B"/>
    <a:srgbClr val="D0BA94"/>
    <a:srgbClr val="941651"/>
    <a:srgbClr val="A26700"/>
    <a:srgbClr val="FF9BA4"/>
    <a:srgbClr val="805AAB"/>
    <a:srgbClr val="254470"/>
    <a:srgbClr val="3BC7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p:scale>
          <a:sx n="100" d="100"/>
          <a:sy n="100" d="100"/>
        </p:scale>
        <p:origin x="2157" y="8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59838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151316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33F75-0818-EEA6-DAE8-BD710CB65ADF}"/>
            </a:ext>
          </a:extLst>
        </p:cNvPr>
        <p:cNvGrpSpPr/>
        <p:nvPr/>
      </p:nvGrpSpPr>
      <p:grpSpPr>
        <a:xfrm>
          <a:off x="0" y="0"/>
          <a:ext cx="0" cy="0"/>
          <a:chOff x="0" y="0"/>
          <a:chExt cx="0" cy="0"/>
        </a:xfrm>
      </p:grpSpPr>
      <p:pic>
        <p:nvPicPr>
          <p:cNvPr id="44" name="Picture 43">
            <a:extLst>
              <a:ext uri="{FF2B5EF4-FFF2-40B4-BE49-F238E27FC236}">
                <a16:creationId xmlns:a16="http://schemas.microsoft.com/office/drawing/2014/main" id="{337A3C4C-7748-B763-4592-3A3AA3C74238}"/>
              </a:ext>
            </a:extLst>
          </p:cNvPr>
          <p:cNvPicPr>
            <a:picLocks noChangeAspect="1"/>
          </p:cNvPicPr>
          <p:nvPr/>
        </p:nvPicPr>
        <p:blipFill>
          <a:blip r:embed="rId3"/>
          <a:stretch>
            <a:fillRect/>
          </a:stretch>
        </p:blipFill>
        <p:spPr>
          <a:xfrm>
            <a:off x="7455379" y="0"/>
            <a:ext cx="2920813" cy="5963581"/>
          </a:xfrm>
          <a:prstGeom prst="rect">
            <a:avLst/>
          </a:prstGeom>
        </p:spPr>
      </p:pic>
      <p:sp>
        <p:nvSpPr>
          <p:cNvPr id="2" name="Title 1">
            <a:extLst>
              <a:ext uri="{FF2B5EF4-FFF2-40B4-BE49-F238E27FC236}">
                <a16:creationId xmlns:a16="http://schemas.microsoft.com/office/drawing/2014/main" id="{FFE95C07-448E-2E39-7296-73E3E19467FF}"/>
              </a:ext>
            </a:extLst>
          </p:cNvPr>
          <p:cNvSpPr>
            <a:spLocks noGrp="1"/>
          </p:cNvSpPr>
          <p:nvPr>
            <p:ph type="title"/>
          </p:nvPr>
        </p:nvSpPr>
        <p:spPr/>
        <p:txBody>
          <a:bodyPr/>
          <a:lstStyle/>
          <a:p>
            <a:r>
              <a:rPr lang="en-US" dirty="0"/>
              <a:t>ID Badge Mockup – Slide Template</a:t>
            </a:r>
          </a:p>
        </p:txBody>
      </p:sp>
      <p:sp>
        <p:nvSpPr>
          <p:cNvPr id="4" name="Rectangle : coins arrondis 5">
            <a:extLst>
              <a:ext uri="{FF2B5EF4-FFF2-40B4-BE49-F238E27FC236}">
                <a16:creationId xmlns:a16="http://schemas.microsoft.com/office/drawing/2014/main" id="{07DF044F-C5E2-6BD3-7292-B193031E64EE}"/>
              </a:ext>
            </a:extLst>
          </p:cNvPr>
          <p:cNvSpPr/>
          <p:nvPr/>
        </p:nvSpPr>
        <p:spPr>
          <a:xfrm>
            <a:off x="7952714" y="2611464"/>
            <a:ext cx="1867546" cy="2859438"/>
          </a:xfrm>
          <a:prstGeom prst="roundRect">
            <a:avLst>
              <a:gd name="adj" fmla="val 6086"/>
            </a:avLst>
          </a:prstGeom>
          <a:solidFill>
            <a:srgbClr val="13A1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40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3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3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endParaRPr lang="fr-FR" sz="3200" dirty="0"/>
          </a:p>
        </p:txBody>
      </p:sp>
      <p:grpSp>
        <p:nvGrpSpPr>
          <p:cNvPr id="31" name="Group 30">
            <a:extLst>
              <a:ext uri="{FF2B5EF4-FFF2-40B4-BE49-F238E27FC236}">
                <a16:creationId xmlns:a16="http://schemas.microsoft.com/office/drawing/2014/main" id="{03C47D28-2A2E-5F98-7508-26EE1C0891A1}"/>
              </a:ext>
            </a:extLst>
          </p:cNvPr>
          <p:cNvGrpSpPr/>
          <p:nvPr/>
        </p:nvGrpSpPr>
        <p:grpSpPr>
          <a:xfrm>
            <a:off x="2179547" y="1997206"/>
            <a:ext cx="3683000" cy="3536921"/>
            <a:chOff x="332936" y="2504656"/>
            <a:chExt cx="2926080" cy="3536921"/>
          </a:xfrm>
        </p:grpSpPr>
        <p:sp>
          <p:nvSpPr>
            <p:cNvPr id="32" name="TextBox 31">
              <a:extLst>
                <a:ext uri="{FF2B5EF4-FFF2-40B4-BE49-F238E27FC236}">
                  <a16:creationId xmlns:a16="http://schemas.microsoft.com/office/drawing/2014/main" id="{8B3509F8-B0C7-50D0-051F-EF1C6302BAD8}"/>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33" name="TextBox 32">
              <a:extLst>
                <a:ext uri="{FF2B5EF4-FFF2-40B4-BE49-F238E27FC236}">
                  <a16:creationId xmlns:a16="http://schemas.microsoft.com/office/drawing/2014/main" id="{C8B3DB44-3829-0A27-4433-65726BC74AA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34" name="Rectangle 33">
            <a:extLst>
              <a:ext uri="{FF2B5EF4-FFF2-40B4-BE49-F238E27FC236}">
                <a16:creationId xmlns:a16="http://schemas.microsoft.com/office/drawing/2014/main" id="{8C20BD65-A486-4B70-8753-B810655E77F0}"/>
              </a:ext>
            </a:extLst>
          </p:cNvPr>
          <p:cNvSpPr/>
          <p:nvPr/>
        </p:nvSpPr>
        <p:spPr>
          <a:xfrm>
            <a:off x="3594340" y="7021481"/>
            <a:ext cx="8597659" cy="861774"/>
          </a:xfrm>
          <a:prstGeom prst="rect">
            <a:avLst/>
          </a:prstGeom>
          <a:solidFill>
            <a:schemeClr val="accent3"/>
          </a:solidFill>
          <a:ln>
            <a:solidFill>
              <a:schemeClr val="accent3">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a:spcBef>
                <a:spcPts val="600"/>
              </a:spcBef>
            </a:pPr>
            <a:r>
              <a:rPr lang="en-US" sz="1600" b="1" dirty="0">
                <a:solidFill>
                  <a:schemeClr val="tx1"/>
                </a:solidFill>
              </a:rPr>
              <a:t>Insert Image</a:t>
            </a:r>
            <a:r>
              <a:rPr lang="en-US" sz="1600" dirty="0">
                <a:solidFill>
                  <a:schemeClr val="tx1"/>
                </a:solidFill>
              </a:rPr>
              <a:t>: Click on the blue shape in the mockup template and remove the ‘text insert your image’. Go to ‘Format Shape’ &gt; ‘Fill’, and ‘Picture or texture fill’. Click 'Insert’ and select your image.</a:t>
            </a:r>
          </a:p>
        </p:txBody>
      </p:sp>
      <p:sp>
        <p:nvSpPr>
          <p:cNvPr id="35" name="TextBox 34">
            <a:extLst>
              <a:ext uri="{FF2B5EF4-FFF2-40B4-BE49-F238E27FC236}">
                <a16:creationId xmlns:a16="http://schemas.microsoft.com/office/drawing/2014/main" id="{5AE93B4A-BB43-B773-23D6-2B2020D33CB2}"/>
              </a:ext>
            </a:extLst>
          </p:cNvPr>
          <p:cNvSpPr txBox="1"/>
          <p:nvPr/>
        </p:nvSpPr>
        <p:spPr>
          <a:xfrm>
            <a:off x="1881735" y="7021481"/>
            <a:ext cx="1514197" cy="477054"/>
          </a:xfrm>
          <a:prstGeom prst="rect">
            <a:avLst/>
          </a:prstGeom>
          <a:noFill/>
        </p:spPr>
        <p:txBody>
          <a:bodyPr wrap="none" tIns="182880" rtlCol="0">
            <a:spAutoFit/>
          </a:bodyPr>
          <a:lstStyle/>
          <a:p>
            <a:r>
              <a:rPr lang="en-US" sz="1600" b="1" cap="all" dirty="0"/>
              <a:t>Instructions:</a:t>
            </a:r>
          </a:p>
        </p:txBody>
      </p:sp>
    </p:spTree>
    <p:extLst>
      <p:ext uri="{BB962C8B-B14F-4D97-AF65-F5344CB8AC3E}">
        <p14:creationId xmlns:p14="http://schemas.microsoft.com/office/powerpoint/2010/main" val="733734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A58B3-D9FF-1172-4AB0-2B9B66B24F1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E773B80-3F1E-3C1E-F798-2AFF3FF8BFDB}"/>
              </a:ext>
            </a:extLst>
          </p:cNvPr>
          <p:cNvPicPr>
            <a:picLocks noChangeAspect="1"/>
          </p:cNvPicPr>
          <p:nvPr/>
        </p:nvPicPr>
        <p:blipFill>
          <a:blip r:embed="rId3"/>
          <a:stretch>
            <a:fillRect/>
          </a:stretch>
        </p:blipFill>
        <p:spPr>
          <a:xfrm>
            <a:off x="7455379" y="0"/>
            <a:ext cx="2920813" cy="5963581"/>
          </a:xfrm>
          <a:prstGeom prst="rect">
            <a:avLst/>
          </a:prstGeom>
        </p:spPr>
      </p:pic>
      <p:sp>
        <p:nvSpPr>
          <p:cNvPr id="2" name="Title 1">
            <a:extLst>
              <a:ext uri="{FF2B5EF4-FFF2-40B4-BE49-F238E27FC236}">
                <a16:creationId xmlns:a16="http://schemas.microsoft.com/office/drawing/2014/main" id="{1DA3135E-6A96-BDF4-BC4D-7FDDB560904A}"/>
              </a:ext>
            </a:extLst>
          </p:cNvPr>
          <p:cNvSpPr>
            <a:spLocks noGrp="1"/>
          </p:cNvSpPr>
          <p:nvPr>
            <p:ph type="title"/>
          </p:nvPr>
        </p:nvSpPr>
        <p:spPr/>
        <p:txBody>
          <a:bodyPr/>
          <a:lstStyle/>
          <a:p>
            <a:r>
              <a:rPr lang="en-US"/>
              <a:t>ID Badge Mockup </a:t>
            </a:r>
            <a:r>
              <a:rPr lang="en-US" dirty="0"/>
              <a:t>– Slide Template</a:t>
            </a:r>
          </a:p>
        </p:txBody>
      </p:sp>
      <p:sp>
        <p:nvSpPr>
          <p:cNvPr id="4" name="Rectangle : coins arrondis 5">
            <a:extLst>
              <a:ext uri="{FF2B5EF4-FFF2-40B4-BE49-F238E27FC236}">
                <a16:creationId xmlns:a16="http://schemas.microsoft.com/office/drawing/2014/main" id="{F95560B4-45E1-BB52-E067-C1965B206667}"/>
              </a:ext>
            </a:extLst>
          </p:cNvPr>
          <p:cNvSpPr/>
          <p:nvPr/>
        </p:nvSpPr>
        <p:spPr>
          <a:xfrm>
            <a:off x="7952714" y="2611464"/>
            <a:ext cx="1867546" cy="2859438"/>
          </a:xfrm>
          <a:prstGeom prst="roundRect">
            <a:avLst>
              <a:gd name="adj" fmla="val 6086"/>
            </a:avLst>
          </a:prstGeom>
          <a:solidFill>
            <a:srgbClr val="13A1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40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3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3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endParaRPr lang="fr-FR" sz="3200" dirty="0"/>
          </a:p>
        </p:txBody>
      </p:sp>
      <p:sp>
        <p:nvSpPr>
          <p:cNvPr id="26" name="Rectangle 25">
            <a:extLst>
              <a:ext uri="{FF2B5EF4-FFF2-40B4-BE49-F238E27FC236}">
                <a16:creationId xmlns:a16="http://schemas.microsoft.com/office/drawing/2014/main" id="{05D21795-9DEA-112A-81C3-C2BB893D204D}"/>
              </a:ext>
            </a:extLst>
          </p:cNvPr>
          <p:cNvSpPr/>
          <p:nvPr/>
        </p:nvSpPr>
        <p:spPr>
          <a:xfrm>
            <a:off x="3594340" y="7021481"/>
            <a:ext cx="8597659" cy="861774"/>
          </a:xfrm>
          <a:prstGeom prst="rect">
            <a:avLst/>
          </a:prstGeom>
          <a:solidFill>
            <a:schemeClr val="accent3"/>
          </a:solidFill>
          <a:ln>
            <a:solidFill>
              <a:schemeClr val="accent3">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a:spcBef>
                <a:spcPts val="600"/>
              </a:spcBef>
            </a:pPr>
            <a:r>
              <a:rPr lang="en-US" sz="1600" b="1" dirty="0">
                <a:solidFill>
                  <a:schemeClr val="tx1"/>
                </a:solidFill>
              </a:rPr>
              <a:t>Insert Image</a:t>
            </a:r>
            <a:r>
              <a:rPr lang="en-US" sz="1600" dirty="0">
                <a:solidFill>
                  <a:schemeClr val="tx1"/>
                </a:solidFill>
              </a:rPr>
              <a:t>: Click on the blue shape in the mockup template and remove the ‘text insert your image’. Go to ‘Format Shape’ &gt; ‘Fill’, and ‘Picture or texture fill’. Click 'Insert’ and select your image.</a:t>
            </a:r>
          </a:p>
        </p:txBody>
      </p:sp>
      <p:sp>
        <p:nvSpPr>
          <p:cNvPr id="27" name="TextBox 26">
            <a:extLst>
              <a:ext uri="{FF2B5EF4-FFF2-40B4-BE49-F238E27FC236}">
                <a16:creationId xmlns:a16="http://schemas.microsoft.com/office/drawing/2014/main" id="{CE9D43ED-333C-573D-E940-2AF94E8702D8}"/>
              </a:ext>
            </a:extLst>
          </p:cNvPr>
          <p:cNvSpPr txBox="1"/>
          <p:nvPr/>
        </p:nvSpPr>
        <p:spPr>
          <a:xfrm>
            <a:off x="1881735" y="7021481"/>
            <a:ext cx="1514197" cy="477054"/>
          </a:xfrm>
          <a:prstGeom prst="rect">
            <a:avLst/>
          </a:prstGeom>
          <a:noFill/>
        </p:spPr>
        <p:txBody>
          <a:bodyPr wrap="none" tIns="182880" rtlCol="0">
            <a:spAutoFit/>
          </a:bodyPr>
          <a:lstStyle/>
          <a:p>
            <a:r>
              <a:rPr lang="en-US" sz="1600" b="1" cap="all" dirty="0"/>
              <a:t>Instructions:</a:t>
            </a:r>
          </a:p>
        </p:txBody>
      </p:sp>
      <p:grpSp>
        <p:nvGrpSpPr>
          <p:cNvPr id="31" name="Group 30">
            <a:extLst>
              <a:ext uri="{FF2B5EF4-FFF2-40B4-BE49-F238E27FC236}">
                <a16:creationId xmlns:a16="http://schemas.microsoft.com/office/drawing/2014/main" id="{7B470BBB-C838-30E7-19E7-2E4ADC78C8E5}"/>
              </a:ext>
            </a:extLst>
          </p:cNvPr>
          <p:cNvGrpSpPr/>
          <p:nvPr/>
        </p:nvGrpSpPr>
        <p:grpSpPr>
          <a:xfrm>
            <a:off x="2179547" y="1997206"/>
            <a:ext cx="3683000" cy="3536921"/>
            <a:chOff x="332936" y="2504656"/>
            <a:chExt cx="2926080" cy="3536921"/>
          </a:xfrm>
        </p:grpSpPr>
        <p:sp>
          <p:nvSpPr>
            <p:cNvPr id="32" name="TextBox 31">
              <a:extLst>
                <a:ext uri="{FF2B5EF4-FFF2-40B4-BE49-F238E27FC236}">
                  <a16:creationId xmlns:a16="http://schemas.microsoft.com/office/drawing/2014/main" id="{545EA7BB-3D15-1545-D9E8-E2A180F9F0D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33" name="TextBox 32">
              <a:extLst>
                <a:ext uri="{FF2B5EF4-FFF2-40B4-BE49-F238E27FC236}">
                  <a16:creationId xmlns:a16="http://schemas.microsoft.com/office/drawing/2014/main" id="{4F3F5A7F-0F7B-6F90-7596-727FB32EEB8A}"/>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2689324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9526</TotalTime>
  <Words>330</Words>
  <Application>Microsoft Office PowerPoint</Application>
  <PresentationFormat>Widescreen</PresentationFormat>
  <Paragraphs>25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 ExtraBold</vt:lpstr>
      <vt:lpstr>Template PresentationGO</vt:lpstr>
      <vt:lpstr>Template PresentationGO Dark</vt:lpstr>
      <vt:lpstr>Designed by PresentationGO</vt:lpstr>
      <vt:lpstr>ID Badge Mockup – Slide Template</vt:lpstr>
      <vt:lpstr>ID Badge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 Badge Mockup</dc:title>
  <dc:creator>PresentationGO.com</dc:creator>
  <dc:description>© Copyright PresentationGO.com - Do not distribute or sale without written permission.</dc:description>
  <cp:lastModifiedBy>Christophe Barroche</cp:lastModifiedBy>
  <cp:revision>50</cp:revision>
  <dcterms:created xsi:type="dcterms:W3CDTF">2014-11-26T05:14:11Z</dcterms:created>
  <dcterms:modified xsi:type="dcterms:W3CDTF">2025-09-04T17:03:40Z</dcterms:modified>
  <cp:category>Graphics &amp; Metaphors</cp:category>
</cp:coreProperties>
</file>