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2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</c:v>
                </c:pt>
                <c:pt idx="1">
                  <c:v>18</c:v>
                </c:pt>
                <c:pt idx="2">
                  <c:v>50</c:v>
                </c:pt>
                <c:pt idx="3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8A-4CA0-942F-83CDFCC8F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013713519"/>
        <c:axId val="1013715439"/>
      </c:barChart>
      <c:catAx>
        <c:axId val="1013713519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1013715439"/>
        <c:crossesAt val="0"/>
        <c:auto val="1"/>
        <c:lblAlgn val="ctr"/>
        <c:lblOffset val="100"/>
        <c:noMultiLvlLbl val="0"/>
      </c:catAx>
      <c:valAx>
        <c:axId val="1013715439"/>
        <c:scaling>
          <c:orientation val="maxMin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013713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1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BA-49D6-9D98-210DE99ED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013713519"/>
        <c:axId val="1013715439"/>
      </c:barChart>
      <c:catAx>
        <c:axId val="10137135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3715439"/>
        <c:crosses val="autoZero"/>
        <c:auto val="1"/>
        <c:lblAlgn val="ctr"/>
        <c:lblOffset val="100"/>
        <c:noMultiLvlLbl val="0"/>
      </c:catAx>
      <c:valAx>
        <c:axId val="1013715439"/>
        <c:scaling>
          <c:orientation val="minMax"/>
          <c:max val="11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1013713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</c:v>
                </c:pt>
                <c:pt idx="1">
                  <c:v>18</c:v>
                </c:pt>
                <c:pt idx="2">
                  <c:v>50</c:v>
                </c:pt>
                <c:pt idx="3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8A-4CA0-942F-83CDFCC8F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013713519"/>
        <c:axId val="1013715439"/>
      </c:barChart>
      <c:catAx>
        <c:axId val="1013713519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1013715439"/>
        <c:crossesAt val="0"/>
        <c:auto val="1"/>
        <c:lblAlgn val="ctr"/>
        <c:lblOffset val="100"/>
        <c:noMultiLvlLbl val="0"/>
      </c:catAx>
      <c:valAx>
        <c:axId val="1013715439"/>
        <c:scaling>
          <c:orientation val="maxMin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013713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1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BA-49D6-9D98-210DE99ED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013713519"/>
        <c:axId val="1013715439"/>
      </c:barChart>
      <c:catAx>
        <c:axId val="10137135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3715439"/>
        <c:crosses val="autoZero"/>
        <c:auto val="1"/>
        <c:lblAlgn val="ctr"/>
        <c:lblOffset val="100"/>
        <c:noMultiLvlLbl val="0"/>
      </c:catAx>
      <c:valAx>
        <c:axId val="1013715439"/>
        <c:scaling>
          <c:orientation val="minMax"/>
          <c:max val="11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1013713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2.xml"/><Relationship Id="rId7" Type="http://schemas.openxmlformats.org/officeDocument/2006/relationships/image" Target="../media/image4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4.xml"/><Relationship Id="rId7" Type="http://schemas.openxmlformats.org/officeDocument/2006/relationships/image" Target="../media/image4.sv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Split Metrics Comparison – Slide Template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6844641-787C-82A1-764B-29F7A690A9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2299307"/>
              </p:ext>
            </p:extLst>
          </p:nvPr>
        </p:nvGraphicFramePr>
        <p:xfrm>
          <a:off x="628654" y="2176114"/>
          <a:ext cx="3513616" cy="3748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339FD5E-6203-9FEF-1362-AA6C3E6ECE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9693495"/>
              </p:ext>
            </p:extLst>
          </p:nvPr>
        </p:nvGraphicFramePr>
        <p:xfrm>
          <a:off x="5001732" y="2176114"/>
          <a:ext cx="3513616" cy="3748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7DBD92B-2A71-53F2-6CD8-DEF92D97614E}"/>
              </a:ext>
            </a:extLst>
          </p:cNvPr>
          <p:cNvSpPr/>
          <p:nvPr/>
        </p:nvSpPr>
        <p:spPr>
          <a:xfrm>
            <a:off x="628650" y="1690101"/>
            <a:ext cx="3943349" cy="490564"/>
          </a:xfrm>
          <a:prstGeom prst="roundRect">
            <a:avLst>
              <a:gd name="adj" fmla="val 23966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BF4D1CA-1F76-C197-66E1-AE8A5FF4EB9A}"/>
              </a:ext>
            </a:extLst>
          </p:cNvPr>
          <p:cNvSpPr/>
          <p:nvPr/>
        </p:nvSpPr>
        <p:spPr>
          <a:xfrm>
            <a:off x="4571998" y="1690101"/>
            <a:ext cx="3943349" cy="490564"/>
          </a:xfrm>
          <a:prstGeom prst="roundRect">
            <a:avLst>
              <a:gd name="adj" fmla="val 23966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CBC38D-A5C3-7C58-73F3-D6028FB4DCDD}"/>
              </a:ext>
            </a:extLst>
          </p:cNvPr>
          <p:cNvSpPr txBox="1"/>
          <p:nvPr/>
        </p:nvSpPr>
        <p:spPr>
          <a:xfrm>
            <a:off x="928869" y="1680494"/>
            <a:ext cx="2777491" cy="50978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DDF40D-93D1-BF41-BD6C-EB18C9426748}"/>
              </a:ext>
            </a:extLst>
          </p:cNvPr>
          <p:cNvSpPr txBox="1"/>
          <p:nvPr/>
        </p:nvSpPr>
        <p:spPr>
          <a:xfrm>
            <a:off x="5437640" y="1680494"/>
            <a:ext cx="2777491" cy="50978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35F5010-819E-00A1-4F8E-6A7FC4EB356C}"/>
              </a:ext>
            </a:extLst>
          </p:cNvPr>
          <p:cNvSpPr/>
          <p:nvPr/>
        </p:nvSpPr>
        <p:spPr>
          <a:xfrm>
            <a:off x="4006580" y="1411013"/>
            <a:ext cx="1130840" cy="4603532"/>
          </a:xfrm>
          <a:prstGeom prst="roundRect">
            <a:avLst>
              <a:gd name="adj" fmla="val 10215"/>
            </a:avLst>
          </a:prstGeom>
          <a:solidFill>
            <a:schemeClr val="bg1"/>
          </a:solidFill>
          <a:ln>
            <a:noFill/>
          </a:ln>
          <a:effectLst>
            <a:outerShdw blurRad="114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9" name="Graphic 18" descr="Chat with solid fill">
            <a:extLst>
              <a:ext uri="{FF2B5EF4-FFF2-40B4-BE49-F238E27FC236}">
                <a16:creationId xmlns:a16="http://schemas.microsoft.com/office/drawing/2014/main" id="{74E579EA-2CEF-CEA1-5842-FE707BEA6FE9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97680" y="3340661"/>
            <a:ext cx="548640" cy="548640"/>
          </a:xfrm>
          <a:prstGeom prst="rect">
            <a:avLst/>
          </a:prstGeom>
        </p:spPr>
      </p:pic>
      <p:pic>
        <p:nvPicPr>
          <p:cNvPr id="20" name="Graphic 19" descr="Shopping cart with solid fill">
            <a:extLst>
              <a:ext uri="{FF2B5EF4-FFF2-40B4-BE49-F238E27FC236}">
                <a16:creationId xmlns:a16="http://schemas.microsoft.com/office/drawing/2014/main" id="{D5E2686A-5C53-F9B3-28D2-3F1F40192E84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97680" y="2474103"/>
            <a:ext cx="548640" cy="548640"/>
          </a:xfrm>
          <a:prstGeom prst="rect">
            <a:avLst/>
          </a:prstGeom>
        </p:spPr>
      </p:pic>
      <p:pic>
        <p:nvPicPr>
          <p:cNvPr id="21" name="Graphic 20" descr="Leaf with solid fill">
            <a:extLst>
              <a:ext uri="{FF2B5EF4-FFF2-40B4-BE49-F238E27FC236}">
                <a16:creationId xmlns:a16="http://schemas.microsoft.com/office/drawing/2014/main" id="{F9486E47-7682-C2A7-3B63-49B33F9C0E5D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297680" y="4207219"/>
            <a:ext cx="548640" cy="5486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AE150F9-B882-9C4C-2421-FBFFADC320F9}"/>
              </a:ext>
            </a:extLst>
          </p:cNvPr>
          <p:cNvSpPr txBox="1"/>
          <p:nvPr/>
        </p:nvSpPr>
        <p:spPr>
          <a:xfrm>
            <a:off x="4333054" y="1652173"/>
            <a:ext cx="477888" cy="5664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Vs</a:t>
            </a:r>
          </a:p>
        </p:txBody>
      </p:sp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3C21DD84-2C1E-567A-220C-D493B767A301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297680" y="507377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08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2FF1B-59FA-2CCB-373F-E29CDDBE1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D568D-9793-6B37-A442-69936F176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Split Metrics Comparison – Slide Template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7265609-8BC0-F647-CE4B-B4CAA50E76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2856359"/>
              </p:ext>
            </p:extLst>
          </p:nvPr>
        </p:nvGraphicFramePr>
        <p:xfrm>
          <a:off x="628654" y="2176114"/>
          <a:ext cx="3513616" cy="3748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E509CCC-A5B6-E635-70FE-9E76EB94F1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3622425"/>
              </p:ext>
            </p:extLst>
          </p:nvPr>
        </p:nvGraphicFramePr>
        <p:xfrm>
          <a:off x="5001732" y="2176114"/>
          <a:ext cx="3513616" cy="3748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89F077E-3FA7-C466-A701-CF8F07814EAD}"/>
              </a:ext>
            </a:extLst>
          </p:cNvPr>
          <p:cNvSpPr/>
          <p:nvPr/>
        </p:nvSpPr>
        <p:spPr>
          <a:xfrm>
            <a:off x="628650" y="1690101"/>
            <a:ext cx="3943349" cy="490564"/>
          </a:xfrm>
          <a:prstGeom prst="roundRect">
            <a:avLst>
              <a:gd name="adj" fmla="val 23966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431ECBD-B924-DA19-AB44-C0B7DACDF941}"/>
              </a:ext>
            </a:extLst>
          </p:cNvPr>
          <p:cNvSpPr/>
          <p:nvPr/>
        </p:nvSpPr>
        <p:spPr>
          <a:xfrm>
            <a:off x="4571998" y="1690101"/>
            <a:ext cx="3943349" cy="490564"/>
          </a:xfrm>
          <a:prstGeom prst="roundRect">
            <a:avLst>
              <a:gd name="adj" fmla="val 23966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7F913D-5DCB-8766-EC0B-69DA168F69C6}"/>
              </a:ext>
            </a:extLst>
          </p:cNvPr>
          <p:cNvSpPr txBox="1"/>
          <p:nvPr/>
        </p:nvSpPr>
        <p:spPr>
          <a:xfrm>
            <a:off x="928869" y="1680494"/>
            <a:ext cx="2777491" cy="50978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900C3F-08EE-0A72-901E-C38E62497BC2}"/>
              </a:ext>
            </a:extLst>
          </p:cNvPr>
          <p:cNvSpPr txBox="1"/>
          <p:nvPr/>
        </p:nvSpPr>
        <p:spPr>
          <a:xfrm>
            <a:off x="5437640" y="1680494"/>
            <a:ext cx="2777491" cy="50978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5EB92ED-2DC1-4116-B56F-B005BAC31C12}"/>
              </a:ext>
            </a:extLst>
          </p:cNvPr>
          <p:cNvSpPr/>
          <p:nvPr/>
        </p:nvSpPr>
        <p:spPr>
          <a:xfrm>
            <a:off x="4006580" y="1411013"/>
            <a:ext cx="1130840" cy="4603532"/>
          </a:xfrm>
          <a:prstGeom prst="roundRect">
            <a:avLst>
              <a:gd name="adj" fmla="val 10215"/>
            </a:avLst>
          </a:prstGeom>
          <a:solidFill>
            <a:schemeClr val="bg1"/>
          </a:solidFill>
          <a:ln>
            <a:noFill/>
          </a:ln>
          <a:effectLst>
            <a:outerShdw blurRad="114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9" name="Graphic 18" descr="Chat with solid fill">
            <a:extLst>
              <a:ext uri="{FF2B5EF4-FFF2-40B4-BE49-F238E27FC236}">
                <a16:creationId xmlns:a16="http://schemas.microsoft.com/office/drawing/2014/main" id="{E5231160-60A3-E486-A6DF-EFA4D405D488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97680" y="3340661"/>
            <a:ext cx="548640" cy="548640"/>
          </a:xfrm>
          <a:prstGeom prst="rect">
            <a:avLst/>
          </a:prstGeom>
        </p:spPr>
      </p:pic>
      <p:pic>
        <p:nvPicPr>
          <p:cNvPr id="20" name="Graphic 19" descr="Shopping cart with solid fill">
            <a:extLst>
              <a:ext uri="{FF2B5EF4-FFF2-40B4-BE49-F238E27FC236}">
                <a16:creationId xmlns:a16="http://schemas.microsoft.com/office/drawing/2014/main" id="{38B9C31F-F436-42B4-569B-2080890C5287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97680" y="2474103"/>
            <a:ext cx="548640" cy="548640"/>
          </a:xfrm>
          <a:prstGeom prst="rect">
            <a:avLst/>
          </a:prstGeom>
        </p:spPr>
      </p:pic>
      <p:pic>
        <p:nvPicPr>
          <p:cNvPr id="21" name="Graphic 20" descr="Leaf with solid fill">
            <a:extLst>
              <a:ext uri="{FF2B5EF4-FFF2-40B4-BE49-F238E27FC236}">
                <a16:creationId xmlns:a16="http://schemas.microsoft.com/office/drawing/2014/main" id="{C794BF7A-47EA-7F1F-0003-803F19B19DFA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297680" y="4207219"/>
            <a:ext cx="548640" cy="5486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209AFC8-6F83-BD7D-404F-E990553A6CA7}"/>
              </a:ext>
            </a:extLst>
          </p:cNvPr>
          <p:cNvSpPr txBox="1"/>
          <p:nvPr/>
        </p:nvSpPr>
        <p:spPr>
          <a:xfrm>
            <a:off x="4333054" y="1652173"/>
            <a:ext cx="477888" cy="5664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Vs</a:t>
            </a:r>
          </a:p>
        </p:txBody>
      </p:sp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D3128714-EA4E-7BE1-6029-CC41004E219E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297680" y="507377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07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10498</TotalTime>
  <Words>50</Words>
  <Application>Microsoft Office PowerPoint</Application>
  <PresentationFormat>On-screen Show (4:3)</PresentationFormat>
  <Paragraphs>11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Split Metrics Comparison – Slide Template</vt:lpstr>
      <vt:lpstr>Split Metrics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Split Metrics Comparison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2025-09-02T15:25:29Z</dcterms:modified>
  <cp:category>Charts &amp; Diagrams; Text &amp; Tables</cp:category>
</cp:coreProperties>
</file>