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0" d="100"/>
          <a:sy n="70" d="100"/>
        </p:scale>
        <p:origin x="54" y="11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</c:v>
                </c:pt>
                <c:pt idx="1">
                  <c:v>18</c:v>
                </c:pt>
                <c:pt idx="2">
                  <c:v>50</c:v>
                </c:pt>
                <c:pt idx="3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3-4D43-8BD7-F78AEBC31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013713519"/>
        <c:axId val="1013715439"/>
      </c:barChart>
      <c:catAx>
        <c:axId val="1013713519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1013715439"/>
        <c:crossesAt val="0"/>
        <c:auto val="1"/>
        <c:lblAlgn val="ctr"/>
        <c:lblOffset val="100"/>
        <c:noMultiLvlLbl val="0"/>
      </c:catAx>
      <c:valAx>
        <c:axId val="1013715439"/>
        <c:scaling>
          <c:orientation val="maxMin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013713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1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3-4D43-8BD7-F78AEBC31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013713519"/>
        <c:axId val="1013715439"/>
      </c:barChart>
      <c:catAx>
        <c:axId val="10137135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3715439"/>
        <c:crosses val="autoZero"/>
        <c:auto val="1"/>
        <c:lblAlgn val="ctr"/>
        <c:lblOffset val="100"/>
        <c:noMultiLvlLbl val="0"/>
      </c:catAx>
      <c:valAx>
        <c:axId val="1013715439"/>
        <c:scaling>
          <c:orientation val="minMax"/>
          <c:max val="11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1013713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</c:v>
                </c:pt>
                <c:pt idx="1">
                  <c:v>18</c:v>
                </c:pt>
                <c:pt idx="2">
                  <c:v>50</c:v>
                </c:pt>
                <c:pt idx="3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3-4D43-8BD7-F78AEBC31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013713519"/>
        <c:axId val="1013715439"/>
      </c:barChart>
      <c:catAx>
        <c:axId val="1013713519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1013715439"/>
        <c:crossesAt val="0"/>
        <c:auto val="1"/>
        <c:lblAlgn val="ctr"/>
        <c:lblOffset val="100"/>
        <c:noMultiLvlLbl val="0"/>
      </c:catAx>
      <c:valAx>
        <c:axId val="1013715439"/>
        <c:scaling>
          <c:orientation val="maxMin"/>
          <c:max val="11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013713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1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3-4D43-8BD7-F78AEBC31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1013713519"/>
        <c:axId val="1013715439"/>
      </c:barChart>
      <c:catAx>
        <c:axId val="10137135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3715439"/>
        <c:crosses val="autoZero"/>
        <c:auto val="1"/>
        <c:lblAlgn val="ctr"/>
        <c:lblOffset val="100"/>
        <c:noMultiLvlLbl val="0"/>
      </c:catAx>
      <c:valAx>
        <c:axId val="1013715439"/>
        <c:scaling>
          <c:orientation val="minMax"/>
          <c:max val="11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1013713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2.xml"/><Relationship Id="rId7" Type="http://schemas.openxmlformats.org/officeDocument/2006/relationships/image" Target="../media/image4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4.xml"/><Relationship Id="rId7" Type="http://schemas.openxmlformats.org/officeDocument/2006/relationships/image" Target="../media/image4.sv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86844641-787C-82A1-764B-29F7A690A9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4644667"/>
              </p:ext>
            </p:extLst>
          </p:nvPr>
        </p:nvGraphicFramePr>
        <p:xfrm>
          <a:off x="838205" y="1857244"/>
          <a:ext cx="4684821" cy="407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id="{4339FD5E-6203-9FEF-1362-AA6C3E6ECE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5006054"/>
              </p:ext>
            </p:extLst>
          </p:nvPr>
        </p:nvGraphicFramePr>
        <p:xfrm>
          <a:off x="6668975" y="1857244"/>
          <a:ext cx="4684821" cy="407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 Metrics Comparison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7DBD92B-2A71-53F2-6CD8-DEF92D97614E}"/>
              </a:ext>
            </a:extLst>
          </p:cNvPr>
          <p:cNvSpPr/>
          <p:nvPr/>
        </p:nvSpPr>
        <p:spPr>
          <a:xfrm>
            <a:off x="838200" y="1329077"/>
            <a:ext cx="5257798" cy="533114"/>
          </a:xfrm>
          <a:prstGeom prst="roundRect">
            <a:avLst>
              <a:gd name="adj" fmla="val 23966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F4D1CA-1F76-C197-66E1-AE8A5FF4EB9A}"/>
              </a:ext>
            </a:extLst>
          </p:cNvPr>
          <p:cNvSpPr/>
          <p:nvPr/>
        </p:nvSpPr>
        <p:spPr>
          <a:xfrm>
            <a:off x="6095998" y="1329077"/>
            <a:ext cx="5257798" cy="533114"/>
          </a:xfrm>
          <a:prstGeom prst="roundRect">
            <a:avLst>
              <a:gd name="adj" fmla="val 23966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CBC38D-A5C3-7C58-73F3-D6028FB4DCDD}"/>
              </a:ext>
            </a:extLst>
          </p:cNvPr>
          <p:cNvSpPr txBox="1"/>
          <p:nvPr/>
        </p:nvSpPr>
        <p:spPr>
          <a:xfrm>
            <a:off x="1238492" y="1334024"/>
            <a:ext cx="3703321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FDDF40D-93D1-BF41-BD6C-EB18C9426748}"/>
              </a:ext>
            </a:extLst>
          </p:cNvPr>
          <p:cNvSpPr txBox="1"/>
          <p:nvPr/>
        </p:nvSpPr>
        <p:spPr>
          <a:xfrm>
            <a:off x="7250186" y="1334024"/>
            <a:ext cx="3703321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35F5010-819E-00A1-4F8E-6A7FC4EB356C}"/>
              </a:ext>
            </a:extLst>
          </p:cNvPr>
          <p:cNvSpPr/>
          <p:nvPr/>
        </p:nvSpPr>
        <p:spPr>
          <a:xfrm>
            <a:off x="5342106" y="1025781"/>
            <a:ext cx="1507787" cy="5002832"/>
          </a:xfrm>
          <a:prstGeom prst="roundRect">
            <a:avLst>
              <a:gd name="adj" fmla="val 10215"/>
            </a:avLst>
          </a:prstGeom>
          <a:solidFill>
            <a:schemeClr val="bg1"/>
          </a:solidFill>
          <a:ln>
            <a:noFill/>
          </a:ln>
          <a:effectLst>
            <a:outerShdw blurRad="114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Graphic 47" descr="Chat with solid fill">
            <a:extLst>
              <a:ext uri="{FF2B5EF4-FFF2-40B4-BE49-F238E27FC236}">
                <a16:creationId xmlns:a16="http://schemas.microsoft.com/office/drawing/2014/main" id="{74E579EA-2CEF-CEA1-5842-FE707BEA6FE9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75959" y="3094683"/>
            <a:ext cx="640080" cy="640080"/>
          </a:xfrm>
          <a:prstGeom prst="rect">
            <a:avLst/>
          </a:prstGeom>
        </p:spPr>
      </p:pic>
      <p:pic>
        <p:nvPicPr>
          <p:cNvPr id="49" name="Graphic 48" descr="Shopping cart with solid fill">
            <a:extLst>
              <a:ext uri="{FF2B5EF4-FFF2-40B4-BE49-F238E27FC236}">
                <a16:creationId xmlns:a16="http://schemas.microsoft.com/office/drawing/2014/main" id="{D5E2686A-5C53-F9B3-28D2-3F1F40192E84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75959" y="2146713"/>
            <a:ext cx="640080" cy="640080"/>
          </a:xfrm>
          <a:prstGeom prst="rect">
            <a:avLst/>
          </a:prstGeom>
        </p:spPr>
      </p:pic>
      <p:pic>
        <p:nvPicPr>
          <p:cNvPr id="50" name="Graphic 49" descr="Leaf with solid fill">
            <a:extLst>
              <a:ext uri="{FF2B5EF4-FFF2-40B4-BE49-F238E27FC236}">
                <a16:creationId xmlns:a16="http://schemas.microsoft.com/office/drawing/2014/main" id="{F9486E47-7682-C2A7-3B63-49B33F9C0E5D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775959" y="4042653"/>
            <a:ext cx="640080" cy="64008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AAE150F9-B882-9C4C-2421-FBFFADC320F9}"/>
              </a:ext>
            </a:extLst>
          </p:cNvPr>
          <p:cNvSpPr txBox="1"/>
          <p:nvPr/>
        </p:nvSpPr>
        <p:spPr>
          <a:xfrm>
            <a:off x="5809509" y="1303247"/>
            <a:ext cx="57297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Vs</a:t>
            </a:r>
          </a:p>
        </p:txBody>
      </p:sp>
      <p:pic>
        <p:nvPicPr>
          <p:cNvPr id="59" name="Graphic 58" descr="Lights On with solid fill">
            <a:extLst>
              <a:ext uri="{FF2B5EF4-FFF2-40B4-BE49-F238E27FC236}">
                <a16:creationId xmlns:a16="http://schemas.microsoft.com/office/drawing/2014/main" id="{3C21DD84-2C1E-567A-220C-D493B767A301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775959" y="4990624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20CB4-F9A6-3DF5-F317-FDA72685F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4EBAABB5-0C2F-4834-DA38-89286D6843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579418"/>
              </p:ext>
            </p:extLst>
          </p:nvPr>
        </p:nvGraphicFramePr>
        <p:xfrm>
          <a:off x="838205" y="1857244"/>
          <a:ext cx="4684821" cy="407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id="{35BA042B-050A-885B-58E5-7C1ABDEEEB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6724108"/>
              </p:ext>
            </p:extLst>
          </p:nvPr>
        </p:nvGraphicFramePr>
        <p:xfrm>
          <a:off x="6668975" y="1857244"/>
          <a:ext cx="4684821" cy="407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81ED9B8-603A-40B6-6984-3EB73C4B7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Split Metrics Comparison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FEA32B-106D-85BC-2D16-113808DE82E3}"/>
              </a:ext>
            </a:extLst>
          </p:cNvPr>
          <p:cNvSpPr/>
          <p:nvPr/>
        </p:nvSpPr>
        <p:spPr>
          <a:xfrm>
            <a:off x="838200" y="1329077"/>
            <a:ext cx="5257798" cy="533114"/>
          </a:xfrm>
          <a:prstGeom prst="roundRect">
            <a:avLst>
              <a:gd name="adj" fmla="val 23966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073BD8E-E7C6-0073-CB2C-765E898FEFAD}"/>
              </a:ext>
            </a:extLst>
          </p:cNvPr>
          <p:cNvSpPr/>
          <p:nvPr/>
        </p:nvSpPr>
        <p:spPr>
          <a:xfrm>
            <a:off x="6095998" y="1329077"/>
            <a:ext cx="5257798" cy="533114"/>
          </a:xfrm>
          <a:prstGeom prst="roundRect">
            <a:avLst>
              <a:gd name="adj" fmla="val 23966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F46731-DAE1-18D1-BA2E-F0DA3F29169C}"/>
              </a:ext>
            </a:extLst>
          </p:cNvPr>
          <p:cNvSpPr txBox="1"/>
          <p:nvPr/>
        </p:nvSpPr>
        <p:spPr>
          <a:xfrm>
            <a:off x="1238492" y="1334024"/>
            <a:ext cx="3703321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E5F8D87-5635-6CA2-F920-612B358AA0F2}"/>
              </a:ext>
            </a:extLst>
          </p:cNvPr>
          <p:cNvSpPr txBox="1"/>
          <p:nvPr/>
        </p:nvSpPr>
        <p:spPr>
          <a:xfrm>
            <a:off x="7250186" y="1334024"/>
            <a:ext cx="3703321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8AB5061-A25F-B43E-6E8A-0ABC17832805}"/>
              </a:ext>
            </a:extLst>
          </p:cNvPr>
          <p:cNvSpPr/>
          <p:nvPr/>
        </p:nvSpPr>
        <p:spPr>
          <a:xfrm>
            <a:off x="5342106" y="1025781"/>
            <a:ext cx="1507787" cy="5002832"/>
          </a:xfrm>
          <a:prstGeom prst="roundRect">
            <a:avLst>
              <a:gd name="adj" fmla="val 10215"/>
            </a:avLst>
          </a:prstGeom>
          <a:solidFill>
            <a:schemeClr val="bg1"/>
          </a:solidFill>
          <a:ln>
            <a:noFill/>
          </a:ln>
          <a:effectLst>
            <a:outerShdw blurRad="114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Graphic 47" descr="Chat with solid fill">
            <a:extLst>
              <a:ext uri="{FF2B5EF4-FFF2-40B4-BE49-F238E27FC236}">
                <a16:creationId xmlns:a16="http://schemas.microsoft.com/office/drawing/2014/main" id="{0E5D65D3-66C8-8D23-05B8-84621E0C7765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75959" y="3094683"/>
            <a:ext cx="640080" cy="640080"/>
          </a:xfrm>
          <a:prstGeom prst="rect">
            <a:avLst/>
          </a:prstGeom>
        </p:spPr>
      </p:pic>
      <p:pic>
        <p:nvPicPr>
          <p:cNvPr id="49" name="Graphic 48" descr="Shopping cart with solid fill">
            <a:extLst>
              <a:ext uri="{FF2B5EF4-FFF2-40B4-BE49-F238E27FC236}">
                <a16:creationId xmlns:a16="http://schemas.microsoft.com/office/drawing/2014/main" id="{04F9B856-7B27-4F4B-62F1-C777D2A4EE9C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75959" y="2146713"/>
            <a:ext cx="640080" cy="640080"/>
          </a:xfrm>
          <a:prstGeom prst="rect">
            <a:avLst/>
          </a:prstGeom>
        </p:spPr>
      </p:pic>
      <p:pic>
        <p:nvPicPr>
          <p:cNvPr id="50" name="Graphic 49" descr="Leaf with solid fill">
            <a:extLst>
              <a:ext uri="{FF2B5EF4-FFF2-40B4-BE49-F238E27FC236}">
                <a16:creationId xmlns:a16="http://schemas.microsoft.com/office/drawing/2014/main" id="{3839243D-3CAE-2FB7-202F-027C35638C1B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775959" y="4042653"/>
            <a:ext cx="640080" cy="64008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1A5997E-C6EF-2E78-5AAB-D52FDBA22858}"/>
              </a:ext>
            </a:extLst>
          </p:cNvPr>
          <p:cNvSpPr txBox="1"/>
          <p:nvPr/>
        </p:nvSpPr>
        <p:spPr>
          <a:xfrm>
            <a:off x="5809509" y="1303247"/>
            <a:ext cx="57297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Vs</a:t>
            </a:r>
          </a:p>
        </p:txBody>
      </p:sp>
      <p:pic>
        <p:nvPicPr>
          <p:cNvPr id="59" name="Graphic 58" descr="Lights On with solid fill">
            <a:extLst>
              <a:ext uri="{FF2B5EF4-FFF2-40B4-BE49-F238E27FC236}">
                <a16:creationId xmlns:a16="http://schemas.microsoft.com/office/drawing/2014/main" id="{30B8D383-61B3-9C9D-66C7-D87B710D958F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775959" y="4990624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739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9516</TotalTime>
  <Words>50</Words>
  <Application>Microsoft Office PowerPoint</Application>
  <PresentationFormat>Widescreen</PresentationFormat>
  <Paragraphs>11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Split Metrics Comparison – Slide Template</vt:lpstr>
      <vt:lpstr>Split Metrics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Split Metrics Comparison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2025-09-02T15:25:13Z</dcterms:modified>
  <cp:category>Charts &amp; Diagrams</cp:category>
</cp:coreProperties>
</file>