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8" r:id="rId4"/>
    <p:sldId id="36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41" y="3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3F75-0818-EEA6-DAE8-BD710CB65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E01E9E7-0B47-9DD2-6D30-9C887D164921}"/>
              </a:ext>
            </a:extLst>
          </p:cNvPr>
          <p:cNvSpPr/>
          <p:nvPr/>
        </p:nvSpPr>
        <p:spPr>
          <a:xfrm>
            <a:off x="628650" y="1687093"/>
            <a:ext cx="3943349" cy="490564"/>
          </a:xfrm>
          <a:prstGeom prst="roundRect">
            <a:avLst>
              <a:gd name="adj" fmla="val 23966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83B84C5-80C7-B9FC-1592-3ED685EB6B07}"/>
              </a:ext>
            </a:extLst>
          </p:cNvPr>
          <p:cNvSpPr/>
          <p:nvPr/>
        </p:nvSpPr>
        <p:spPr>
          <a:xfrm>
            <a:off x="4571998" y="1687093"/>
            <a:ext cx="3943349" cy="490564"/>
          </a:xfrm>
          <a:prstGeom prst="roundRect">
            <a:avLst>
              <a:gd name="adj" fmla="val 23966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EB27C08-09C3-5EAA-AE97-31EFE3EB236A}"/>
              </a:ext>
            </a:extLst>
          </p:cNvPr>
          <p:cNvSpPr/>
          <p:nvPr/>
        </p:nvSpPr>
        <p:spPr>
          <a:xfrm>
            <a:off x="628651" y="2326953"/>
            <a:ext cx="3943349" cy="104620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D74FE1F-C53D-C2B5-DC19-1693CDB8F632}"/>
              </a:ext>
            </a:extLst>
          </p:cNvPr>
          <p:cNvSpPr/>
          <p:nvPr/>
        </p:nvSpPr>
        <p:spPr>
          <a:xfrm>
            <a:off x="628651" y="3506685"/>
            <a:ext cx="3943349" cy="10462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D3FF43A-D34C-D2E1-0E8B-8EB15FAED288}"/>
              </a:ext>
            </a:extLst>
          </p:cNvPr>
          <p:cNvSpPr/>
          <p:nvPr/>
        </p:nvSpPr>
        <p:spPr>
          <a:xfrm>
            <a:off x="628650" y="4712175"/>
            <a:ext cx="3943349" cy="104620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42DBCE4-6D49-54A7-7E9C-313E732213D3}"/>
              </a:ext>
            </a:extLst>
          </p:cNvPr>
          <p:cNvSpPr/>
          <p:nvPr/>
        </p:nvSpPr>
        <p:spPr>
          <a:xfrm>
            <a:off x="4572000" y="2326953"/>
            <a:ext cx="3943349" cy="104620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8D79941-BBAD-5F3A-8A54-7CA786565AE8}"/>
              </a:ext>
            </a:extLst>
          </p:cNvPr>
          <p:cNvSpPr/>
          <p:nvPr/>
        </p:nvSpPr>
        <p:spPr>
          <a:xfrm>
            <a:off x="4571999" y="3506685"/>
            <a:ext cx="3943349" cy="104620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9958B212-F92C-BE72-0187-56891642C19C}"/>
              </a:ext>
            </a:extLst>
          </p:cNvPr>
          <p:cNvSpPr/>
          <p:nvPr/>
        </p:nvSpPr>
        <p:spPr>
          <a:xfrm>
            <a:off x="4571998" y="4712175"/>
            <a:ext cx="3943349" cy="104620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77BA55E-791B-9DD7-93C7-3370898C750E}"/>
              </a:ext>
            </a:extLst>
          </p:cNvPr>
          <p:cNvGrpSpPr/>
          <p:nvPr/>
        </p:nvGrpSpPr>
        <p:grpSpPr>
          <a:xfrm>
            <a:off x="928869" y="2313047"/>
            <a:ext cx="2777491" cy="1074017"/>
            <a:chOff x="332936" y="2569323"/>
            <a:chExt cx="2926080" cy="123274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C985964B-1DED-B840-33A8-A5C9B5ED9BF6}"/>
                </a:ext>
              </a:extLst>
            </p:cNvPr>
            <p:cNvSpPr txBox="1"/>
            <p:nvPr/>
          </p:nvSpPr>
          <p:spPr>
            <a:xfrm>
              <a:off x="332936" y="2569323"/>
              <a:ext cx="2926080" cy="52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7C270AF-4A86-E52F-954B-3720ABD8334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15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8BA3032-4407-E8FB-358E-C4934EB111E8}"/>
              </a:ext>
            </a:extLst>
          </p:cNvPr>
          <p:cNvGrpSpPr/>
          <p:nvPr/>
        </p:nvGrpSpPr>
        <p:grpSpPr>
          <a:xfrm>
            <a:off x="928869" y="3492779"/>
            <a:ext cx="2777491" cy="1074017"/>
            <a:chOff x="332936" y="2569323"/>
            <a:chExt cx="2926080" cy="123274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F7473A7-3D82-B45A-3E36-486E435246F4}"/>
                </a:ext>
              </a:extLst>
            </p:cNvPr>
            <p:cNvSpPr txBox="1"/>
            <p:nvPr/>
          </p:nvSpPr>
          <p:spPr>
            <a:xfrm>
              <a:off x="332936" y="2569323"/>
              <a:ext cx="2926080" cy="52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B77061B-D1AC-3635-6332-90B61F2D52C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15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400EBBB-9326-0A6F-FA10-BEAABE280275}"/>
              </a:ext>
            </a:extLst>
          </p:cNvPr>
          <p:cNvGrpSpPr/>
          <p:nvPr/>
        </p:nvGrpSpPr>
        <p:grpSpPr>
          <a:xfrm>
            <a:off x="928869" y="4698269"/>
            <a:ext cx="2777491" cy="1074017"/>
            <a:chOff x="332936" y="2569323"/>
            <a:chExt cx="2926080" cy="123274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0D31C48-6283-4873-D17E-FF090B95922A}"/>
                </a:ext>
              </a:extLst>
            </p:cNvPr>
            <p:cNvSpPr txBox="1"/>
            <p:nvPr/>
          </p:nvSpPr>
          <p:spPr>
            <a:xfrm>
              <a:off x="332936" y="2569323"/>
              <a:ext cx="2926080" cy="52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1028DCF-E57C-2576-F9E0-1973F38D0E4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15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223BE50-5128-279E-20E3-78B89C5D7406}"/>
              </a:ext>
            </a:extLst>
          </p:cNvPr>
          <p:cNvGrpSpPr/>
          <p:nvPr/>
        </p:nvGrpSpPr>
        <p:grpSpPr>
          <a:xfrm>
            <a:off x="5437640" y="2313047"/>
            <a:ext cx="2777491" cy="1074017"/>
            <a:chOff x="332936" y="2569323"/>
            <a:chExt cx="2926080" cy="123274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12BBFCA-58A3-75EB-C857-34F2289EFBDE}"/>
                </a:ext>
              </a:extLst>
            </p:cNvPr>
            <p:cNvSpPr txBox="1"/>
            <p:nvPr/>
          </p:nvSpPr>
          <p:spPr>
            <a:xfrm>
              <a:off x="332936" y="2569323"/>
              <a:ext cx="2926080" cy="52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7F9C8FD-490F-159A-06DC-4C249B9E812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15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7AE8DE4-7C3B-A53E-8F9D-187D688CFE29}"/>
              </a:ext>
            </a:extLst>
          </p:cNvPr>
          <p:cNvGrpSpPr/>
          <p:nvPr/>
        </p:nvGrpSpPr>
        <p:grpSpPr>
          <a:xfrm>
            <a:off x="5437640" y="3492779"/>
            <a:ext cx="2777491" cy="1074017"/>
            <a:chOff x="332936" y="2569323"/>
            <a:chExt cx="2926080" cy="123274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FC90DB9-118A-3C76-36CF-48AC2E6F5D93}"/>
                </a:ext>
              </a:extLst>
            </p:cNvPr>
            <p:cNvSpPr txBox="1"/>
            <p:nvPr/>
          </p:nvSpPr>
          <p:spPr>
            <a:xfrm>
              <a:off x="332936" y="2569323"/>
              <a:ext cx="2926080" cy="52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3165684-7D30-CE5A-3EC5-BBB3CC3D2D5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15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828026D-AA6E-8E21-F846-9EA25F084A51}"/>
              </a:ext>
            </a:extLst>
          </p:cNvPr>
          <p:cNvGrpSpPr/>
          <p:nvPr/>
        </p:nvGrpSpPr>
        <p:grpSpPr>
          <a:xfrm>
            <a:off x="5437640" y="4698269"/>
            <a:ext cx="2777491" cy="1074017"/>
            <a:chOff x="332936" y="2569323"/>
            <a:chExt cx="2926080" cy="123274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D1983EA-1C11-0A8F-BBA5-42C9959AAF43}"/>
                </a:ext>
              </a:extLst>
            </p:cNvPr>
            <p:cNvSpPr txBox="1"/>
            <p:nvPr/>
          </p:nvSpPr>
          <p:spPr>
            <a:xfrm>
              <a:off x="332936" y="2569323"/>
              <a:ext cx="2926080" cy="52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DDDD4B9-3E30-B0F2-3259-3AF988CC752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15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07386157-4F34-4475-2668-7847ECD90B34}"/>
              </a:ext>
            </a:extLst>
          </p:cNvPr>
          <p:cNvSpPr txBox="1"/>
          <p:nvPr/>
        </p:nvSpPr>
        <p:spPr>
          <a:xfrm>
            <a:off x="928869" y="1677485"/>
            <a:ext cx="2777491" cy="50978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A218CF-17CF-3810-EF6B-E8AD914E82D3}"/>
              </a:ext>
            </a:extLst>
          </p:cNvPr>
          <p:cNvSpPr txBox="1"/>
          <p:nvPr/>
        </p:nvSpPr>
        <p:spPr>
          <a:xfrm>
            <a:off x="5437640" y="1677485"/>
            <a:ext cx="2777491" cy="50978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E95C07-448E-2E39-7296-73E3E1946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Side-by-Side Comparison – Slide Template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4A1B7CCC-754E-67D9-4F3C-015D99280F85}"/>
              </a:ext>
            </a:extLst>
          </p:cNvPr>
          <p:cNvSpPr/>
          <p:nvPr/>
        </p:nvSpPr>
        <p:spPr>
          <a:xfrm>
            <a:off x="4006580" y="1411013"/>
            <a:ext cx="1130840" cy="4603532"/>
          </a:xfrm>
          <a:prstGeom prst="roundRect">
            <a:avLst>
              <a:gd name="adj" fmla="val 10215"/>
            </a:avLst>
          </a:prstGeom>
          <a:solidFill>
            <a:schemeClr val="bg1"/>
          </a:solidFill>
          <a:ln>
            <a:noFill/>
          </a:ln>
          <a:effectLst>
            <a:outerShdw blurRad="114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E0FBBD5-0F60-20A9-9DF1-6CFAAAC19ED1}"/>
              </a:ext>
            </a:extLst>
          </p:cNvPr>
          <p:cNvSpPr txBox="1"/>
          <p:nvPr/>
        </p:nvSpPr>
        <p:spPr>
          <a:xfrm>
            <a:off x="4333054" y="1649164"/>
            <a:ext cx="477888" cy="56642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Vs</a:t>
            </a:r>
          </a:p>
        </p:txBody>
      </p:sp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69A49C42-4FFF-2A33-788B-C3D253A84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29099" y="3705127"/>
            <a:ext cx="685800" cy="649321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0FC41887-0F8E-3326-0016-6F09BA4CE4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29099" y="2525395"/>
            <a:ext cx="685800" cy="649321"/>
          </a:xfrm>
          <a:prstGeom prst="rect">
            <a:avLst/>
          </a:prstGeom>
        </p:spPr>
      </p:pic>
      <p:pic>
        <p:nvPicPr>
          <p:cNvPr id="14" name="Graphic 13" descr="Lights On with solid fill">
            <a:extLst>
              <a:ext uri="{FF2B5EF4-FFF2-40B4-BE49-F238E27FC236}">
                <a16:creationId xmlns:a16="http://schemas.microsoft.com/office/drawing/2014/main" id="{7246E08A-A11D-3329-C6C3-E314EBFBB6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29099" y="4910617"/>
            <a:ext cx="685800" cy="64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734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84FB6-DDED-B293-D7A7-9194860D7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46B0C23-012E-6E35-0922-DB422E11319E}"/>
              </a:ext>
            </a:extLst>
          </p:cNvPr>
          <p:cNvSpPr/>
          <p:nvPr/>
        </p:nvSpPr>
        <p:spPr>
          <a:xfrm>
            <a:off x="628650" y="1687093"/>
            <a:ext cx="3943349" cy="490564"/>
          </a:xfrm>
          <a:prstGeom prst="roundRect">
            <a:avLst>
              <a:gd name="adj" fmla="val 23966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FF08BDE-6870-190A-0597-58134C7A7A37}"/>
              </a:ext>
            </a:extLst>
          </p:cNvPr>
          <p:cNvSpPr/>
          <p:nvPr/>
        </p:nvSpPr>
        <p:spPr>
          <a:xfrm>
            <a:off x="4571998" y="1687093"/>
            <a:ext cx="3943349" cy="490564"/>
          </a:xfrm>
          <a:prstGeom prst="roundRect">
            <a:avLst>
              <a:gd name="adj" fmla="val 23966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C888D9E-3E20-4520-00FA-D481575C8028}"/>
              </a:ext>
            </a:extLst>
          </p:cNvPr>
          <p:cNvSpPr/>
          <p:nvPr/>
        </p:nvSpPr>
        <p:spPr>
          <a:xfrm>
            <a:off x="628651" y="2326953"/>
            <a:ext cx="3943349" cy="104620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9A8F30-AD42-C1F6-A850-572E998F3C54}"/>
              </a:ext>
            </a:extLst>
          </p:cNvPr>
          <p:cNvSpPr/>
          <p:nvPr/>
        </p:nvSpPr>
        <p:spPr>
          <a:xfrm>
            <a:off x="628651" y="3506685"/>
            <a:ext cx="3943349" cy="1046205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E6CD4B5-4D5F-A5EB-A569-815A19CE7721}"/>
              </a:ext>
            </a:extLst>
          </p:cNvPr>
          <p:cNvSpPr/>
          <p:nvPr/>
        </p:nvSpPr>
        <p:spPr>
          <a:xfrm>
            <a:off x="628650" y="4712175"/>
            <a:ext cx="3943349" cy="1046205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71BF5EE-D901-9293-7CCC-3E25C03B0D55}"/>
              </a:ext>
            </a:extLst>
          </p:cNvPr>
          <p:cNvSpPr/>
          <p:nvPr/>
        </p:nvSpPr>
        <p:spPr>
          <a:xfrm>
            <a:off x="4572000" y="2326953"/>
            <a:ext cx="3943349" cy="1046205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B6F2FFD-9C85-8B03-35F7-22017C678B1C}"/>
              </a:ext>
            </a:extLst>
          </p:cNvPr>
          <p:cNvSpPr/>
          <p:nvPr/>
        </p:nvSpPr>
        <p:spPr>
          <a:xfrm>
            <a:off x="4571999" y="3506685"/>
            <a:ext cx="3943349" cy="104620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CC0E09CA-5EB4-0A77-6FF8-E3DE21375778}"/>
              </a:ext>
            </a:extLst>
          </p:cNvPr>
          <p:cNvSpPr/>
          <p:nvPr/>
        </p:nvSpPr>
        <p:spPr>
          <a:xfrm>
            <a:off x="4571998" y="4712175"/>
            <a:ext cx="3943349" cy="104620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4CC8D9A-9FAB-FEDF-8031-11980CC89260}"/>
              </a:ext>
            </a:extLst>
          </p:cNvPr>
          <p:cNvGrpSpPr/>
          <p:nvPr/>
        </p:nvGrpSpPr>
        <p:grpSpPr>
          <a:xfrm>
            <a:off x="928869" y="2313047"/>
            <a:ext cx="2777491" cy="1074017"/>
            <a:chOff x="332936" y="2569323"/>
            <a:chExt cx="2926080" cy="123274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8C022220-66B0-222C-1B97-47318ABA875D}"/>
                </a:ext>
              </a:extLst>
            </p:cNvPr>
            <p:cNvSpPr txBox="1"/>
            <p:nvPr/>
          </p:nvSpPr>
          <p:spPr>
            <a:xfrm>
              <a:off x="332936" y="2569323"/>
              <a:ext cx="2926080" cy="52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A67376F-5575-974F-8551-FFE20448329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15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A26FEB7-9DBE-CDFD-026B-9E2846C98120}"/>
              </a:ext>
            </a:extLst>
          </p:cNvPr>
          <p:cNvGrpSpPr/>
          <p:nvPr/>
        </p:nvGrpSpPr>
        <p:grpSpPr>
          <a:xfrm>
            <a:off x="928869" y="3492779"/>
            <a:ext cx="2777491" cy="1074017"/>
            <a:chOff x="332936" y="2569323"/>
            <a:chExt cx="2926080" cy="1232747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116A717-F659-5566-EA8C-36C7CCE759C9}"/>
                </a:ext>
              </a:extLst>
            </p:cNvPr>
            <p:cNvSpPr txBox="1"/>
            <p:nvPr/>
          </p:nvSpPr>
          <p:spPr>
            <a:xfrm>
              <a:off x="332936" y="2569323"/>
              <a:ext cx="2926080" cy="52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C2E6EE9-A143-E472-1C79-5DD9D0E2293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15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0B08525-3511-F737-9EE6-EECE5CD7A1B0}"/>
              </a:ext>
            </a:extLst>
          </p:cNvPr>
          <p:cNvGrpSpPr/>
          <p:nvPr/>
        </p:nvGrpSpPr>
        <p:grpSpPr>
          <a:xfrm>
            <a:off x="928869" y="4698269"/>
            <a:ext cx="2777491" cy="1074017"/>
            <a:chOff x="332936" y="2569323"/>
            <a:chExt cx="2926080" cy="123274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7BEFC18-4DFE-7A58-5183-39D335A49C39}"/>
                </a:ext>
              </a:extLst>
            </p:cNvPr>
            <p:cNvSpPr txBox="1"/>
            <p:nvPr/>
          </p:nvSpPr>
          <p:spPr>
            <a:xfrm>
              <a:off x="332936" y="2569323"/>
              <a:ext cx="2926080" cy="52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278D1C7-F260-5D43-4452-2CA1A5CA061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15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13AF1F8-33D1-FBEA-257A-7385D2450F60}"/>
              </a:ext>
            </a:extLst>
          </p:cNvPr>
          <p:cNvGrpSpPr/>
          <p:nvPr/>
        </p:nvGrpSpPr>
        <p:grpSpPr>
          <a:xfrm>
            <a:off x="5437640" y="2313047"/>
            <a:ext cx="2777491" cy="1074017"/>
            <a:chOff x="332936" y="2569323"/>
            <a:chExt cx="2926080" cy="1232747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9B832A3-BDF5-9F0F-9087-1095CE7929BD}"/>
                </a:ext>
              </a:extLst>
            </p:cNvPr>
            <p:cNvSpPr txBox="1"/>
            <p:nvPr/>
          </p:nvSpPr>
          <p:spPr>
            <a:xfrm>
              <a:off x="332936" y="2569323"/>
              <a:ext cx="2926080" cy="52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E8758D9-7D11-2E59-D861-409D1430A2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15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E401199-F238-0100-C06B-A618E484FF49}"/>
              </a:ext>
            </a:extLst>
          </p:cNvPr>
          <p:cNvGrpSpPr/>
          <p:nvPr/>
        </p:nvGrpSpPr>
        <p:grpSpPr>
          <a:xfrm>
            <a:off x="5437640" y="3492779"/>
            <a:ext cx="2777491" cy="1074017"/>
            <a:chOff x="332936" y="2569323"/>
            <a:chExt cx="2926080" cy="123274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200AA7D-9C69-80B1-52E9-55097F3E65EA}"/>
                </a:ext>
              </a:extLst>
            </p:cNvPr>
            <p:cNvSpPr txBox="1"/>
            <p:nvPr/>
          </p:nvSpPr>
          <p:spPr>
            <a:xfrm>
              <a:off x="332936" y="2569323"/>
              <a:ext cx="2926080" cy="52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F666D9F-7D8D-7E3F-9759-E99B2F33A64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15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DB8AA50-4C72-AA7F-42B7-1718B3BE3C3D}"/>
              </a:ext>
            </a:extLst>
          </p:cNvPr>
          <p:cNvGrpSpPr/>
          <p:nvPr/>
        </p:nvGrpSpPr>
        <p:grpSpPr>
          <a:xfrm>
            <a:off x="5437640" y="4698269"/>
            <a:ext cx="2777491" cy="1074017"/>
            <a:chOff x="332936" y="2569323"/>
            <a:chExt cx="2926080" cy="123274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A03A927-657C-8AA0-C756-2FF68D626A0A}"/>
                </a:ext>
              </a:extLst>
            </p:cNvPr>
            <p:cNvSpPr txBox="1"/>
            <p:nvPr/>
          </p:nvSpPr>
          <p:spPr>
            <a:xfrm>
              <a:off x="332936" y="2569323"/>
              <a:ext cx="2926080" cy="52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05AF0E7-8C2F-47FC-33BF-128983B9DE02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151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84056375-E990-B58E-F92D-49AFE683434E}"/>
              </a:ext>
            </a:extLst>
          </p:cNvPr>
          <p:cNvSpPr txBox="1"/>
          <p:nvPr/>
        </p:nvSpPr>
        <p:spPr>
          <a:xfrm>
            <a:off x="928869" y="1677485"/>
            <a:ext cx="2777491" cy="50978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C1A860A2-9FBD-8A75-96D4-ED58870D0F91}"/>
              </a:ext>
            </a:extLst>
          </p:cNvPr>
          <p:cNvSpPr txBox="1"/>
          <p:nvPr/>
        </p:nvSpPr>
        <p:spPr>
          <a:xfrm>
            <a:off x="5437640" y="1677485"/>
            <a:ext cx="2777491" cy="50978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94140-F102-7BAB-1F3C-9CB0A5111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Side-by-Side Comparison – Slide Template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1B98385-3D46-2703-871F-5DA85879A4D2}"/>
              </a:ext>
            </a:extLst>
          </p:cNvPr>
          <p:cNvSpPr/>
          <p:nvPr/>
        </p:nvSpPr>
        <p:spPr>
          <a:xfrm>
            <a:off x="4006580" y="1411013"/>
            <a:ext cx="1130840" cy="4603532"/>
          </a:xfrm>
          <a:prstGeom prst="roundRect">
            <a:avLst>
              <a:gd name="adj" fmla="val 10215"/>
            </a:avLst>
          </a:prstGeom>
          <a:solidFill>
            <a:schemeClr val="bg1"/>
          </a:solidFill>
          <a:ln>
            <a:noFill/>
          </a:ln>
          <a:effectLst>
            <a:outerShdw blurRad="1143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867982A3-D48F-41C3-5527-F8CF4D512C0E}"/>
              </a:ext>
            </a:extLst>
          </p:cNvPr>
          <p:cNvSpPr txBox="1"/>
          <p:nvPr/>
        </p:nvSpPr>
        <p:spPr>
          <a:xfrm>
            <a:off x="4333054" y="1649164"/>
            <a:ext cx="477888" cy="566423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400" b="1" dirty="0">
                <a:solidFill>
                  <a:schemeClr val="bg1">
                    <a:lumMod val="65000"/>
                  </a:schemeClr>
                </a:solidFill>
              </a:rPr>
              <a:t>Vs</a:t>
            </a:r>
          </a:p>
        </p:txBody>
      </p:sp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128729B6-AF41-9FB4-703B-70CA1FFCA3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229099" y="3705127"/>
            <a:ext cx="685800" cy="649321"/>
          </a:xfrm>
          <a:prstGeom prst="rect">
            <a:avLst/>
          </a:prstGeom>
        </p:spPr>
      </p:pic>
      <p:pic>
        <p:nvPicPr>
          <p:cNvPr id="13" name="Graphic 12" descr="Bar chart with solid fill">
            <a:extLst>
              <a:ext uri="{FF2B5EF4-FFF2-40B4-BE49-F238E27FC236}">
                <a16:creationId xmlns:a16="http://schemas.microsoft.com/office/drawing/2014/main" id="{411C6F25-BE8F-32D9-D7C7-B6D2FB1CB3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29099" y="2525395"/>
            <a:ext cx="685800" cy="649321"/>
          </a:xfrm>
          <a:prstGeom prst="rect">
            <a:avLst/>
          </a:prstGeom>
        </p:spPr>
      </p:pic>
      <p:pic>
        <p:nvPicPr>
          <p:cNvPr id="14" name="Graphic 13" descr="Lights On with solid fill">
            <a:extLst>
              <a:ext uri="{FF2B5EF4-FFF2-40B4-BE49-F238E27FC236}">
                <a16:creationId xmlns:a16="http://schemas.microsoft.com/office/drawing/2014/main" id="{F0B4A096-7187-72CB-A6CF-D0F6A884EB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229099" y="4910617"/>
            <a:ext cx="685800" cy="649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4735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10496</TotalTime>
  <Words>480</Words>
  <Application>Microsoft Office PowerPoint</Application>
  <PresentationFormat>On-screen Show (4:3)</PresentationFormat>
  <Paragraphs>35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Side-by-Side Comparison – Slide Template</vt:lpstr>
      <vt:lpstr>Side-by-Side Comparison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Side-by-Side Comparison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2025-09-02T14:33:41Z</dcterms:modified>
  <cp:category>Text &amp; Tables</cp:category>
</cp:coreProperties>
</file>