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8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994" y="1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Side-by-Side Comparison </a:t>
            </a:r>
            <a:r>
              <a:rPr lang="en-US" dirty="0"/>
              <a:t>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E01E9E7-0B47-9DD2-6D30-9C887D164921}"/>
              </a:ext>
            </a:extLst>
          </p:cNvPr>
          <p:cNvSpPr/>
          <p:nvPr/>
        </p:nvSpPr>
        <p:spPr>
          <a:xfrm>
            <a:off x="838200" y="1329077"/>
            <a:ext cx="5257798" cy="533114"/>
          </a:xfrm>
          <a:prstGeom prst="roundRect">
            <a:avLst>
              <a:gd name="adj" fmla="val 23966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83B84C5-80C7-B9FC-1592-3ED685EB6B07}"/>
              </a:ext>
            </a:extLst>
          </p:cNvPr>
          <p:cNvSpPr/>
          <p:nvPr/>
        </p:nvSpPr>
        <p:spPr>
          <a:xfrm>
            <a:off x="6095998" y="1329077"/>
            <a:ext cx="5257798" cy="533114"/>
          </a:xfrm>
          <a:prstGeom prst="roundRect">
            <a:avLst>
              <a:gd name="adj" fmla="val 23966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EB27C08-09C3-5EAA-AE97-31EFE3EB236A}"/>
              </a:ext>
            </a:extLst>
          </p:cNvPr>
          <p:cNvSpPr/>
          <p:nvPr/>
        </p:nvSpPr>
        <p:spPr>
          <a:xfrm>
            <a:off x="838202" y="2018446"/>
            <a:ext cx="5257798" cy="11369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D74FE1F-C53D-C2B5-DC19-1693CDB8F632}"/>
              </a:ext>
            </a:extLst>
          </p:cNvPr>
          <p:cNvSpPr/>
          <p:nvPr/>
        </p:nvSpPr>
        <p:spPr>
          <a:xfrm>
            <a:off x="838201" y="3315041"/>
            <a:ext cx="5257798" cy="113695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D3FF43A-D34C-D2E1-0E8B-8EB15FAED288}"/>
              </a:ext>
            </a:extLst>
          </p:cNvPr>
          <p:cNvSpPr/>
          <p:nvPr/>
        </p:nvSpPr>
        <p:spPr>
          <a:xfrm>
            <a:off x="838200" y="4611635"/>
            <a:ext cx="5257798" cy="113695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42DBCE4-6D49-54A7-7E9C-313E732213D3}"/>
              </a:ext>
            </a:extLst>
          </p:cNvPr>
          <p:cNvSpPr/>
          <p:nvPr/>
        </p:nvSpPr>
        <p:spPr>
          <a:xfrm>
            <a:off x="6096000" y="2021007"/>
            <a:ext cx="5257798" cy="11369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8D79941-BBAD-5F3A-8A54-7CA786565AE8}"/>
              </a:ext>
            </a:extLst>
          </p:cNvPr>
          <p:cNvSpPr/>
          <p:nvPr/>
        </p:nvSpPr>
        <p:spPr>
          <a:xfrm>
            <a:off x="6095999" y="3317602"/>
            <a:ext cx="5257798" cy="113695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958B212-F92C-BE72-0187-56891642C19C}"/>
              </a:ext>
            </a:extLst>
          </p:cNvPr>
          <p:cNvSpPr/>
          <p:nvPr/>
        </p:nvSpPr>
        <p:spPr>
          <a:xfrm>
            <a:off x="6095998" y="4614196"/>
            <a:ext cx="5257798" cy="113695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77BA55E-791B-9DD7-93C7-3370898C750E}"/>
              </a:ext>
            </a:extLst>
          </p:cNvPr>
          <p:cNvGrpSpPr/>
          <p:nvPr/>
        </p:nvGrpSpPr>
        <p:grpSpPr>
          <a:xfrm>
            <a:off x="1238492" y="2064658"/>
            <a:ext cx="3703321" cy="1046684"/>
            <a:chOff x="332936" y="2627766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985964B-1DED-B840-33A8-A5C9B5ED9BF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7C270AF-4A86-E52F-954B-3720ABD833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8BA3032-4407-E8FB-358E-C4934EB111E8}"/>
              </a:ext>
            </a:extLst>
          </p:cNvPr>
          <p:cNvGrpSpPr/>
          <p:nvPr/>
        </p:nvGrpSpPr>
        <p:grpSpPr>
          <a:xfrm>
            <a:off x="1238492" y="3365346"/>
            <a:ext cx="3703321" cy="1046684"/>
            <a:chOff x="332936" y="2627766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F7473A7-3D82-B45A-3E36-486E435246F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B77061B-D1AC-3635-6332-90B61F2D52C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400EBBB-9326-0A6F-FA10-BEAABE280275}"/>
              </a:ext>
            </a:extLst>
          </p:cNvPr>
          <p:cNvGrpSpPr/>
          <p:nvPr/>
        </p:nvGrpSpPr>
        <p:grpSpPr>
          <a:xfrm>
            <a:off x="1238492" y="4656768"/>
            <a:ext cx="3703321" cy="1046684"/>
            <a:chOff x="332936" y="2627766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0D31C48-6283-4873-D17E-FF090B9592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1028DCF-E57C-2576-F9E0-1973F38D0E4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223BE50-5128-279E-20E3-78B89C5D7406}"/>
              </a:ext>
            </a:extLst>
          </p:cNvPr>
          <p:cNvGrpSpPr/>
          <p:nvPr/>
        </p:nvGrpSpPr>
        <p:grpSpPr>
          <a:xfrm>
            <a:off x="7250186" y="2064658"/>
            <a:ext cx="3703321" cy="1046684"/>
            <a:chOff x="332936" y="2627766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12BBFCA-58A3-75EB-C857-34F2289EFBD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7F9C8FD-490F-159A-06DC-4C249B9E812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7AE8DE4-7C3B-A53E-8F9D-187D688CFE29}"/>
              </a:ext>
            </a:extLst>
          </p:cNvPr>
          <p:cNvGrpSpPr/>
          <p:nvPr/>
        </p:nvGrpSpPr>
        <p:grpSpPr>
          <a:xfrm>
            <a:off x="7250186" y="3365346"/>
            <a:ext cx="3703321" cy="1046684"/>
            <a:chOff x="332936" y="2627766"/>
            <a:chExt cx="2926080" cy="110548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FC90DB9-118A-3C76-36CF-48AC2E6F5D9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3165684-7D30-CE5A-3EC5-BBB3CC3D2D5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828026D-AA6E-8E21-F846-9EA25F084A51}"/>
              </a:ext>
            </a:extLst>
          </p:cNvPr>
          <p:cNvGrpSpPr/>
          <p:nvPr/>
        </p:nvGrpSpPr>
        <p:grpSpPr>
          <a:xfrm>
            <a:off x="7250186" y="4656768"/>
            <a:ext cx="3703321" cy="1046684"/>
            <a:chOff x="332936" y="2627766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D1983EA-1C11-0A8F-BBA5-42C9959AAF4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DDDD4B9-3E30-B0F2-3259-3AF988CC752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07386157-4F34-4475-2668-7847ECD90B34}"/>
              </a:ext>
            </a:extLst>
          </p:cNvPr>
          <p:cNvSpPr txBox="1"/>
          <p:nvPr/>
        </p:nvSpPr>
        <p:spPr>
          <a:xfrm>
            <a:off x="1238492" y="1334024"/>
            <a:ext cx="3703321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DA218CF-17CF-3810-EF6B-E8AD914E82D3}"/>
              </a:ext>
            </a:extLst>
          </p:cNvPr>
          <p:cNvSpPr txBox="1"/>
          <p:nvPr/>
        </p:nvSpPr>
        <p:spPr>
          <a:xfrm>
            <a:off x="7250186" y="1334024"/>
            <a:ext cx="3703321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A1B7CCC-754E-67D9-4F3C-015D99280F85}"/>
              </a:ext>
            </a:extLst>
          </p:cNvPr>
          <p:cNvSpPr/>
          <p:nvPr/>
        </p:nvSpPr>
        <p:spPr>
          <a:xfrm>
            <a:off x="5342106" y="1025781"/>
            <a:ext cx="1507787" cy="5002832"/>
          </a:xfrm>
          <a:prstGeom prst="roundRect">
            <a:avLst>
              <a:gd name="adj" fmla="val 10215"/>
            </a:avLst>
          </a:prstGeom>
          <a:solidFill>
            <a:schemeClr val="bg1"/>
          </a:solidFill>
          <a:ln>
            <a:noFill/>
          </a:ln>
          <a:effectLst>
            <a:outerShdw blurRad="114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 descr="Gears with solid fill">
            <a:extLst>
              <a:ext uri="{FF2B5EF4-FFF2-40B4-BE49-F238E27FC236}">
                <a16:creationId xmlns:a16="http://schemas.microsoft.com/office/drawing/2014/main" id="{844473B4-0859-943E-D943-6E5B452C1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38798" y="3455807"/>
            <a:ext cx="914400" cy="865761"/>
          </a:xfrm>
          <a:prstGeom prst="rect">
            <a:avLst/>
          </a:prstGeom>
        </p:spPr>
      </p:pic>
      <p:pic>
        <p:nvPicPr>
          <p:cNvPr id="29" name="Graphic 28" descr="Bar chart with solid fill">
            <a:extLst>
              <a:ext uri="{FF2B5EF4-FFF2-40B4-BE49-F238E27FC236}">
                <a16:creationId xmlns:a16="http://schemas.microsoft.com/office/drawing/2014/main" id="{2E456D8A-5F32-9A73-D369-D1B87FE501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638798" y="2155119"/>
            <a:ext cx="914400" cy="865761"/>
          </a:xfrm>
          <a:prstGeom prst="rect">
            <a:avLst/>
          </a:prstGeom>
        </p:spPr>
      </p:pic>
      <p:pic>
        <p:nvPicPr>
          <p:cNvPr id="30" name="Graphic 29" descr="Lights On with solid fill">
            <a:extLst>
              <a:ext uri="{FF2B5EF4-FFF2-40B4-BE49-F238E27FC236}">
                <a16:creationId xmlns:a16="http://schemas.microsoft.com/office/drawing/2014/main" id="{13B6BD0C-A503-141E-F806-2F7502731F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638798" y="4747229"/>
            <a:ext cx="914400" cy="865761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8E0FBBD5-0F60-20A9-9DF1-6CFAAAC19ED1}"/>
              </a:ext>
            </a:extLst>
          </p:cNvPr>
          <p:cNvSpPr txBox="1"/>
          <p:nvPr/>
        </p:nvSpPr>
        <p:spPr>
          <a:xfrm>
            <a:off x="5809509" y="1303247"/>
            <a:ext cx="57297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Vs</a:t>
            </a:r>
          </a:p>
        </p:txBody>
      </p:sp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074E0-55D8-54A6-ED9B-B855E03F9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8A966-1866-9742-66B3-43AFEE597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Side-by-Side Comparison – Slide Template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4113354-08BB-6B62-0C3C-C4CF03D9952F}"/>
              </a:ext>
            </a:extLst>
          </p:cNvPr>
          <p:cNvSpPr/>
          <p:nvPr/>
        </p:nvSpPr>
        <p:spPr>
          <a:xfrm>
            <a:off x="838200" y="1329077"/>
            <a:ext cx="5257798" cy="533114"/>
          </a:xfrm>
          <a:prstGeom prst="roundRect">
            <a:avLst>
              <a:gd name="adj" fmla="val 23966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38844E4-9AEA-8830-5B53-D2E7AE9BCB55}"/>
              </a:ext>
            </a:extLst>
          </p:cNvPr>
          <p:cNvSpPr/>
          <p:nvPr/>
        </p:nvSpPr>
        <p:spPr>
          <a:xfrm>
            <a:off x="6095998" y="1329077"/>
            <a:ext cx="5257798" cy="533114"/>
          </a:xfrm>
          <a:prstGeom prst="roundRect">
            <a:avLst>
              <a:gd name="adj" fmla="val 23966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0E45D2C-768F-83F6-DCC8-AA15149B9790}"/>
              </a:ext>
            </a:extLst>
          </p:cNvPr>
          <p:cNvSpPr/>
          <p:nvPr/>
        </p:nvSpPr>
        <p:spPr>
          <a:xfrm>
            <a:off x="838202" y="2018446"/>
            <a:ext cx="5257798" cy="11369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69C678F-241D-87A4-258A-C6B46A102972}"/>
              </a:ext>
            </a:extLst>
          </p:cNvPr>
          <p:cNvSpPr/>
          <p:nvPr/>
        </p:nvSpPr>
        <p:spPr>
          <a:xfrm>
            <a:off x="838201" y="3315041"/>
            <a:ext cx="5257798" cy="113695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EE4BBFB-6D0C-C49E-A98F-A5F9C1ACA7F4}"/>
              </a:ext>
            </a:extLst>
          </p:cNvPr>
          <p:cNvSpPr/>
          <p:nvPr/>
        </p:nvSpPr>
        <p:spPr>
          <a:xfrm>
            <a:off x="838200" y="4611635"/>
            <a:ext cx="5257798" cy="113695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C14335B-D5D4-DC81-2967-85C82248D0F9}"/>
              </a:ext>
            </a:extLst>
          </p:cNvPr>
          <p:cNvSpPr/>
          <p:nvPr/>
        </p:nvSpPr>
        <p:spPr>
          <a:xfrm>
            <a:off x="6096000" y="2021007"/>
            <a:ext cx="5257798" cy="113695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B6B571D-E05A-3CDB-5AA7-73F33D09D9A4}"/>
              </a:ext>
            </a:extLst>
          </p:cNvPr>
          <p:cNvSpPr/>
          <p:nvPr/>
        </p:nvSpPr>
        <p:spPr>
          <a:xfrm>
            <a:off x="6095999" y="3317602"/>
            <a:ext cx="5257798" cy="113695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3D29E3D-4B23-47FE-8DC8-A81061534D9B}"/>
              </a:ext>
            </a:extLst>
          </p:cNvPr>
          <p:cNvSpPr/>
          <p:nvPr/>
        </p:nvSpPr>
        <p:spPr>
          <a:xfrm>
            <a:off x="6095998" y="4614196"/>
            <a:ext cx="5257798" cy="113695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0558550-53D2-BCF0-8C89-9F13C516E642}"/>
              </a:ext>
            </a:extLst>
          </p:cNvPr>
          <p:cNvGrpSpPr/>
          <p:nvPr/>
        </p:nvGrpSpPr>
        <p:grpSpPr>
          <a:xfrm>
            <a:off x="1238492" y="2064658"/>
            <a:ext cx="3703321" cy="1046684"/>
            <a:chOff x="332936" y="2627766"/>
            <a:chExt cx="2926080" cy="11054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098AC8C-15E1-F399-C02B-C24C4B2C99A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3581ADE-5ED1-FEB9-B889-9E918A7C97D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CBE64D5-A044-E2F6-A6F7-C9E541C92003}"/>
              </a:ext>
            </a:extLst>
          </p:cNvPr>
          <p:cNvGrpSpPr/>
          <p:nvPr/>
        </p:nvGrpSpPr>
        <p:grpSpPr>
          <a:xfrm>
            <a:off x="1238492" y="3365346"/>
            <a:ext cx="3703321" cy="1046684"/>
            <a:chOff x="332936" y="2627766"/>
            <a:chExt cx="2926080" cy="110548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CDB34F-0BF6-C0E4-0D41-37119C1D2A4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1818E3-0124-704C-78C1-6BB64EEDFD7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0938CFE-2D05-02DA-869E-4941955D6465}"/>
              </a:ext>
            </a:extLst>
          </p:cNvPr>
          <p:cNvGrpSpPr/>
          <p:nvPr/>
        </p:nvGrpSpPr>
        <p:grpSpPr>
          <a:xfrm>
            <a:off x="1238492" y="4656768"/>
            <a:ext cx="3703321" cy="1046684"/>
            <a:chOff x="332936" y="2627766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A9DCC61-AA16-643F-05E5-22BA711C7FB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45D22F2-CD40-4E7D-196C-C53281125F2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C3BCA78-1E87-36B3-0DB2-12B0AADEE90A}"/>
              </a:ext>
            </a:extLst>
          </p:cNvPr>
          <p:cNvGrpSpPr/>
          <p:nvPr/>
        </p:nvGrpSpPr>
        <p:grpSpPr>
          <a:xfrm>
            <a:off x="7250186" y="2064658"/>
            <a:ext cx="3703321" cy="1046684"/>
            <a:chOff x="332936" y="2627766"/>
            <a:chExt cx="2926080" cy="11054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B361953-12D5-D332-BFBE-96915EC89E1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46FF26F-E24A-A112-6016-054F40BEFAC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34F7361-4823-6244-D297-767327601AC5}"/>
              </a:ext>
            </a:extLst>
          </p:cNvPr>
          <p:cNvGrpSpPr/>
          <p:nvPr/>
        </p:nvGrpSpPr>
        <p:grpSpPr>
          <a:xfrm>
            <a:off x="7250186" y="3365346"/>
            <a:ext cx="3703321" cy="1046684"/>
            <a:chOff x="332936" y="2627766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EE23B22-79E0-EA6E-9D48-4A9BD63797E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D838BF7-6C1C-E656-0449-AD8CD5570FF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E2C0315-14E2-41D6-311D-A59E4A9E15FF}"/>
              </a:ext>
            </a:extLst>
          </p:cNvPr>
          <p:cNvGrpSpPr/>
          <p:nvPr/>
        </p:nvGrpSpPr>
        <p:grpSpPr>
          <a:xfrm>
            <a:off x="7250186" y="4656768"/>
            <a:ext cx="3703321" cy="1046684"/>
            <a:chOff x="332936" y="2627766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4B64745-378E-01BE-A65C-9560FD66DC2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735537C-66E0-E645-D1A1-F8D8C4F9A83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AB832014-AEB6-6807-4171-291C72823E4E}"/>
              </a:ext>
            </a:extLst>
          </p:cNvPr>
          <p:cNvSpPr txBox="1"/>
          <p:nvPr/>
        </p:nvSpPr>
        <p:spPr>
          <a:xfrm>
            <a:off x="1238492" y="1334024"/>
            <a:ext cx="3703321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E1C3899-7A7A-9BB3-95FF-3F49210645D0}"/>
              </a:ext>
            </a:extLst>
          </p:cNvPr>
          <p:cNvSpPr txBox="1"/>
          <p:nvPr/>
        </p:nvSpPr>
        <p:spPr>
          <a:xfrm>
            <a:off x="7250186" y="1334024"/>
            <a:ext cx="3703321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6B205312-8626-440E-A438-7BB8AF63ED20}"/>
              </a:ext>
            </a:extLst>
          </p:cNvPr>
          <p:cNvSpPr/>
          <p:nvPr/>
        </p:nvSpPr>
        <p:spPr>
          <a:xfrm>
            <a:off x="5342106" y="1025781"/>
            <a:ext cx="1507787" cy="5002832"/>
          </a:xfrm>
          <a:prstGeom prst="roundRect">
            <a:avLst>
              <a:gd name="adj" fmla="val 10215"/>
            </a:avLst>
          </a:prstGeom>
          <a:solidFill>
            <a:schemeClr val="bg1"/>
          </a:solidFill>
          <a:ln>
            <a:noFill/>
          </a:ln>
          <a:effectLst>
            <a:outerShdw blurRad="114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" name="Graphic 64" descr="Gears with solid fill">
            <a:extLst>
              <a:ext uri="{FF2B5EF4-FFF2-40B4-BE49-F238E27FC236}">
                <a16:creationId xmlns:a16="http://schemas.microsoft.com/office/drawing/2014/main" id="{A4575740-D2AD-25CC-725B-6CB9B432F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38798" y="3455807"/>
            <a:ext cx="914400" cy="865761"/>
          </a:xfrm>
          <a:prstGeom prst="rect">
            <a:avLst/>
          </a:prstGeom>
        </p:spPr>
      </p:pic>
      <p:pic>
        <p:nvPicPr>
          <p:cNvPr id="66" name="Graphic 65" descr="Bar chart with solid fill">
            <a:extLst>
              <a:ext uri="{FF2B5EF4-FFF2-40B4-BE49-F238E27FC236}">
                <a16:creationId xmlns:a16="http://schemas.microsoft.com/office/drawing/2014/main" id="{EFC5A4B9-B4DC-210E-6300-DD826762B9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638798" y="2155119"/>
            <a:ext cx="914400" cy="865761"/>
          </a:xfrm>
          <a:prstGeom prst="rect">
            <a:avLst/>
          </a:prstGeom>
        </p:spPr>
      </p:pic>
      <p:pic>
        <p:nvPicPr>
          <p:cNvPr id="67" name="Graphic 66" descr="Lights On with solid fill">
            <a:extLst>
              <a:ext uri="{FF2B5EF4-FFF2-40B4-BE49-F238E27FC236}">
                <a16:creationId xmlns:a16="http://schemas.microsoft.com/office/drawing/2014/main" id="{CEE44258-CD5B-FEE4-F188-B6569A5EB0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638798" y="4747229"/>
            <a:ext cx="914400" cy="865761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EC72AF94-FB03-160C-2A99-1DC3B2A74189}"/>
              </a:ext>
            </a:extLst>
          </p:cNvPr>
          <p:cNvSpPr txBox="1"/>
          <p:nvPr/>
        </p:nvSpPr>
        <p:spPr>
          <a:xfrm>
            <a:off x="5809509" y="1303247"/>
            <a:ext cx="57297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Vs</a:t>
            </a:r>
          </a:p>
        </p:txBody>
      </p:sp>
    </p:spTree>
    <p:extLst>
      <p:ext uri="{BB962C8B-B14F-4D97-AF65-F5344CB8AC3E}">
        <p14:creationId xmlns:p14="http://schemas.microsoft.com/office/powerpoint/2010/main" val="486650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9489</TotalTime>
  <Words>480</Words>
  <Application>Microsoft Office PowerPoint</Application>
  <PresentationFormat>Widescreen</PresentationFormat>
  <Paragraphs>35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Side-by-Side Comparison – Slide Template</vt:lpstr>
      <vt:lpstr>Side-by-Side Comparison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Side-by-Side Comparison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2025-09-02T14:33:55Z</dcterms:modified>
  <cp:category>Text &amp; Tables</cp:category>
</cp:coreProperties>
</file>