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1104D-5F49-5C3D-ADB2-A95544D6C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D75704-E579-B71B-C53D-86F224DDF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13B0D5-A837-7E7A-39CF-3CB787260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1F8FCA-73A3-5BD2-8665-9289BBDDC1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17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Roadmap – Slide Template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2B41553-F6D8-A348-385D-8CC79E2AEBA2}"/>
              </a:ext>
            </a:extLst>
          </p:cNvPr>
          <p:cNvCxnSpPr>
            <a:cxnSpLocks/>
          </p:cNvCxnSpPr>
          <p:nvPr/>
        </p:nvCxnSpPr>
        <p:spPr>
          <a:xfrm flipV="1">
            <a:off x="1433946" y="3750221"/>
            <a:ext cx="0" cy="599028"/>
          </a:xfrm>
          <a:prstGeom prst="line">
            <a:avLst/>
          </a:prstGeom>
          <a:ln w="19050" cap="rnd">
            <a:solidFill>
              <a:srgbClr val="CD5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DA29E7F-F7F9-358F-8B50-CEE18C2FE1B9}"/>
              </a:ext>
            </a:extLst>
          </p:cNvPr>
          <p:cNvCxnSpPr>
            <a:cxnSpLocks/>
          </p:cNvCxnSpPr>
          <p:nvPr/>
        </p:nvCxnSpPr>
        <p:spPr>
          <a:xfrm flipV="1">
            <a:off x="3944390" y="3750221"/>
            <a:ext cx="0" cy="599028"/>
          </a:xfrm>
          <a:prstGeom prst="line">
            <a:avLst/>
          </a:prstGeom>
          <a:solidFill>
            <a:schemeClr val="accent3"/>
          </a:solidFill>
          <a:ln w="19050" cap="rnd">
            <a:solidFill>
              <a:srgbClr val="D8BF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46A613-F2E8-CA3B-2414-DAE724D6A515}"/>
              </a:ext>
            </a:extLst>
          </p:cNvPr>
          <p:cNvCxnSpPr>
            <a:cxnSpLocks/>
          </p:cNvCxnSpPr>
          <p:nvPr/>
        </p:nvCxnSpPr>
        <p:spPr>
          <a:xfrm flipV="1">
            <a:off x="6454834" y="3750221"/>
            <a:ext cx="0" cy="599028"/>
          </a:xfrm>
          <a:prstGeom prst="line">
            <a:avLst/>
          </a:prstGeom>
          <a:solidFill>
            <a:schemeClr val="accent5"/>
          </a:solidFill>
          <a:ln w="19050" cap="rnd">
            <a:solidFill>
              <a:srgbClr val="31AD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F12C8A-0A18-5589-075E-33862FB86FAC}"/>
              </a:ext>
            </a:extLst>
          </p:cNvPr>
          <p:cNvCxnSpPr>
            <a:cxnSpLocks/>
          </p:cNvCxnSpPr>
          <p:nvPr/>
        </p:nvCxnSpPr>
        <p:spPr>
          <a:xfrm flipH="1" flipV="1">
            <a:off x="2689168" y="2681578"/>
            <a:ext cx="1" cy="596932"/>
          </a:xfrm>
          <a:prstGeom prst="line">
            <a:avLst/>
          </a:prstGeom>
          <a:ln w="19050" cap="rnd">
            <a:solidFill>
              <a:srgbClr val="D69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79056FC-F7A8-55BE-2F60-9E28F82BDB3D}"/>
              </a:ext>
            </a:extLst>
          </p:cNvPr>
          <p:cNvCxnSpPr>
            <a:cxnSpLocks/>
          </p:cNvCxnSpPr>
          <p:nvPr/>
        </p:nvCxnSpPr>
        <p:spPr>
          <a:xfrm flipV="1">
            <a:off x="5199612" y="2695071"/>
            <a:ext cx="0" cy="583439"/>
          </a:xfrm>
          <a:prstGeom prst="line">
            <a:avLst/>
          </a:prstGeom>
          <a:solidFill>
            <a:schemeClr val="accent4"/>
          </a:solidFill>
          <a:ln w="19050" cap="rnd">
            <a:solidFill>
              <a:srgbClr val="5E91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C5A6578-F424-92FC-7529-DFF6AC7DEAFE}"/>
              </a:ext>
            </a:extLst>
          </p:cNvPr>
          <p:cNvCxnSpPr>
            <a:cxnSpLocks/>
          </p:cNvCxnSpPr>
          <p:nvPr/>
        </p:nvCxnSpPr>
        <p:spPr>
          <a:xfrm flipV="1">
            <a:off x="7710054" y="2695071"/>
            <a:ext cx="0" cy="583439"/>
          </a:xfrm>
          <a:prstGeom prst="line">
            <a:avLst/>
          </a:prstGeom>
          <a:solidFill>
            <a:schemeClr val="accent6"/>
          </a:solidFill>
          <a:ln w="19050" cap="rnd">
            <a:solidFill>
              <a:srgbClr val="1F3F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F58E71A-5DB9-DC46-4EE3-62C6339BB546}"/>
              </a:ext>
            </a:extLst>
          </p:cNvPr>
          <p:cNvSpPr/>
          <p:nvPr/>
        </p:nvSpPr>
        <p:spPr>
          <a:xfrm>
            <a:off x="1052081" y="3278510"/>
            <a:ext cx="763732" cy="473808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5F9679B-DB91-2878-C6AF-1000D64E3013}"/>
              </a:ext>
            </a:extLst>
          </p:cNvPr>
          <p:cNvSpPr/>
          <p:nvPr/>
        </p:nvSpPr>
        <p:spPr>
          <a:xfrm>
            <a:off x="2307303" y="3278510"/>
            <a:ext cx="763732" cy="473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FA28FF6-FA11-8064-046C-61EA68683E1C}"/>
              </a:ext>
            </a:extLst>
          </p:cNvPr>
          <p:cNvSpPr/>
          <p:nvPr/>
        </p:nvSpPr>
        <p:spPr>
          <a:xfrm>
            <a:off x="3562524" y="3278510"/>
            <a:ext cx="763732" cy="4738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22B152E-44AA-A1EA-8801-ED79BAE5D058}"/>
              </a:ext>
            </a:extLst>
          </p:cNvPr>
          <p:cNvSpPr/>
          <p:nvPr/>
        </p:nvSpPr>
        <p:spPr>
          <a:xfrm>
            <a:off x="4817746" y="3278510"/>
            <a:ext cx="763732" cy="4738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D98B746-E8D0-CEE4-1CAE-2C85598086A1}"/>
              </a:ext>
            </a:extLst>
          </p:cNvPr>
          <p:cNvSpPr/>
          <p:nvPr/>
        </p:nvSpPr>
        <p:spPr>
          <a:xfrm>
            <a:off x="7328188" y="3278510"/>
            <a:ext cx="763732" cy="4738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CC58AAC-6DFA-2178-896E-697A4B4C243B}"/>
              </a:ext>
            </a:extLst>
          </p:cNvPr>
          <p:cNvSpPr/>
          <p:nvPr/>
        </p:nvSpPr>
        <p:spPr>
          <a:xfrm>
            <a:off x="6072968" y="3278510"/>
            <a:ext cx="763732" cy="4738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D1684DC-16AB-5187-C9C7-44FE3E133C44}"/>
              </a:ext>
            </a:extLst>
          </p:cNvPr>
          <p:cNvSpPr/>
          <p:nvPr/>
        </p:nvSpPr>
        <p:spPr>
          <a:xfrm>
            <a:off x="2307303" y="3278509"/>
            <a:ext cx="763732" cy="236903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1" y="108276"/>
                  <a:pt x="163228" y="0"/>
                  <a:pt x="315872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8619218-4C26-F915-0E55-D11544234C25}"/>
              </a:ext>
            </a:extLst>
          </p:cNvPr>
          <p:cNvSpPr/>
          <p:nvPr/>
        </p:nvSpPr>
        <p:spPr>
          <a:xfrm>
            <a:off x="4817746" y="3278509"/>
            <a:ext cx="763732" cy="236903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2" y="108276"/>
                  <a:pt x="163228" y="0"/>
                  <a:pt x="315872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A4D4C24-400F-628D-B120-3C292B0CF917}"/>
              </a:ext>
            </a:extLst>
          </p:cNvPr>
          <p:cNvSpPr/>
          <p:nvPr/>
        </p:nvSpPr>
        <p:spPr>
          <a:xfrm>
            <a:off x="7328188" y="3278509"/>
            <a:ext cx="763732" cy="236903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1" y="108276"/>
                  <a:pt x="163227" y="0"/>
                  <a:pt x="315872" y="0"/>
                </a:cubicBez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EF7CC-FD03-383F-8F9C-0320E7C71283}"/>
              </a:ext>
            </a:extLst>
          </p:cNvPr>
          <p:cNvSpPr/>
          <p:nvPr/>
        </p:nvSpPr>
        <p:spPr>
          <a:xfrm>
            <a:off x="1052081" y="3515412"/>
            <a:ext cx="763732" cy="236906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54F27C8-EC2F-6621-9B05-64B49CE01FD3}"/>
              </a:ext>
            </a:extLst>
          </p:cNvPr>
          <p:cNvSpPr/>
          <p:nvPr/>
        </p:nvSpPr>
        <p:spPr>
          <a:xfrm>
            <a:off x="3562524" y="3515412"/>
            <a:ext cx="763732" cy="236906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5CE51B4-A0EA-523F-AB89-71DC1A8DAFA3}"/>
              </a:ext>
            </a:extLst>
          </p:cNvPr>
          <p:cNvSpPr/>
          <p:nvPr/>
        </p:nvSpPr>
        <p:spPr>
          <a:xfrm>
            <a:off x="6072968" y="3515412"/>
            <a:ext cx="763732" cy="236906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717DF6E-669F-13E6-55C2-B9ECED01E7EA}"/>
              </a:ext>
            </a:extLst>
          </p:cNvPr>
          <p:cNvGrpSpPr/>
          <p:nvPr/>
        </p:nvGrpSpPr>
        <p:grpSpPr>
          <a:xfrm>
            <a:off x="513209" y="4451630"/>
            <a:ext cx="1841475" cy="1075336"/>
            <a:chOff x="332936" y="2596989"/>
            <a:chExt cx="2926080" cy="143378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ED31ECD-F0E7-D684-0BED-8E463553CD00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6755FD8-10D6-2014-ED7B-B84B45C98D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5328420-4994-C8FA-71B9-584E628B4CFC}"/>
              </a:ext>
            </a:extLst>
          </p:cNvPr>
          <p:cNvGrpSpPr/>
          <p:nvPr/>
        </p:nvGrpSpPr>
        <p:grpSpPr>
          <a:xfrm>
            <a:off x="3023651" y="4451630"/>
            <a:ext cx="1841475" cy="1075336"/>
            <a:chOff x="332936" y="2596989"/>
            <a:chExt cx="2926080" cy="143378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0E4E512-6C90-D25E-B6E5-A66F19A71BFC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A65B42B-B5A4-AE40-A89C-60F3FB8435D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E6F0D66-AF2C-B6F2-2CF7-77CAC5A023E9}"/>
              </a:ext>
            </a:extLst>
          </p:cNvPr>
          <p:cNvGrpSpPr/>
          <p:nvPr/>
        </p:nvGrpSpPr>
        <p:grpSpPr>
          <a:xfrm>
            <a:off x="5534095" y="4451630"/>
            <a:ext cx="1841475" cy="1075336"/>
            <a:chOff x="332936" y="2596989"/>
            <a:chExt cx="2926080" cy="143378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4ECC767-9F80-27A3-308F-AE9D3163D48E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8C9BC44-C6E3-5A00-A5DA-96F1AE284B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74C0E44-21A7-99FC-FACA-4FA5291BBEFF}"/>
              </a:ext>
            </a:extLst>
          </p:cNvPr>
          <p:cNvGrpSpPr/>
          <p:nvPr/>
        </p:nvGrpSpPr>
        <p:grpSpPr>
          <a:xfrm>
            <a:off x="1768430" y="1503860"/>
            <a:ext cx="1841475" cy="1075336"/>
            <a:chOff x="332936" y="2596989"/>
            <a:chExt cx="2926080" cy="143378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0F0F0B3-DD9F-211C-A83F-BF5980BF178A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87E8E69-6120-D269-B97A-63A6651B743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5ECE1FA-FEF7-E279-AC77-B141ADD6B7C4}"/>
              </a:ext>
            </a:extLst>
          </p:cNvPr>
          <p:cNvGrpSpPr/>
          <p:nvPr/>
        </p:nvGrpSpPr>
        <p:grpSpPr>
          <a:xfrm>
            <a:off x="4278872" y="1503860"/>
            <a:ext cx="1841475" cy="1075336"/>
            <a:chOff x="332936" y="2596989"/>
            <a:chExt cx="2926080" cy="143378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41B0C58-6978-7DE9-CE0A-D4C65E5C83C7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75EDBE5-C569-4221-D59A-5B255A1EFE4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D0208AA-04E7-7F3E-ADED-80B99457A4BA}"/>
              </a:ext>
            </a:extLst>
          </p:cNvPr>
          <p:cNvGrpSpPr/>
          <p:nvPr/>
        </p:nvGrpSpPr>
        <p:grpSpPr>
          <a:xfrm>
            <a:off x="6789316" y="1503860"/>
            <a:ext cx="1841475" cy="1075336"/>
            <a:chOff x="332936" y="2596989"/>
            <a:chExt cx="2926080" cy="143378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956C3B7-C65A-8FE1-B522-A28C427A00B7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AB107D7-9593-09D9-6F11-C5436902B8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F11267F-3E18-C41C-56B5-D7C986F06975}"/>
              </a:ext>
            </a:extLst>
          </p:cNvPr>
          <p:cNvCxnSpPr>
            <a:cxnSpLocks/>
          </p:cNvCxnSpPr>
          <p:nvPr/>
        </p:nvCxnSpPr>
        <p:spPr>
          <a:xfrm>
            <a:off x="1890107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1C168F0-F3F3-D7A2-069D-0BCEAF16A143}"/>
              </a:ext>
            </a:extLst>
          </p:cNvPr>
          <p:cNvCxnSpPr>
            <a:cxnSpLocks/>
          </p:cNvCxnSpPr>
          <p:nvPr/>
        </p:nvCxnSpPr>
        <p:spPr>
          <a:xfrm>
            <a:off x="3145329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03C1D98-93A1-2263-6BA9-86CDF46F2272}"/>
              </a:ext>
            </a:extLst>
          </p:cNvPr>
          <p:cNvCxnSpPr>
            <a:cxnSpLocks/>
          </p:cNvCxnSpPr>
          <p:nvPr/>
        </p:nvCxnSpPr>
        <p:spPr>
          <a:xfrm>
            <a:off x="4400551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7DB221C-D82D-D79A-62B5-6804F4600A69}"/>
              </a:ext>
            </a:extLst>
          </p:cNvPr>
          <p:cNvCxnSpPr>
            <a:cxnSpLocks/>
          </p:cNvCxnSpPr>
          <p:nvPr/>
        </p:nvCxnSpPr>
        <p:spPr>
          <a:xfrm>
            <a:off x="5655773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C872277-A3B0-9197-B308-3768BADC27C1}"/>
              </a:ext>
            </a:extLst>
          </p:cNvPr>
          <p:cNvCxnSpPr>
            <a:cxnSpLocks/>
          </p:cNvCxnSpPr>
          <p:nvPr/>
        </p:nvCxnSpPr>
        <p:spPr>
          <a:xfrm>
            <a:off x="6910994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F809CBC-8B35-0190-18A6-2A08311FD6CF}"/>
              </a:ext>
            </a:extLst>
          </p:cNvPr>
          <p:cNvCxnSpPr>
            <a:cxnSpLocks/>
          </p:cNvCxnSpPr>
          <p:nvPr/>
        </p:nvCxnSpPr>
        <p:spPr>
          <a:xfrm>
            <a:off x="634886" y="3515414"/>
            <a:ext cx="342900" cy="1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2FE44B2A-8CE0-AFFE-E0EF-2484037CE90A}"/>
              </a:ext>
            </a:extLst>
          </p:cNvPr>
          <p:cNvCxnSpPr>
            <a:cxnSpLocks/>
          </p:cNvCxnSpPr>
          <p:nvPr/>
        </p:nvCxnSpPr>
        <p:spPr>
          <a:xfrm>
            <a:off x="8166214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84ED9FDD-FBF0-AFB2-640F-6F36AA439943}"/>
              </a:ext>
            </a:extLst>
          </p:cNvPr>
          <p:cNvSpPr txBox="1"/>
          <p:nvPr/>
        </p:nvSpPr>
        <p:spPr>
          <a:xfrm>
            <a:off x="7383682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rgbClr val="FFFFFF"/>
                </a:solidFill>
                <a:latin typeface="Calibri" panose="020F0502020204030204"/>
              </a:rPr>
              <a:t>2026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C493B1D-9E88-6020-DE44-EEFFD5E354AE}"/>
              </a:ext>
            </a:extLst>
          </p:cNvPr>
          <p:cNvSpPr txBox="1"/>
          <p:nvPr/>
        </p:nvSpPr>
        <p:spPr>
          <a:xfrm>
            <a:off x="6128461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</a:rPr>
              <a:t>2025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A716A5AE-C859-F7EC-01EE-C4181D768B03}"/>
              </a:ext>
            </a:extLst>
          </p:cNvPr>
          <p:cNvSpPr txBox="1"/>
          <p:nvPr/>
        </p:nvSpPr>
        <p:spPr>
          <a:xfrm>
            <a:off x="4873238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rgbClr val="FFFFFF"/>
                </a:solidFill>
                <a:latin typeface="Calibri" panose="020F0502020204030204"/>
              </a:rPr>
              <a:t>2024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21C15B7-D14A-B241-AE11-A023DA602703}"/>
              </a:ext>
            </a:extLst>
          </p:cNvPr>
          <p:cNvSpPr txBox="1"/>
          <p:nvPr/>
        </p:nvSpPr>
        <p:spPr>
          <a:xfrm>
            <a:off x="3618017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sz="1800" dirty="0"/>
              <a:t>2023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A7336D4-8E9B-2BB5-2012-7DE64B95634F}"/>
              </a:ext>
            </a:extLst>
          </p:cNvPr>
          <p:cNvSpPr txBox="1"/>
          <p:nvPr/>
        </p:nvSpPr>
        <p:spPr>
          <a:xfrm>
            <a:off x="2362796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</a:rPr>
              <a:t>2022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289008A-82C9-292F-1F64-E5F4B6A28581}"/>
              </a:ext>
            </a:extLst>
          </p:cNvPr>
          <p:cNvSpPr txBox="1"/>
          <p:nvPr/>
        </p:nvSpPr>
        <p:spPr>
          <a:xfrm>
            <a:off x="1107575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rgbClr val="FFFFFF"/>
                </a:solidFill>
                <a:latin typeface="Calibri" panose="020F0502020204030204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C21FF-F528-23E3-A3ED-F269BFE7B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16ECC-5C66-B582-B544-4297C312C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Roadmap </a:t>
            </a:r>
            <a:r>
              <a:rPr lang="en-US" dirty="0"/>
              <a:t>– Slide Template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58741C-396A-0D32-09CA-716E5778184F}"/>
              </a:ext>
            </a:extLst>
          </p:cNvPr>
          <p:cNvCxnSpPr>
            <a:cxnSpLocks/>
          </p:cNvCxnSpPr>
          <p:nvPr/>
        </p:nvCxnSpPr>
        <p:spPr>
          <a:xfrm flipV="1">
            <a:off x="1433946" y="3750221"/>
            <a:ext cx="0" cy="599028"/>
          </a:xfrm>
          <a:prstGeom prst="line">
            <a:avLst/>
          </a:prstGeom>
          <a:ln w="19050" cap="rnd">
            <a:solidFill>
              <a:srgbClr val="CD56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8345EB-A352-EC0F-3E01-B351B29F9392}"/>
              </a:ext>
            </a:extLst>
          </p:cNvPr>
          <p:cNvCxnSpPr>
            <a:cxnSpLocks/>
          </p:cNvCxnSpPr>
          <p:nvPr/>
        </p:nvCxnSpPr>
        <p:spPr>
          <a:xfrm flipV="1">
            <a:off x="3944390" y="3750221"/>
            <a:ext cx="0" cy="599028"/>
          </a:xfrm>
          <a:prstGeom prst="line">
            <a:avLst/>
          </a:prstGeom>
          <a:solidFill>
            <a:schemeClr val="accent3"/>
          </a:solidFill>
          <a:ln w="19050" cap="rnd">
            <a:solidFill>
              <a:srgbClr val="D8BF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CF8E27C-A85B-7A91-1805-9583562E8169}"/>
              </a:ext>
            </a:extLst>
          </p:cNvPr>
          <p:cNvCxnSpPr>
            <a:cxnSpLocks/>
          </p:cNvCxnSpPr>
          <p:nvPr/>
        </p:nvCxnSpPr>
        <p:spPr>
          <a:xfrm flipV="1">
            <a:off x="6454834" y="3750221"/>
            <a:ext cx="0" cy="599028"/>
          </a:xfrm>
          <a:prstGeom prst="line">
            <a:avLst/>
          </a:prstGeom>
          <a:solidFill>
            <a:schemeClr val="accent5"/>
          </a:solidFill>
          <a:ln w="19050" cap="rnd">
            <a:solidFill>
              <a:srgbClr val="31AD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804F06-8955-C30C-3139-905C6C4EEA10}"/>
              </a:ext>
            </a:extLst>
          </p:cNvPr>
          <p:cNvCxnSpPr>
            <a:cxnSpLocks/>
          </p:cNvCxnSpPr>
          <p:nvPr/>
        </p:nvCxnSpPr>
        <p:spPr>
          <a:xfrm flipH="1" flipV="1">
            <a:off x="2689168" y="2681578"/>
            <a:ext cx="1" cy="596932"/>
          </a:xfrm>
          <a:prstGeom prst="line">
            <a:avLst/>
          </a:prstGeom>
          <a:ln w="19050" cap="rnd">
            <a:solidFill>
              <a:srgbClr val="D695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0C4BB1C-92B2-515C-477C-7C9E7AE619F1}"/>
              </a:ext>
            </a:extLst>
          </p:cNvPr>
          <p:cNvCxnSpPr>
            <a:cxnSpLocks/>
          </p:cNvCxnSpPr>
          <p:nvPr/>
        </p:nvCxnSpPr>
        <p:spPr>
          <a:xfrm flipV="1">
            <a:off x="5199612" y="2695071"/>
            <a:ext cx="0" cy="583439"/>
          </a:xfrm>
          <a:prstGeom prst="line">
            <a:avLst/>
          </a:prstGeom>
          <a:solidFill>
            <a:schemeClr val="accent4"/>
          </a:solidFill>
          <a:ln w="19050" cap="rnd">
            <a:solidFill>
              <a:srgbClr val="5E91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AD1BAD-F3A7-235E-A789-13B6C8516A95}"/>
              </a:ext>
            </a:extLst>
          </p:cNvPr>
          <p:cNvCxnSpPr>
            <a:cxnSpLocks/>
          </p:cNvCxnSpPr>
          <p:nvPr/>
        </p:nvCxnSpPr>
        <p:spPr>
          <a:xfrm flipV="1">
            <a:off x="7710054" y="2695071"/>
            <a:ext cx="0" cy="583439"/>
          </a:xfrm>
          <a:prstGeom prst="line">
            <a:avLst/>
          </a:prstGeom>
          <a:solidFill>
            <a:schemeClr val="accent6"/>
          </a:solidFill>
          <a:ln w="19050" cap="rnd">
            <a:solidFill>
              <a:srgbClr val="1F3F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B094C31-DF64-7398-0B5D-FDAD4E359EC3}"/>
              </a:ext>
            </a:extLst>
          </p:cNvPr>
          <p:cNvSpPr/>
          <p:nvPr/>
        </p:nvSpPr>
        <p:spPr>
          <a:xfrm>
            <a:off x="1052081" y="3278510"/>
            <a:ext cx="763732" cy="473808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CDD19B6-0CB4-2547-911A-CE1D990484AE}"/>
              </a:ext>
            </a:extLst>
          </p:cNvPr>
          <p:cNvSpPr/>
          <p:nvPr/>
        </p:nvSpPr>
        <p:spPr>
          <a:xfrm>
            <a:off x="2307303" y="3278510"/>
            <a:ext cx="763732" cy="4738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B8D76AC-F858-7BFF-BEB9-3810DF4D7D78}"/>
              </a:ext>
            </a:extLst>
          </p:cNvPr>
          <p:cNvSpPr/>
          <p:nvPr/>
        </p:nvSpPr>
        <p:spPr>
          <a:xfrm>
            <a:off x="3562524" y="3278510"/>
            <a:ext cx="763732" cy="4738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26CA913-F419-5D15-CE17-12826285BA37}"/>
              </a:ext>
            </a:extLst>
          </p:cNvPr>
          <p:cNvSpPr/>
          <p:nvPr/>
        </p:nvSpPr>
        <p:spPr>
          <a:xfrm>
            <a:off x="4817746" y="3278510"/>
            <a:ext cx="763732" cy="4738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E10DECF-3F47-92AE-3617-16A5C12D3B8D}"/>
              </a:ext>
            </a:extLst>
          </p:cNvPr>
          <p:cNvSpPr/>
          <p:nvPr/>
        </p:nvSpPr>
        <p:spPr>
          <a:xfrm>
            <a:off x="7328188" y="3278510"/>
            <a:ext cx="763732" cy="4738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FE07063-74B1-02DE-2C1F-3FAACABFAB24}"/>
              </a:ext>
            </a:extLst>
          </p:cNvPr>
          <p:cNvSpPr/>
          <p:nvPr/>
        </p:nvSpPr>
        <p:spPr>
          <a:xfrm>
            <a:off x="6072968" y="3278510"/>
            <a:ext cx="763732" cy="4738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ECB6E76-98DC-12EF-4EC2-05ADC5395206}"/>
              </a:ext>
            </a:extLst>
          </p:cNvPr>
          <p:cNvSpPr/>
          <p:nvPr/>
        </p:nvSpPr>
        <p:spPr>
          <a:xfrm>
            <a:off x="2307303" y="3278509"/>
            <a:ext cx="763732" cy="236903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1" y="108276"/>
                  <a:pt x="163228" y="0"/>
                  <a:pt x="315872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D6AB7A0-5F16-3825-D3DF-6394D788B132}"/>
              </a:ext>
            </a:extLst>
          </p:cNvPr>
          <p:cNvSpPr/>
          <p:nvPr/>
        </p:nvSpPr>
        <p:spPr>
          <a:xfrm>
            <a:off x="4817746" y="3278509"/>
            <a:ext cx="763732" cy="236903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2" y="108276"/>
                  <a:pt x="163228" y="0"/>
                  <a:pt x="315872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1B22D25-F328-EA8E-EB52-CA3F311CE8E0}"/>
              </a:ext>
            </a:extLst>
          </p:cNvPr>
          <p:cNvSpPr/>
          <p:nvPr/>
        </p:nvSpPr>
        <p:spPr>
          <a:xfrm>
            <a:off x="7328188" y="3278509"/>
            <a:ext cx="763732" cy="236903"/>
          </a:xfrm>
          <a:custGeom>
            <a:avLst/>
            <a:gdLst>
              <a:gd name="connsiteX0" fmla="*/ 315872 w 1018309"/>
              <a:gd name="connsiteY0" fmla="*/ 0 h 315870"/>
              <a:gd name="connsiteX1" fmla="*/ 702437 w 1018309"/>
              <a:gd name="connsiteY1" fmla="*/ 0 h 315870"/>
              <a:gd name="connsiteX2" fmla="*/ 1011892 w 1018309"/>
              <a:gd name="connsiteY2" fmla="*/ 252213 h 315870"/>
              <a:gd name="connsiteX3" fmla="*/ 1018309 w 1018309"/>
              <a:gd name="connsiteY3" fmla="*/ 315870 h 315870"/>
              <a:gd name="connsiteX4" fmla="*/ 0 w 1018309"/>
              <a:gd name="connsiteY4" fmla="*/ 315870 h 315870"/>
              <a:gd name="connsiteX5" fmla="*/ 6417 w 1018309"/>
              <a:gd name="connsiteY5" fmla="*/ 252213 h 315870"/>
              <a:gd name="connsiteX6" fmla="*/ 315872 w 1018309"/>
              <a:gd name="connsiteY6" fmla="*/ 0 h 315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0">
                <a:moveTo>
                  <a:pt x="315872" y="0"/>
                </a:moveTo>
                <a:lnTo>
                  <a:pt x="702437" y="0"/>
                </a:lnTo>
                <a:cubicBezTo>
                  <a:pt x="855082" y="0"/>
                  <a:pt x="982438" y="108276"/>
                  <a:pt x="1011892" y="252213"/>
                </a:cubicBezTo>
                <a:lnTo>
                  <a:pt x="1018309" y="315870"/>
                </a:lnTo>
                <a:lnTo>
                  <a:pt x="0" y="315870"/>
                </a:lnTo>
                <a:lnTo>
                  <a:pt x="6417" y="252213"/>
                </a:lnTo>
                <a:cubicBezTo>
                  <a:pt x="35871" y="108276"/>
                  <a:pt x="163227" y="0"/>
                  <a:pt x="315872" y="0"/>
                </a:cubicBezTo>
                <a:close/>
              </a:path>
            </a:pathLst>
          </a:custGeom>
          <a:solidFill>
            <a:schemeClr val="tx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9800FDA-53EE-7FFE-A005-4BA617528558}"/>
              </a:ext>
            </a:extLst>
          </p:cNvPr>
          <p:cNvSpPr/>
          <p:nvPr/>
        </p:nvSpPr>
        <p:spPr>
          <a:xfrm>
            <a:off x="1052081" y="3515412"/>
            <a:ext cx="763732" cy="236906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8658E6D-1A4D-23F4-9C38-4D0547B8596B}"/>
              </a:ext>
            </a:extLst>
          </p:cNvPr>
          <p:cNvSpPr/>
          <p:nvPr/>
        </p:nvSpPr>
        <p:spPr>
          <a:xfrm>
            <a:off x="3562524" y="3515412"/>
            <a:ext cx="763732" cy="236906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9E84BBF-8023-07F8-D93E-0C66ED0B588F}"/>
              </a:ext>
            </a:extLst>
          </p:cNvPr>
          <p:cNvSpPr/>
          <p:nvPr/>
        </p:nvSpPr>
        <p:spPr>
          <a:xfrm>
            <a:off x="6072968" y="3515412"/>
            <a:ext cx="763732" cy="236906"/>
          </a:xfrm>
          <a:custGeom>
            <a:avLst/>
            <a:gdLst>
              <a:gd name="connsiteX0" fmla="*/ 0 w 1018309"/>
              <a:gd name="connsiteY0" fmla="*/ 0 h 315874"/>
              <a:gd name="connsiteX1" fmla="*/ 1018309 w 1018309"/>
              <a:gd name="connsiteY1" fmla="*/ 0 h 315874"/>
              <a:gd name="connsiteX2" fmla="*/ 1018309 w 1018309"/>
              <a:gd name="connsiteY2" fmla="*/ 2 h 315874"/>
              <a:gd name="connsiteX3" fmla="*/ 702437 w 1018309"/>
              <a:gd name="connsiteY3" fmla="*/ 315874 h 315874"/>
              <a:gd name="connsiteX4" fmla="*/ 315872 w 1018309"/>
              <a:gd name="connsiteY4" fmla="*/ 315874 h 315874"/>
              <a:gd name="connsiteX5" fmla="*/ 0 w 1018309"/>
              <a:gd name="connsiteY5" fmla="*/ 2 h 315874"/>
              <a:gd name="connsiteX6" fmla="*/ 0 w 1018309"/>
              <a:gd name="connsiteY6" fmla="*/ 0 h 31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8309" h="315874">
                <a:moveTo>
                  <a:pt x="0" y="0"/>
                </a:moveTo>
                <a:lnTo>
                  <a:pt x="1018309" y="0"/>
                </a:lnTo>
                <a:lnTo>
                  <a:pt x="1018309" y="2"/>
                </a:lnTo>
                <a:cubicBezTo>
                  <a:pt x="1018309" y="174453"/>
                  <a:pt x="876888" y="315874"/>
                  <a:pt x="702437" y="315874"/>
                </a:cubicBezTo>
                <a:lnTo>
                  <a:pt x="315872" y="315874"/>
                </a:lnTo>
                <a:cubicBezTo>
                  <a:pt x="141421" y="315874"/>
                  <a:pt x="0" y="174453"/>
                  <a:pt x="0" y="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F28D2CC-780C-480D-2FDA-500FAC7CE749}"/>
              </a:ext>
            </a:extLst>
          </p:cNvPr>
          <p:cNvGrpSpPr/>
          <p:nvPr/>
        </p:nvGrpSpPr>
        <p:grpSpPr>
          <a:xfrm>
            <a:off x="513209" y="4451630"/>
            <a:ext cx="1841475" cy="1075336"/>
            <a:chOff x="332936" y="2596989"/>
            <a:chExt cx="2926080" cy="143378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3C9BF47-150F-99CF-AEFE-0058BC7315B8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319AC16-8215-D3A6-CCC0-4D9B790C0CE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44EC5A9-6994-EF37-5318-DB2F2FD21475}"/>
              </a:ext>
            </a:extLst>
          </p:cNvPr>
          <p:cNvGrpSpPr/>
          <p:nvPr/>
        </p:nvGrpSpPr>
        <p:grpSpPr>
          <a:xfrm>
            <a:off x="3023651" y="4451630"/>
            <a:ext cx="1841475" cy="1075336"/>
            <a:chOff x="332936" y="2596989"/>
            <a:chExt cx="2926080" cy="143378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FF0CD20-A76D-5BAA-90AB-30E849C531E4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0263858-ED85-4DE1-F70B-5FFEA60451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1285DF6-8F0A-BBE9-8D37-F851B74982ED}"/>
              </a:ext>
            </a:extLst>
          </p:cNvPr>
          <p:cNvGrpSpPr/>
          <p:nvPr/>
        </p:nvGrpSpPr>
        <p:grpSpPr>
          <a:xfrm>
            <a:off x="5534095" y="4451630"/>
            <a:ext cx="1841475" cy="1075336"/>
            <a:chOff x="332936" y="2596989"/>
            <a:chExt cx="2926080" cy="1433780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7218588-5C7F-3EBC-E364-28C99A507D2F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57ED0EC-D148-5794-31C0-E043331A61C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B1F0CFC-EFD5-FF85-7FFE-FBF1C6504630}"/>
              </a:ext>
            </a:extLst>
          </p:cNvPr>
          <p:cNvGrpSpPr/>
          <p:nvPr/>
        </p:nvGrpSpPr>
        <p:grpSpPr>
          <a:xfrm>
            <a:off x="1768430" y="1503860"/>
            <a:ext cx="1841475" cy="1075336"/>
            <a:chOff x="332936" y="2596989"/>
            <a:chExt cx="2926080" cy="1433780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5521783-D112-3C0F-71A4-F509E6BB26DE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C8E1E72-DD7F-4693-D732-616069CDEEF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DAB0867-0125-0756-6293-5898752A659E}"/>
              </a:ext>
            </a:extLst>
          </p:cNvPr>
          <p:cNvGrpSpPr/>
          <p:nvPr/>
        </p:nvGrpSpPr>
        <p:grpSpPr>
          <a:xfrm>
            <a:off x="4278872" y="1503860"/>
            <a:ext cx="1841475" cy="1075336"/>
            <a:chOff x="332936" y="2596989"/>
            <a:chExt cx="2926080" cy="143378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49440D2-B330-42AA-66B2-D6FA9F01A82F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6839CB9-9548-1D18-1DD7-AC203AADEB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81C8B2D-A539-8BE8-82EB-1500DBEC6ABE}"/>
              </a:ext>
            </a:extLst>
          </p:cNvPr>
          <p:cNvGrpSpPr/>
          <p:nvPr/>
        </p:nvGrpSpPr>
        <p:grpSpPr>
          <a:xfrm>
            <a:off x="6789316" y="1503860"/>
            <a:ext cx="1841475" cy="1075336"/>
            <a:chOff x="332936" y="2596989"/>
            <a:chExt cx="2926080" cy="143378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2CBCB8C-FAEF-7994-8DDF-35DF5CBCDD05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5872272-BFA6-77D8-DAA1-85EEFEA1DA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6FC9344-5E72-D5E0-F912-1B90E82686BD}"/>
              </a:ext>
            </a:extLst>
          </p:cNvPr>
          <p:cNvCxnSpPr>
            <a:cxnSpLocks/>
          </p:cNvCxnSpPr>
          <p:nvPr/>
        </p:nvCxnSpPr>
        <p:spPr>
          <a:xfrm>
            <a:off x="1890107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AC3E000-88DA-5982-DEE9-43D47C66D3BC}"/>
              </a:ext>
            </a:extLst>
          </p:cNvPr>
          <p:cNvCxnSpPr>
            <a:cxnSpLocks/>
          </p:cNvCxnSpPr>
          <p:nvPr/>
        </p:nvCxnSpPr>
        <p:spPr>
          <a:xfrm>
            <a:off x="3145329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055CE7A-999E-25B7-9033-1795A36E7664}"/>
              </a:ext>
            </a:extLst>
          </p:cNvPr>
          <p:cNvCxnSpPr>
            <a:cxnSpLocks/>
          </p:cNvCxnSpPr>
          <p:nvPr/>
        </p:nvCxnSpPr>
        <p:spPr>
          <a:xfrm>
            <a:off x="4400551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4F758D1-B874-E5ED-AC34-2460E114DC6F}"/>
              </a:ext>
            </a:extLst>
          </p:cNvPr>
          <p:cNvCxnSpPr>
            <a:cxnSpLocks/>
          </p:cNvCxnSpPr>
          <p:nvPr/>
        </p:nvCxnSpPr>
        <p:spPr>
          <a:xfrm>
            <a:off x="5655773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A196917B-75DD-762E-8E9C-D99576F920E7}"/>
              </a:ext>
            </a:extLst>
          </p:cNvPr>
          <p:cNvCxnSpPr>
            <a:cxnSpLocks/>
          </p:cNvCxnSpPr>
          <p:nvPr/>
        </p:nvCxnSpPr>
        <p:spPr>
          <a:xfrm>
            <a:off x="6910994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9180A21D-8BFC-70D4-9CF3-74110E9FDAD8}"/>
              </a:ext>
            </a:extLst>
          </p:cNvPr>
          <p:cNvCxnSpPr>
            <a:cxnSpLocks/>
          </p:cNvCxnSpPr>
          <p:nvPr/>
        </p:nvCxnSpPr>
        <p:spPr>
          <a:xfrm>
            <a:off x="634886" y="3515414"/>
            <a:ext cx="342900" cy="1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F720671-C734-F878-BD32-EDF591C1EE07}"/>
              </a:ext>
            </a:extLst>
          </p:cNvPr>
          <p:cNvCxnSpPr>
            <a:cxnSpLocks/>
          </p:cNvCxnSpPr>
          <p:nvPr/>
        </p:nvCxnSpPr>
        <p:spPr>
          <a:xfrm>
            <a:off x="8166214" y="3515414"/>
            <a:ext cx="342900" cy="0"/>
          </a:xfrm>
          <a:prstGeom prst="line">
            <a:avLst/>
          </a:prstGeom>
          <a:ln w="22225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E446502F-7B13-ED87-22C9-B5EF3377D8B9}"/>
              </a:ext>
            </a:extLst>
          </p:cNvPr>
          <p:cNvSpPr txBox="1"/>
          <p:nvPr/>
        </p:nvSpPr>
        <p:spPr>
          <a:xfrm>
            <a:off x="7383682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rgbClr val="FFFFFF"/>
                </a:solidFill>
                <a:latin typeface="Calibri" panose="020F0502020204030204"/>
              </a:rPr>
              <a:t>2026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01CA7FCE-F70B-4056-8E0B-63BA3557BD84}"/>
              </a:ext>
            </a:extLst>
          </p:cNvPr>
          <p:cNvSpPr txBox="1"/>
          <p:nvPr/>
        </p:nvSpPr>
        <p:spPr>
          <a:xfrm>
            <a:off x="6128461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</a:rPr>
              <a:t>2025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68F07B0-C80D-8DCA-3D3C-47FB4ADD8DEA}"/>
              </a:ext>
            </a:extLst>
          </p:cNvPr>
          <p:cNvSpPr txBox="1"/>
          <p:nvPr/>
        </p:nvSpPr>
        <p:spPr>
          <a:xfrm>
            <a:off x="4873238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rgbClr val="FFFFFF"/>
                </a:solidFill>
                <a:latin typeface="Calibri" panose="020F0502020204030204"/>
              </a:rPr>
              <a:t>2024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E0F4EA2-6847-F82D-8B41-BDA31DED6F69}"/>
              </a:ext>
            </a:extLst>
          </p:cNvPr>
          <p:cNvSpPr txBox="1"/>
          <p:nvPr/>
        </p:nvSpPr>
        <p:spPr>
          <a:xfrm>
            <a:off x="3618017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sz="1800" dirty="0"/>
              <a:t>2023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BD8314A-A413-43A6-D5E9-22A9C810A29E}"/>
              </a:ext>
            </a:extLst>
          </p:cNvPr>
          <p:cNvSpPr txBox="1"/>
          <p:nvPr/>
        </p:nvSpPr>
        <p:spPr>
          <a:xfrm>
            <a:off x="2362796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</a:rPr>
              <a:t>2022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F8B8749-FFA6-EA95-A17D-AFD7DB91964E}"/>
              </a:ext>
            </a:extLst>
          </p:cNvPr>
          <p:cNvSpPr txBox="1"/>
          <p:nvPr/>
        </p:nvSpPr>
        <p:spPr>
          <a:xfrm>
            <a:off x="1107575" y="3330748"/>
            <a:ext cx="65274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 defTabSz="685800">
              <a:defRPr/>
            </a:pPr>
            <a:r>
              <a:rPr lang="en-US" b="1" dirty="0">
                <a:solidFill>
                  <a:srgbClr val="FFFFFF"/>
                </a:solidFill>
                <a:latin typeface="Calibri" panose="020F0502020204030204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826876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10497</TotalTime>
  <Words>406</Words>
  <Application>Microsoft Office PowerPoint</Application>
  <PresentationFormat>On-screen Show (4:3)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Roadmap – Slide Template</vt:lpstr>
      <vt:lpstr>Timeline Roadmap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Roadmap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2025-09-01T17:48:00Z</dcterms:modified>
  <cp:category>Timelines &amp; Planning</cp:category>
</cp:coreProperties>
</file>