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13" r:id="rId4"/>
    <p:sldId id="362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>
        <p:scale>
          <a:sx n="75" d="100"/>
          <a:sy n="75" d="100"/>
        </p:scale>
        <p:origin x="3135" y="13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5CA0EC-2863-D856-8B22-1DA69721B0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05C76F6-D2FA-4B7C-F292-BCC2467193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A8A1D9E-461E-9F68-4619-7ACCFB6EBF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F13201-B4DF-DD65-CFDC-05DAA282B2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0290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749704-8359-A657-C04A-41D2B2662D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018A36E-00CC-372C-AEDB-53E8D8242B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C44B6B6-07C6-A3AE-F0AB-C34F93EC52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7B5E15-AABC-E71E-32CD-D5EAF8D05A1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36099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09F245-406D-CCEB-184A-E7FE2E32B2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DF169F-8FFA-C831-9ECD-8B47075F05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Timeline Roadmap – Slide Template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2B41553-F6D8-A348-385D-8CC79E2AEBA2}"/>
              </a:ext>
            </a:extLst>
          </p:cNvPr>
          <p:cNvCxnSpPr>
            <a:cxnSpLocks/>
          </p:cNvCxnSpPr>
          <p:nvPr/>
        </p:nvCxnSpPr>
        <p:spPr>
          <a:xfrm flipV="1">
            <a:off x="1911928" y="3857294"/>
            <a:ext cx="0" cy="798704"/>
          </a:xfrm>
          <a:prstGeom prst="line">
            <a:avLst/>
          </a:prstGeom>
          <a:ln w="19050" cap="rnd">
            <a:solidFill>
              <a:srgbClr val="CD564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DA29E7F-F7F9-358F-8B50-CEE18C2FE1B9}"/>
              </a:ext>
            </a:extLst>
          </p:cNvPr>
          <p:cNvCxnSpPr>
            <a:cxnSpLocks/>
          </p:cNvCxnSpPr>
          <p:nvPr/>
        </p:nvCxnSpPr>
        <p:spPr>
          <a:xfrm flipV="1">
            <a:off x="5259187" y="3857294"/>
            <a:ext cx="0" cy="798704"/>
          </a:xfrm>
          <a:prstGeom prst="line">
            <a:avLst/>
          </a:prstGeom>
          <a:solidFill>
            <a:schemeClr val="accent3"/>
          </a:solidFill>
          <a:ln w="19050" cap="rnd">
            <a:solidFill>
              <a:srgbClr val="D8BF3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A46A613-F2E8-CA3B-2414-DAE724D6A515}"/>
              </a:ext>
            </a:extLst>
          </p:cNvPr>
          <p:cNvCxnSpPr>
            <a:cxnSpLocks/>
          </p:cNvCxnSpPr>
          <p:nvPr/>
        </p:nvCxnSpPr>
        <p:spPr>
          <a:xfrm flipV="1">
            <a:off x="8606445" y="3857294"/>
            <a:ext cx="0" cy="798704"/>
          </a:xfrm>
          <a:prstGeom prst="line">
            <a:avLst/>
          </a:prstGeom>
          <a:solidFill>
            <a:schemeClr val="accent5"/>
          </a:solidFill>
          <a:ln w="19050" cap="rnd">
            <a:solidFill>
              <a:srgbClr val="31ADC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BF12C8A-0A18-5589-075E-33862FB86FAC}"/>
              </a:ext>
            </a:extLst>
          </p:cNvPr>
          <p:cNvCxnSpPr>
            <a:cxnSpLocks/>
          </p:cNvCxnSpPr>
          <p:nvPr/>
        </p:nvCxnSpPr>
        <p:spPr>
          <a:xfrm flipH="1" flipV="1">
            <a:off x="3585557" y="2432437"/>
            <a:ext cx="1" cy="795909"/>
          </a:xfrm>
          <a:prstGeom prst="line">
            <a:avLst/>
          </a:prstGeom>
          <a:ln w="19050" cap="rnd">
            <a:solidFill>
              <a:srgbClr val="D6952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79056FC-F7A8-55BE-2F60-9E28F82BDB3D}"/>
              </a:ext>
            </a:extLst>
          </p:cNvPr>
          <p:cNvCxnSpPr>
            <a:cxnSpLocks/>
          </p:cNvCxnSpPr>
          <p:nvPr/>
        </p:nvCxnSpPr>
        <p:spPr>
          <a:xfrm flipV="1">
            <a:off x="6932816" y="2450428"/>
            <a:ext cx="0" cy="777918"/>
          </a:xfrm>
          <a:prstGeom prst="line">
            <a:avLst/>
          </a:prstGeom>
          <a:solidFill>
            <a:schemeClr val="accent4"/>
          </a:solidFill>
          <a:ln w="19050" cap="rnd">
            <a:solidFill>
              <a:srgbClr val="5E916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C5A6578-F424-92FC-7529-DFF6AC7DEAFE}"/>
              </a:ext>
            </a:extLst>
          </p:cNvPr>
          <p:cNvCxnSpPr>
            <a:cxnSpLocks/>
          </p:cNvCxnSpPr>
          <p:nvPr/>
        </p:nvCxnSpPr>
        <p:spPr>
          <a:xfrm flipV="1">
            <a:off x="10280072" y="2450428"/>
            <a:ext cx="0" cy="777918"/>
          </a:xfrm>
          <a:prstGeom prst="line">
            <a:avLst/>
          </a:prstGeom>
          <a:solidFill>
            <a:schemeClr val="accent6"/>
          </a:solidFill>
          <a:ln w="19050" cap="rnd">
            <a:solidFill>
              <a:srgbClr val="1F3F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7F58E71A-5DB9-DC46-4EE3-62C6339BB546}"/>
              </a:ext>
            </a:extLst>
          </p:cNvPr>
          <p:cNvSpPr/>
          <p:nvPr/>
        </p:nvSpPr>
        <p:spPr>
          <a:xfrm>
            <a:off x="1402774" y="3228346"/>
            <a:ext cx="1018309" cy="631744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 dirty="0"/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35F9679B-DB91-2878-C6AF-1000D64E3013}"/>
              </a:ext>
            </a:extLst>
          </p:cNvPr>
          <p:cNvSpPr/>
          <p:nvPr/>
        </p:nvSpPr>
        <p:spPr>
          <a:xfrm>
            <a:off x="3076403" y="3228346"/>
            <a:ext cx="1018309" cy="631744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BFA28FF6-FA11-8064-046C-61EA68683E1C}"/>
              </a:ext>
            </a:extLst>
          </p:cNvPr>
          <p:cNvSpPr/>
          <p:nvPr/>
        </p:nvSpPr>
        <p:spPr>
          <a:xfrm>
            <a:off x="4750032" y="3228346"/>
            <a:ext cx="1018309" cy="631744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D22B152E-44AA-A1EA-8801-ED79BAE5D058}"/>
              </a:ext>
            </a:extLst>
          </p:cNvPr>
          <p:cNvSpPr/>
          <p:nvPr/>
        </p:nvSpPr>
        <p:spPr>
          <a:xfrm>
            <a:off x="6423661" y="3228346"/>
            <a:ext cx="1018309" cy="631744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 dirty="0"/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6D98B746-E8D0-CEE4-1CAE-2C85598086A1}"/>
              </a:ext>
            </a:extLst>
          </p:cNvPr>
          <p:cNvSpPr/>
          <p:nvPr/>
        </p:nvSpPr>
        <p:spPr>
          <a:xfrm>
            <a:off x="9770917" y="3228346"/>
            <a:ext cx="1018309" cy="631744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 dirty="0"/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6CC58AAC-6DFA-2178-896E-697A4B4C243B}"/>
              </a:ext>
            </a:extLst>
          </p:cNvPr>
          <p:cNvSpPr/>
          <p:nvPr/>
        </p:nvSpPr>
        <p:spPr>
          <a:xfrm>
            <a:off x="8097290" y="3228346"/>
            <a:ext cx="1018309" cy="631744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1D1684DC-16AB-5187-C9C7-44FE3E133C44}"/>
              </a:ext>
            </a:extLst>
          </p:cNvPr>
          <p:cNvSpPr/>
          <p:nvPr/>
        </p:nvSpPr>
        <p:spPr>
          <a:xfrm>
            <a:off x="3076403" y="3228346"/>
            <a:ext cx="1018309" cy="315870"/>
          </a:xfrm>
          <a:custGeom>
            <a:avLst/>
            <a:gdLst>
              <a:gd name="connsiteX0" fmla="*/ 315872 w 1018309"/>
              <a:gd name="connsiteY0" fmla="*/ 0 h 315870"/>
              <a:gd name="connsiteX1" fmla="*/ 702437 w 1018309"/>
              <a:gd name="connsiteY1" fmla="*/ 0 h 315870"/>
              <a:gd name="connsiteX2" fmla="*/ 1011892 w 1018309"/>
              <a:gd name="connsiteY2" fmla="*/ 252213 h 315870"/>
              <a:gd name="connsiteX3" fmla="*/ 1018309 w 1018309"/>
              <a:gd name="connsiteY3" fmla="*/ 315870 h 315870"/>
              <a:gd name="connsiteX4" fmla="*/ 0 w 1018309"/>
              <a:gd name="connsiteY4" fmla="*/ 315870 h 315870"/>
              <a:gd name="connsiteX5" fmla="*/ 6417 w 1018309"/>
              <a:gd name="connsiteY5" fmla="*/ 252213 h 315870"/>
              <a:gd name="connsiteX6" fmla="*/ 315872 w 1018309"/>
              <a:gd name="connsiteY6" fmla="*/ 0 h 315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18309" h="315870">
                <a:moveTo>
                  <a:pt x="315872" y="0"/>
                </a:moveTo>
                <a:lnTo>
                  <a:pt x="702437" y="0"/>
                </a:lnTo>
                <a:cubicBezTo>
                  <a:pt x="855082" y="0"/>
                  <a:pt x="982438" y="108276"/>
                  <a:pt x="1011892" y="252213"/>
                </a:cubicBezTo>
                <a:lnTo>
                  <a:pt x="1018309" y="315870"/>
                </a:lnTo>
                <a:lnTo>
                  <a:pt x="0" y="315870"/>
                </a:lnTo>
                <a:lnTo>
                  <a:pt x="6417" y="252213"/>
                </a:lnTo>
                <a:cubicBezTo>
                  <a:pt x="35871" y="108276"/>
                  <a:pt x="163228" y="0"/>
                  <a:pt x="315872" y="0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38619218-4C26-F915-0E55-D11544234C25}"/>
              </a:ext>
            </a:extLst>
          </p:cNvPr>
          <p:cNvSpPr/>
          <p:nvPr/>
        </p:nvSpPr>
        <p:spPr>
          <a:xfrm>
            <a:off x="6423661" y="3228346"/>
            <a:ext cx="1018309" cy="315870"/>
          </a:xfrm>
          <a:custGeom>
            <a:avLst/>
            <a:gdLst>
              <a:gd name="connsiteX0" fmla="*/ 315872 w 1018309"/>
              <a:gd name="connsiteY0" fmla="*/ 0 h 315870"/>
              <a:gd name="connsiteX1" fmla="*/ 702437 w 1018309"/>
              <a:gd name="connsiteY1" fmla="*/ 0 h 315870"/>
              <a:gd name="connsiteX2" fmla="*/ 1011892 w 1018309"/>
              <a:gd name="connsiteY2" fmla="*/ 252213 h 315870"/>
              <a:gd name="connsiteX3" fmla="*/ 1018309 w 1018309"/>
              <a:gd name="connsiteY3" fmla="*/ 315870 h 315870"/>
              <a:gd name="connsiteX4" fmla="*/ 0 w 1018309"/>
              <a:gd name="connsiteY4" fmla="*/ 315870 h 315870"/>
              <a:gd name="connsiteX5" fmla="*/ 6417 w 1018309"/>
              <a:gd name="connsiteY5" fmla="*/ 252213 h 315870"/>
              <a:gd name="connsiteX6" fmla="*/ 315872 w 1018309"/>
              <a:gd name="connsiteY6" fmla="*/ 0 h 315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18309" h="315870">
                <a:moveTo>
                  <a:pt x="315872" y="0"/>
                </a:moveTo>
                <a:lnTo>
                  <a:pt x="702437" y="0"/>
                </a:lnTo>
                <a:cubicBezTo>
                  <a:pt x="855082" y="0"/>
                  <a:pt x="982438" y="108276"/>
                  <a:pt x="1011892" y="252213"/>
                </a:cubicBezTo>
                <a:lnTo>
                  <a:pt x="1018309" y="315870"/>
                </a:lnTo>
                <a:lnTo>
                  <a:pt x="0" y="315870"/>
                </a:lnTo>
                <a:lnTo>
                  <a:pt x="6417" y="252213"/>
                </a:lnTo>
                <a:cubicBezTo>
                  <a:pt x="35872" y="108276"/>
                  <a:pt x="163228" y="0"/>
                  <a:pt x="315872" y="0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1A4D4C24-400F-628D-B120-3C292B0CF917}"/>
              </a:ext>
            </a:extLst>
          </p:cNvPr>
          <p:cNvSpPr/>
          <p:nvPr/>
        </p:nvSpPr>
        <p:spPr>
          <a:xfrm>
            <a:off x="9770917" y="3228346"/>
            <a:ext cx="1018309" cy="315870"/>
          </a:xfrm>
          <a:custGeom>
            <a:avLst/>
            <a:gdLst>
              <a:gd name="connsiteX0" fmla="*/ 315872 w 1018309"/>
              <a:gd name="connsiteY0" fmla="*/ 0 h 315870"/>
              <a:gd name="connsiteX1" fmla="*/ 702437 w 1018309"/>
              <a:gd name="connsiteY1" fmla="*/ 0 h 315870"/>
              <a:gd name="connsiteX2" fmla="*/ 1011892 w 1018309"/>
              <a:gd name="connsiteY2" fmla="*/ 252213 h 315870"/>
              <a:gd name="connsiteX3" fmla="*/ 1018309 w 1018309"/>
              <a:gd name="connsiteY3" fmla="*/ 315870 h 315870"/>
              <a:gd name="connsiteX4" fmla="*/ 0 w 1018309"/>
              <a:gd name="connsiteY4" fmla="*/ 315870 h 315870"/>
              <a:gd name="connsiteX5" fmla="*/ 6417 w 1018309"/>
              <a:gd name="connsiteY5" fmla="*/ 252213 h 315870"/>
              <a:gd name="connsiteX6" fmla="*/ 315872 w 1018309"/>
              <a:gd name="connsiteY6" fmla="*/ 0 h 315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18309" h="315870">
                <a:moveTo>
                  <a:pt x="315872" y="0"/>
                </a:moveTo>
                <a:lnTo>
                  <a:pt x="702437" y="0"/>
                </a:lnTo>
                <a:cubicBezTo>
                  <a:pt x="855082" y="0"/>
                  <a:pt x="982438" y="108276"/>
                  <a:pt x="1011892" y="252213"/>
                </a:cubicBezTo>
                <a:lnTo>
                  <a:pt x="1018309" y="315870"/>
                </a:lnTo>
                <a:lnTo>
                  <a:pt x="0" y="315870"/>
                </a:lnTo>
                <a:lnTo>
                  <a:pt x="6417" y="252213"/>
                </a:lnTo>
                <a:cubicBezTo>
                  <a:pt x="35871" y="108276"/>
                  <a:pt x="163227" y="0"/>
                  <a:pt x="315872" y="0"/>
                </a:cubicBezTo>
                <a:close/>
              </a:path>
            </a:pathLst>
          </a:custGeom>
          <a:solidFill>
            <a:schemeClr val="tx2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3D3EF7CC-FD03-383F-8F9C-0320E7C71283}"/>
              </a:ext>
            </a:extLst>
          </p:cNvPr>
          <p:cNvSpPr/>
          <p:nvPr/>
        </p:nvSpPr>
        <p:spPr>
          <a:xfrm>
            <a:off x="1402774" y="3544216"/>
            <a:ext cx="1018309" cy="315874"/>
          </a:xfrm>
          <a:custGeom>
            <a:avLst/>
            <a:gdLst>
              <a:gd name="connsiteX0" fmla="*/ 0 w 1018309"/>
              <a:gd name="connsiteY0" fmla="*/ 0 h 315874"/>
              <a:gd name="connsiteX1" fmla="*/ 1018309 w 1018309"/>
              <a:gd name="connsiteY1" fmla="*/ 0 h 315874"/>
              <a:gd name="connsiteX2" fmla="*/ 1018309 w 1018309"/>
              <a:gd name="connsiteY2" fmla="*/ 2 h 315874"/>
              <a:gd name="connsiteX3" fmla="*/ 702437 w 1018309"/>
              <a:gd name="connsiteY3" fmla="*/ 315874 h 315874"/>
              <a:gd name="connsiteX4" fmla="*/ 315872 w 1018309"/>
              <a:gd name="connsiteY4" fmla="*/ 315874 h 315874"/>
              <a:gd name="connsiteX5" fmla="*/ 0 w 1018309"/>
              <a:gd name="connsiteY5" fmla="*/ 2 h 315874"/>
              <a:gd name="connsiteX6" fmla="*/ 0 w 1018309"/>
              <a:gd name="connsiteY6" fmla="*/ 0 h 315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18309" h="315874">
                <a:moveTo>
                  <a:pt x="0" y="0"/>
                </a:moveTo>
                <a:lnTo>
                  <a:pt x="1018309" y="0"/>
                </a:lnTo>
                <a:lnTo>
                  <a:pt x="1018309" y="2"/>
                </a:lnTo>
                <a:cubicBezTo>
                  <a:pt x="1018309" y="174453"/>
                  <a:pt x="876888" y="315874"/>
                  <a:pt x="702437" y="315874"/>
                </a:cubicBezTo>
                <a:lnTo>
                  <a:pt x="315872" y="315874"/>
                </a:lnTo>
                <a:cubicBezTo>
                  <a:pt x="141421" y="315874"/>
                  <a:pt x="0" y="174453"/>
                  <a:pt x="0" y="2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D54F27C8-EC2F-6621-9B05-64B49CE01FD3}"/>
              </a:ext>
            </a:extLst>
          </p:cNvPr>
          <p:cNvSpPr/>
          <p:nvPr/>
        </p:nvSpPr>
        <p:spPr>
          <a:xfrm>
            <a:off x="4750032" y="3544216"/>
            <a:ext cx="1018309" cy="315874"/>
          </a:xfrm>
          <a:custGeom>
            <a:avLst/>
            <a:gdLst>
              <a:gd name="connsiteX0" fmla="*/ 0 w 1018309"/>
              <a:gd name="connsiteY0" fmla="*/ 0 h 315874"/>
              <a:gd name="connsiteX1" fmla="*/ 1018309 w 1018309"/>
              <a:gd name="connsiteY1" fmla="*/ 0 h 315874"/>
              <a:gd name="connsiteX2" fmla="*/ 1018309 w 1018309"/>
              <a:gd name="connsiteY2" fmla="*/ 2 h 315874"/>
              <a:gd name="connsiteX3" fmla="*/ 702437 w 1018309"/>
              <a:gd name="connsiteY3" fmla="*/ 315874 h 315874"/>
              <a:gd name="connsiteX4" fmla="*/ 315872 w 1018309"/>
              <a:gd name="connsiteY4" fmla="*/ 315874 h 315874"/>
              <a:gd name="connsiteX5" fmla="*/ 0 w 1018309"/>
              <a:gd name="connsiteY5" fmla="*/ 2 h 315874"/>
              <a:gd name="connsiteX6" fmla="*/ 0 w 1018309"/>
              <a:gd name="connsiteY6" fmla="*/ 0 h 315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18309" h="315874">
                <a:moveTo>
                  <a:pt x="0" y="0"/>
                </a:moveTo>
                <a:lnTo>
                  <a:pt x="1018309" y="0"/>
                </a:lnTo>
                <a:lnTo>
                  <a:pt x="1018309" y="2"/>
                </a:lnTo>
                <a:cubicBezTo>
                  <a:pt x="1018309" y="174453"/>
                  <a:pt x="876888" y="315874"/>
                  <a:pt x="702437" y="315874"/>
                </a:cubicBezTo>
                <a:lnTo>
                  <a:pt x="315872" y="315874"/>
                </a:lnTo>
                <a:cubicBezTo>
                  <a:pt x="141421" y="315874"/>
                  <a:pt x="0" y="174453"/>
                  <a:pt x="0" y="2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85CE51B4-A0EA-523F-AB89-71DC1A8DAFA3}"/>
              </a:ext>
            </a:extLst>
          </p:cNvPr>
          <p:cNvSpPr/>
          <p:nvPr/>
        </p:nvSpPr>
        <p:spPr>
          <a:xfrm>
            <a:off x="8097290" y="3544216"/>
            <a:ext cx="1018309" cy="315874"/>
          </a:xfrm>
          <a:custGeom>
            <a:avLst/>
            <a:gdLst>
              <a:gd name="connsiteX0" fmla="*/ 0 w 1018309"/>
              <a:gd name="connsiteY0" fmla="*/ 0 h 315874"/>
              <a:gd name="connsiteX1" fmla="*/ 1018309 w 1018309"/>
              <a:gd name="connsiteY1" fmla="*/ 0 h 315874"/>
              <a:gd name="connsiteX2" fmla="*/ 1018309 w 1018309"/>
              <a:gd name="connsiteY2" fmla="*/ 2 h 315874"/>
              <a:gd name="connsiteX3" fmla="*/ 702437 w 1018309"/>
              <a:gd name="connsiteY3" fmla="*/ 315874 h 315874"/>
              <a:gd name="connsiteX4" fmla="*/ 315872 w 1018309"/>
              <a:gd name="connsiteY4" fmla="*/ 315874 h 315874"/>
              <a:gd name="connsiteX5" fmla="*/ 0 w 1018309"/>
              <a:gd name="connsiteY5" fmla="*/ 2 h 315874"/>
              <a:gd name="connsiteX6" fmla="*/ 0 w 1018309"/>
              <a:gd name="connsiteY6" fmla="*/ 0 h 315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18309" h="315874">
                <a:moveTo>
                  <a:pt x="0" y="0"/>
                </a:moveTo>
                <a:lnTo>
                  <a:pt x="1018309" y="0"/>
                </a:lnTo>
                <a:lnTo>
                  <a:pt x="1018309" y="2"/>
                </a:lnTo>
                <a:cubicBezTo>
                  <a:pt x="1018309" y="174453"/>
                  <a:pt x="876888" y="315874"/>
                  <a:pt x="702437" y="315874"/>
                </a:cubicBezTo>
                <a:lnTo>
                  <a:pt x="315872" y="315874"/>
                </a:lnTo>
                <a:cubicBezTo>
                  <a:pt x="141421" y="315874"/>
                  <a:pt x="0" y="174453"/>
                  <a:pt x="0" y="2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F717DF6E-669F-13E6-55C2-B9ECED01E7EA}"/>
              </a:ext>
            </a:extLst>
          </p:cNvPr>
          <p:cNvGrpSpPr/>
          <p:nvPr/>
        </p:nvGrpSpPr>
        <p:grpSpPr>
          <a:xfrm>
            <a:off x="684278" y="4655998"/>
            <a:ext cx="2455300" cy="997765"/>
            <a:chOff x="332936" y="2689321"/>
            <a:chExt cx="2926080" cy="997765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1ED31ECD-F0E7-D684-0BED-8E463553CD00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F6755FD8-10D6-2014-ED7B-B84B45C98DF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85328420-4994-C8FA-71B9-584E628B4CFC}"/>
              </a:ext>
            </a:extLst>
          </p:cNvPr>
          <p:cNvGrpSpPr/>
          <p:nvPr/>
        </p:nvGrpSpPr>
        <p:grpSpPr>
          <a:xfrm>
            <a:off x="4031534" y="4655998"/>
            <a:ext cx="2455300" cy="997765"/>
            <a:chOff x="332936" y="2689321"/>
            <a:chExt cx="2926080" cy="997765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30E4E512-6C90-D25E-B6E5-A66F19A71BFC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CA65B42B-B5A4-AE40-A89C-60F3FB8435D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BE6F0D66-AF2C-B6F2-2CF7-77CAC5A023E9}"/>
              </a:ext>
            </a:extLst>
          </p:cNvPr>
          <p:cNvGrpSpPr/>
          <p:nvPr/>
        </p:nvGrpSpPr>
        <p:grpSpPr>
          <a:xfrm>
            <a:off x="7378793" y="4655998"/>
            <a:ext cx="2455300" cy="997765"/>
            <a:chOff x="332936" y="2689321"/>
            <a:chExt cx="2926080" cy="997765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E4ECC767-9F80-27A3-308F-AE9D3163D48E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A8C9BC44-C6E3-5A00-A5DA-96F1AE284B0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D74C0E44-21A7-99FC-FACA-4FA5291BBEFF}"/>
              </a:ext>
            </a:extLst>
          </p:cNvPr>
          <p:cNvGrpSpPr/>
          <p:nvPr/>
        </p:nvGrpSpPr>
        <p:grpSpPr>
          <a:xfrm>
            <a:off x="2357907" y="1434672"/>
            <a:ext cx="2455300" cy="997765"/>
            <a:chOff x="332936" y="2689321"/>
            <a:chExt cx="2926080" cy="997765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B0F0F0B3-DD9F-211C-A83F-BF5980BF178A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787E8E69-6120-D269-B97A-63A6651B743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F5ECE1FA-FEF7-E279-AC77-B141ADD6B7C4}"/>
              </a:ext>
            </a:extLst>
          </p:cNvPr>
          <p:cNvGrpSpPr/>
          <p:nvPr/>
        </p:nvGrpSpPr>
        <p:grpSpPr>
          <a:xfrm>
            <a:off x="5705162" y="1434672"/>
            <a:ext cx="2455300" cy="997765"/>
            <a:chOff x="332936" y="2689321"/>
            <a:chExt cx="2926080" cy="997765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341B0C58-6978-7DE9-CE0A-D4C65E5C83C7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B75EDBE5-C569-4221-D59A-5B255A1EFE4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CD0208AA-04E7-7F3E-ADED-80B99457A4BA}"/>
              </a:ext>
            </a:extLst>
          </p:cNvPr>
          <p:cNvGrpSpPr/>
          <p:nvPr/>
        </p:nvGrpSpPr>
        <p:grpSpPr>
          <a:xfrm>
            <a:off x="9052421" y="1434672"/>
            <a:ext cx="2455300" cy="997765"/>
            <a:chOff x="332936" y="2689321"/>
            <a:chExt cx="2926080" cy="997765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4956C3B7-C65A-8FE1-B522-A28C427A00B7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FAB107D7-9593-09D9-6F11-C5436902B83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4F11267F-3E18-C41C-56B5-D7C986F06975}"/>
              </a:ext>
            </a:extLst>
          </p:cNvPr>
          <p:cNvCxnSpPr>
            <a:cxnSpLocks/>
          </p:cNvCxnSpPr>
          <p:nvPr/>
        </p:nvCxnSpPr>
        <p:spPr>
          <a:xfrm>
            <a:off x="2520143" y="3544218"/>
            <a:ext cx="457200" cy="0"/>
          </a:xfrm>
          <a:prstGeom prst="line">
            <a:avLst/>
          </a:prstGeom>
          <a:ln w="22225" cap="rnd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E1C168F0-F3F3-D7A2-069D-0BCEAF16A143}"/>
              </a:ext>
            </a:extLst>
          </p:cNvPr>
          <p:cNvCxnSpPr>
            <a:cxnSpLocks/>
          </p:cNvCxnSpPr>
          <p:nvPr/>
        </p:nvCxnSpPr>
        <p:spPr>
          <a:xfrm>
            <a:off x="4193772" y="3544218"/>
            <a:ext cx="457200" cy="0"/>
          </a:xfrm>
          <a:prstGeom prst="line">
            <a:avLst/>
          </a:prstGeom>
          <a:ln w="22225" cap="rnd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F03C1D98-93A1-2263-6BA9-86CDF46F2272}"/>
              </a:ext>
            </a:extLst>
          </p:cNvPr>
          <p:cNvCxnSpPr>
            <a:cxnSpLocks/>
          </p:cNvCxnSpPr>
          <p:nvPr/>
        </p:nvCxnSpPr>
        <p:spPr>
          <a:xfrm>
            <a:off x="5867401" y="3544218"/>
            <a:ext cx="457200" cy="0"/>
          </a:xfrm>
          <a:prstGeom prst="line">
            <a:avLst/>
          </a:prstGeom>
          <a:ln w="22225" cap="rnd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07DB221C-D82D-D79A-62B5-6804F4600A69}"/>
              </a:ext>
            </a:extLst>
          </p:cNvPr>
          <p:cNvCxnSpPr>
            <a:cxnSpLocks/>
          </p:cNvCxnSpPr>
          <p:nvPr/>
        </p:nvCxnSpPr>
        <p:spPr>
          <a:xfrm>
            <a:off x="7541030" y="3544218"/>
            <a:ext cx="457200" cy="0"/>
          </a:xfrm>
          <a:prstGeom prst="line">
            <a:avLst/>
          </a:prstGeom>
          <a:ln w="22225" cap="rnd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8C872277-A3B0-9197-B308-3768BADC27C1}"/>
              </a:ext>
            </a:extLst>
          </p:cNvPr>
          <p:cNvCxnSpPr>
            <a:cxnSpLocks/>
          </p:cNvCxnSpPr>
          <p:nvPr/>
        </p:nvCxnSpPr>
        <p:spPr>
          <a:xfrm>
            <a:off x="9214659" y="3544218"/>
            <a:ext cx="457200" cy="0"/>
          </a:xfrm>
          <a:prstGeom prst="line">
            <a:avLst/>
          </a:prstGeom>
          <a:ln w="22225" cap="rnd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0F809CBC-8B35-0190-18A6-2A08311FD6CF}"/>
              </a:ext>
            </a:extLst>
          </p:cNvPr>
          <p:cNvCxnSpPr>
            <a:cxnSpLocks/>
          </p:cNvCxnSpPr>
          <p:nvPr/>
        </p:nvCxnSpPr>
        <p:spPr>
          <a:xfrm>
            <a:off x="846514" y="3544218"/>
            <a:ext cx="457200" cy="1"/>
          </a:xfrm>
          <a:prstGeom prst="line">
            <a:avLst/>
          </a:prstGeom>
          <a:ln w="22225" cap="rnd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2FE44B2A-8CE0-AFFE-E0EF-2484037CE90A}"/>
              </a:ext>
            </a:extLst>
          </p:cNvPr>
          <p:cNvCxnSpPr>
            <a:cxnSpLocks/>
          </p:cNvCxnSpPr>
          <p:nvPr/>
        </p:nvCxnSpPr>
        <p:spPr>
          <a:xfrm>
            <a:off x="10888285" y="3544218"/>
            <a:ext cx="457200" cy="0"/>
          </a:xfrm>
          <a:prstGeom prst="line">
            <a:avLst/>
          </a:prstGeom>
          <a:ln w="22225" cap="rnd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TextBox 72">
            <a:extLst>
              <a:ext uri="{FF2B5EF4-FFF2-40B4-BE49-F238E27FC236}">
                <a16:creationId xmlns:a16="http://schemas.microsoft.com/office/drawing/2014/main" id="{84ED9FDD-FBF0-AFB2-640F-6F36AA439943}"/>
              </a:ext>
            </a:extLst>
          </p:cNvPr>
          <p:cNvSpPr txBox="1"/>
          <p:nvPr/>
        </p:nvSpPr>
        <p:spPr>
          <a:xfrm>
            <a:off x="9876755" y="3313386"/>
            <a:ext cx="806631" cy="461665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2026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CC493B1D-9E88-6020-DE44-EEFFD5E354AE}"/>
              </a:ext>
            </a:extLst>
          </p:cNvPr>
          <p:cNvSpPr txBox="1"/>
          <p:nvPr/>
        </p:nvSpPr>
        <p:spPr>
          <a:xfrm>
            <a:off x="8203127" y="3313386"/>
            <a:ext cx="806632" cy="461665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2025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A716A5AE-C859-F7EC-01EE-C4181D768B03}"/>
              </a:ext>
            </a:extLst>
          </p:cNvPr>
          <p:cNvSpPr txBox="1"/>
          <p:nvPr/>
        </p:nvSpPr>
        <p:spPr>
          <a:xfrm>
            <a:off x="6529496" y="3313386"/>
            <a:ext cx="806632" cy="461665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2024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D21C15B7-D14A-B241-AE11-A023DA602703}"/>
              </a:ext>
            </a:extLst>
          </p:cNvPr>
          <p:cNvSpPr txBox="1"/>
          <p:nvPr/>
        </p:nvSpPr>
        <p:spPr>
          <a:xfrm>
            <a:off x="4855868" y="3313386"/>
            <a:ext cx="806632" cy="461665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Calibri" panose="020F0502020204030204"/>
              </a:defRPr>
            </a:lvl1pPr>
          </a:lstStyle>
          <a:p>
            <a:r>
              <a:rPr lang="en-US" dirty="0"/>
              <a:t>2023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1A7336D4-8E9B-2BB5-2012-7DE64B95634F}"/>
              </a:ext>
            </a:extLst>
          </p:cNvPr>
          <p:cNvSpPr txBox="1"/>
          <p:nvPr/>
        </p:nvSpPr>
        <p:spPr>
          <a:xfrm>
            <a:off x="3182241" y="3313386"/>
            <a:ext cx="806632" cy="461665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2022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3289008A-82C9-292F-1F64-E5F4B6A28581}"/>
              </a:ext>
            </a:extLst>
          </p:cNvPr>
          <p:cNvSpPr txBox="1"/>
          <p:nvPr/>
        </p:nvSpPr>
        <p:spPr>
          <a:xfrm>
            <a:off x="1508612" y="3313386"/>
            <a:ext cx="806632" cy="461665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2021</a:t>
            </a:r>
          </a:p>
        </p:txBody>
      </p:sp>
    </p:spTree>
    <p:extLst>
      <p:ext uri="{BB962C8B-B14F-4D97-AF65-F5344CB8AC3E}">
        <p14:creationId xmlns:p14="http://schemas.microsoft.com/office/powerpoint/2010/main" val="19310266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B63971-37AA-4AE3-84CB-45CDC1F2AC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F50C18-9410-2385-55F5-40E6232C08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Timeline Roadmap </a:t>
            </a:r>
            <a:r>
              <a:rPr lang="en-US" dirty="0"/>
              <a:t>– Slide Template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33EB171-8A50-659D-08D2-ECADEEBE86C4}"/>
              </a:ext>
            </a:extLst>
          </p:cNvPr>
          <p:cNvCxnSpPr>
            <a:cxnSpLocks/>
          </p:cNvCxnSpPr>
          <p:nvPr/>
        </p:nvCxnSpPr>
        <p:spPr>
          <a:xfrm flipV="1">
            <a:off x="1911928" y="3857294"/>
            <a:ext cx="0" cy="798704"/>
          </a:xfrm>
          <a:prstGeom prst="line">
            <a:avLst/>
          </a:prstGeom>
          <a:ln w="19050" cap="rnd">
            <a:solidFill>
              <a:srgbClr val="CD564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8EC3E14-06DE-4E04-53F7-DAF8C6C02387}"/>
              </a:ext>
            </a:extLst>
          </p:cNvPr>
          <p:cNvCxnSpPr>
            <a:cxnSpLocks/>
          </p:cNvCxnSpPr>
          <p:nvPr/>
        </p:nvCxnSpPr>
        <p:spPr>
          <a:xfrm flipV="1">
            <a:off x="5259187" y="3857294"/>
            <a:ext cx="0" cy="798704"/>
          </a:xfrm>
          <a:prstGeom prst="line">
            <a:avLst/>
          </a:prstGeom>
          <a:solidFill>
            <a:schemeClr val="accent3"/>
          </a:solidFill>
          <a:ln w="19050" cap="rnd">
            <a:solidFill>
              <a:srgbClr val="D8BF3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D68D181-D111-C350-DB1D-D2BA2888FD21}"/>
              </a:ext>
            </a:extLst>
          </p:cNvPr>
          <p:cNvCxnSpPr>
            <a:cxnSpLocks/>
          </p:cNvCxnSpPr>
          <p:nvPr/>
        </p:nvCxnSpPr>
        <p:spPr>
          <a:xfrm flipV="1">
            <a:off x="8606445" y="3857294"/>
            <a:ext cx="0" cy="798704"/>
          </a:xfrm>
          <a:prstGeom prst="line">
            <a:avLst/>
          </a:prstGeom>
          <a:solidFill>
            <a:schemeClr val="accent5"/>
          </a:solidFill>
          <a:ln w="19050" cap="rnd">
            <a:solidFill>
              <a:srgbClr val="31ADC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32DA286-8AB6-4402-0C89-FD79756C6DA4}"/>
              </a:ext>
            </a:extLst>
          </p:cNvPr>
          <p:cNvCxnSpPr>
            <a:cxnSpLocks/>
          </p:cNvCxnSpPr>
          <p:nvPr/>
        </p:nvCxnSpPr>
        <p:spPr>
          <a:xfrm flipH="1" flipV="1">
            <a:off x="3585557" y="2432437"/>
            <a:ext cx="1" cy="795909"/>
          </a:xfrm>
          <a:prstGeom prst="line">
            <a:avLst/>
          </a:prstGeom>
          <a:ln w="19050" cap="rnd">
            <a:solidFill>
              <a:srgbClr val="D6952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56560BDD-F7F8-7EA7-1BEA-A0A3C6631F8A}"/>
              </a:ext>
            </a:extLst>
          </p:cNvPr>
          <p:cNvCxnSpPr>
            <a:cxnSpLocks/>
          </p:cNvCxnSpPr>
          <p:nvPr/>
        </p:nvCxnSpPr>
        <p:spPr>
          <a:xfrm flipV="1">
            <a:off x="6932816" y="2450428"/>
            <a:ext cx="0" cy="777918"/>
          </a:xfrm>
          <a:prstGeom prst="line">
            <a:avLst/>
          </a:prstGeom>
          <a:solidFill>
            <a:schemeClr val="accent4"/>
          </a:solidFill>
          <a:ln w="19050" cap="rnd">
            <a:solidFill>
              <a:srgbClr val="5E916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E4FE0C9C-6E4E-7C7F-8D8B-C16C4EF0E2C1}"/>
              </a:ext>
            </a:extLst>
          </p:cNvPr>
          <p:cNvCxnSpPr>
            <a:cxnSpLocks/>
          </p:cNvCxnSpPr>
          <p:nvPr/>
        </p:nvCxnSpPr>
        <p:spPr>
          <a:xfrm flipV="1">
            <a:off x="10280072" y="2450428"/>
            <a:ext cx="0" cy="777918"/>
          </a:xfrm>
          <a:prstGeom prst="line">
            <a:avLst/>
          </a:prstGeom>
          <a:solidFill>
            <a:schemeClr val="accent6"/>
          </a:solidFill>
          <a:ln w="19050" cap="rnd">
            <a:solidFill>
              <a:srgbClr val="1F3F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732A5D37-F076-EDDC-F06D-B64EDE564CE7}"/>
              </a:ext>
            </a:extLst>
          </p:cNvPr>
          <p:cNvSpPr/>
          <p:nvPr/>
        </p:nvSpPr>
        <p:spPr>
          <a:xfrm>
            <a:off x="1402774" y="3228346"/>
            <a:ext cx="1018309" cy="631744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 dirty="0"/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647BA874-2AD8-BA30-FBC6-F2FC0CC71F19}"/>
              </a:ext>
            </a:extLst>
          </p:cNvPr>
          <p:cNvSpPr/>
          <p:nvPr/>
        </p:nvSpPr>
        <p:spPr>
          <a:xfrm>
            <a:off x="3076403" y="3228346"/>
            <a:ext cx="1018309" cy="631744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711C01C2-D95C-D38C-958D-54CC81C3AAD2}"/>
              </a:ext>
            </a:extLst>
          </p:cNvPr>
          <p:cNvSpPr/>
          <p:nvPr/>
        </p:nvSpPr>
        <p:spPr>
          <a:xfrm>
            <a:off x="4750032" y="3228346"/>
            <a:ext cx="1018309" cy="631744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9887078F-0D30-C0F9-1EDF-6F7410B88F2A}"/>
              </a:ext>
            </a:extLst>
          </p:cNvPr>
          <p:cNvSpPr/>
          <p:nvPr/>
        </p:nvSpPr>
        <p:spPr>
          <a:xfrm>
            <a:off x="6423661" y="3228346"/>
            <a:ext cx="1018309" cy="631744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 dirty="0"/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2150D92F-12EC-8BDF-6567-B5D808CAB5C1}"/>
              </a:ext>
            </a:extLst>
          </p:cNvPr>
          <p:cNvSpPr/>
          <p:nvPr/>
        </p:nvSpPr>
        <p:spPr>
          <a:xfrm>
            <a:off x="9770917" y="3228346"/>
            <a:ext cx="1018309" cy="631744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 dirty="0"/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96D8D813-ADB1-1797-FA2D-E39A0B388ABA}"/>
              </a:ext>
            </a:extLst>
          </p:cNvPr>
          <p:cNvSpPr/>
          <p:nvPr/>
        </p:nvSpPr>
        <p:spPr>
          <a:xfrm>
            <a:off x="8097290" y="3228346"/>
            <a:ext cx="1018309" cy="631744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BFBC998-E97B-3F7A-1A3D-B2F4B7B03129}"/>
              </a:ext>
            </a:extLst>
          </p:cNvPr>
          <p:cNvSpPr/>
          <p:nvPr/>
        </p:nvSpPr>
        <p:spPr>
          <a:xfrm>
            <a:off x="3076403" y="3228346"/>
            <a:ext cx="1018309" cy="315870"/>
          </a:xfrm>
          <a:custGeom>
            <a:avLst/>
            <a:gdLst>
              <a:gd name="connsiteX0" fmla="*/ 315872 w 1018309"/>
              <a:gd name="connsiteY0" fmla="*/ 0 h 315870"/>
              <a:gd name="connsiteX1" fmla="*/ 702437 w 1018309"/>
              <a:gd name="connsiteY1" fmla="*/ 0 h 315870"/>
              <a:gd name="connsiteX2" fmla="*/ 1011892 w 1018309"/>
              <a:gd name="connsiteY2" fmla="*/ 252213 h 315870"/>
              <a:gd name="connsiteX3" fmla="*/ 1018309 w 1018309"/>
              <a:gd name="connsiteY3" fmla="*/ 315870 h 315870"/>
              <a:gd name="connsiteX4" fmla="*/ 0 w 1018309"/>
              <a:gd name="connsiteY4" fmla="*/ 315870 h 315870"/>
              <a:gd name="connsiteX5" fmla="*/ 6417 w 1018309"/>
              <a:gd name="connsiteY5" fmla="*/ 252213 h 315870"/>
              <a:gd name="connsiteX6" fmla="*/ 315872 w 1018309"/>
              <a:gd name="connsiteY6" fmla="*/ 0 h 315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18309" h="315870">
                <a:moveTo>
                  <a:pt x="315872" y="0"/>
                </a:moveTo>
                <a:lnTo>
                  <a:pt x="702437" y="0"/>
                </a:lnTo>
                <a:cubicBezTo>
                  <a:pt x="855082" y="0"/>
                  <a:pt x="982438" y="108276"/>
                  <a:pt x="1011892" y="252213"/>
                </a:cubicBezTo>
                <a:lnTo>
                  <a:pt x="1018309" y="315870"/>
                </a:lnTo>
                <a:lnTo>
                  <a:pt x="0" y="315870"/>
                </a:lnTo>
                <a:lnTo>
                  <a:pt x="6417" y="252213"/>
                </a:lnTo>
                <a:cubicBezTo>
                  <a:pt x="35871" y="108276"/>
                  <a:pt x="163228" y="0"/>
                  <a:pt x="315872" y="0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820D1A1E-CB0A-C774-3CB8-B23AF0F46F6D}"/>
              </a:ext>
            </a:extLst>
          </p:cNvPr>
          <p:cNvSpPr/>
          <p:nvPr/>
        </p:nvSpPr>
        <p:spPr>
          <a:xfrm>
            <a:off x="6423661" y="3228346"/>
            <a:ext cx="1018309" cy="315870"/>
          </a:xfrm>
          <a:custGeom>
            <a:avLst/>
            <a:gdLst>
              <a:gd name="connsiteX0" fmla="*/ 315872 w 1018309"/>
              <a:gd name="connsiteY0" fmla="*/ 0 h 315870"/>
              <a:gd name="connsiteX1" fmla="*/ 702437 w 1018309"/>
              <a:gd name="connsiteY1" fmla="*/ 0 h 315870"/>
              <a:gd name="connsiteX2" fmla="*/ 1011892 w 1018309"/>
              <a:gd name="connsiteY2" fmla="*/ 252213 h 315870"/>
              <a:gd name="connsiteX3" fmla="*/ 1018309 w 1018309"/>
              <a:gd name="connsiteY3" fmla="*/ 315870 h 315870"/>
              <a:gd name="connsiteX4" fmla="*/ 0 w 1018309"/>
              <a:gd name="connsiteY4" fmla="*/ 315870 h 315870"/>
              <a:gd name="connsiteX5" fmla="*/ 6417 w 1018309"/>
              <a:gd name="connsiteY5" fmla="*/ 252213 h 315870"/>
              <a:gd name="connsiteX6" fmla="*/ 315872 w 1018309"/>
              <a:gd name="connsiteY6" fmla="*/ 0 h 315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18309" h="315870">
                <a:moveTo>
                  <a:pt x="315872" y="0"/>
                </a:moveTo>
                <a:lnTo>
                  <a:pt x="702437" y="0"/>
                </a:lnTo>
                <a:cubicBezTo>
                  <a:pt x="855082" y="0"/>
                  <a:pt x="982438" y="108276"/>
                  <a:pt x="1011892" y="252213"/>
                </a:cubicBezTo>
                <a:lnTo>
                  <a:pt x="1018309" y="315870"/>
                </a:lnTo>
                <a:lnTo>
                  <a:pt x="0" y="315870"/>
                </a:lnTo>
                <a:lnTo>
                  <a:pt x="6417" y="252213"/>
                </a:lnTo>
                <a:cubicBezTo>
                  <a:pt x="35872" y="108276"/>
                  <a:pt x="163228" y="0"/>
                  <a:pt x="315872" y="0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554B8BE2-F438-3028-62EE-74E6A7F7D7B6}"/>
              </a:ext>
            </a:extLst>
          </p:cNvPr>
          <p:cNvSpPr/>
          <p:nvPr/>
        </p:nvSpPr>
        <p:spPr>
          <a:xfrm>
            <a:off x="9770917" y="3228346"/>
            <a:ext cx="1018309" cy="315870"/>
          </a:xfrm>
          <a:custGeom>
            <a:avLst/>
            <a:gdLst>
              <a:gd name="connsiteX0" fmla="*/ 315872 w 1018309"/>
              <a:gd name="connsiteY0" fmla="*/ 0 h 315870"/>
              <a:gd name="connsiteX1" fmla="*/ 702437 w 1018309"/>
              <a:gd name="connsiteY1" fmla="*/ 0 h 315870"/>
              <a:gd name="connsiteX2" fmla="*/ 1011892 w 1018309"/>
              <a:gd name="connsiteY2" fmla="*/ 252213 h 315870"/>
              <a:gd name="connsiteX3" fmla="*/ 1018309 w 1018309"/>
              <a:gd name="connsiteY3" fmla="*/ 315870 h 315870"/>
              <a:gd name="connsiteX4" fmla="*/ 0 w 1018309"/>
              <a:gd name="connsiteY4" fmla="*/ 315870 h 315870"/>
              <a:gd name="connsiteX5" fmla="*/ 6417 w 1018309"/>
              <a:gd name="connsiteY5" fmla="*/ 252213 h 315870"/>
              <a:gd name="connsiteX6" fmla="*/ 315872 w 1018309"/>
              <a:gd name="connsiteY6" fmla="*/ 0 h 315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18309" h="315870">
                <a:moveTo>
                  <a:pt x="315872" y="0"/>
                </a:moveTo>
                <a:lnTo>
                  <a:pt x="702437" y="0"/>
                </a:lnTo>
                <a:cubicBezTo>
                  <a:pt x="855082" y="0"/>
                  <a:pt x="982438" y="108276"/>
                  <a:pt x="1011892" y="252213"/>
                </a:cubicBezTo>
                <a:lnTo>
                  <a:pt x="1018309" y="315870"/>
                </a:lnTo>
                <a:lnTo>
                  <a:pt x="0" y="315870"/>
                </a:lnTo>
                <a:lnTo>
                  <a:pt x="6417" y="252213"/>
                </a:lnTo>
                <a:cubicBezTo>
                  <a:pt x="35871" y="108276"/>
                  <a:pt x="163227" y="0"/>
                  <a:pt x="315872" y="0"/>
                </a:cubicBezTo>
                <a:close/>
              </a:path>
            </a:pathLst>
          </a:custGeom>
          <a:solidFill>
            <a:schemeClr val="tx2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DDB3FD2E-898F-B0C4-3944-5CFD9702974D}"/>
              </a:ext>
            </a:extLst>
          </p:cNvPr>
          <p:cNvSpPr/>
          <p:nvPr/>
        </p:nvSpPr>
        <p:spPr>
          <a:xfrm>
            <a:off x="1402774" y="3544216"/>
            <a:ext cx="1018309" cy="315874"/>
          </a:xfrm>
          <a:custGeom>
            <a:avLst/>
            <a:gdLst>
              <a:gd name="connsiteX0" fmla="*/ 0 w 1018309"/>
              <a:gd name="connsiteY0" fmla="*/ 0 h 315874"/>
              <a:gd name="connsiteX1" fmla="*/ 1018309 w 1018309"/>
              <a:gd name="connsiteY1" fmla="*/ 0 h 315874"/>
              <a:gd name="connsiteX2" fmla="*/ 1018309 w 1018309"/>
              <a:gd name="connsiteY2" fmla="*/ 2 h 315874"/>
              <a:gd name="connsiteX3" fmla="*/ 702437 w 1018309"/>
              <a:gd name="connsiteY3" fmla="*/ 315874 h 315874"/>
              <a:gd name="connsiteX4" fmla="*/ 315872 w 1018309"/>
              <a:gd name="connsiteY4" fmla="*/ 315874 h 315874"/>
              <a:gd name="connsiteX5" fmla="*/ 0 w 1018309"/>
              <a:gd name="connsiteY5" fmla="*/ 2 h 315874"/>
              <a:gd name="connsiteX6" fmla="*/ 0 w 1018309"/>
              <a:gd name="connsiteY6" fmla="*/ 0 h 315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18309" h="315874">
                <a:moveTo>
                  <a:pt x="0" y="0"/>
                </a:moveTo>
                <a:lnTo>
                  <a:pt x="1018309" y="0"/>
                </a:lnTo>
                <a:lnTo>
                  <a:pt x="1018309" y="2"/>
                </a:lnTo>
                <a:cubicBezTo>
                  <a:pt x="1018309" y="174453"/>
                  <a:pt x="876888" y="315874"/>
                  <a:pt x="702437" y="315874"/>
                </a:cubicBezTo>
                <a:lnTo>
                  <a:pt x="315872" y="315874"/>
                </a:lnTo>
                <a:cubicBezTo>
                  <a:pt x="141421" y="315874"/>
                  <a:pt x="0" y="174453"/>
                  <a:pt x="0" y="2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AED8B8E7-2DC4-F3F2-B69A-078D6E4C0B89}"/>
              </a:ext>
            </a:extLst>
          </p:cNvPr>
          <p:cNvSpPr/>
          <p:nvPr/>
        </p:nvSpPr>
        <p:spPr>
          <a:xfrm>
            <a:off x="4750032" y="3544216"/>
            <a:ext cx="1018309" cy="315874"/>
          </a:xfrm>
          <a:custGeom>
            <a:avLst/>
            <a:gdLst>
              <a:gd name="connsiteX0" fmla="*/ 0 w 1018309"/>
              <a:gd name="connsiteY0" fmla="*/ 0 h 315874"/>
              <a:gd name="connsiteX1" fmla="*/ 1018309 w 1018309"/>
              <a:gd name="connsiteY1" fmla="*/ 0 h 315874"/>
              <a:gd name="connsiteX2" fmla="*/ 1018309 w 1018309"/>
              <a:gd name="connsiteY2" fmla="*/ 2 h 315874"/>
              <a:gd name="connsiteX3" fmla="*/ 702437 w 1018309"/>
              <a:gd name="connsiteY3" fmla="*/ 315874 h 315874"/>
              <a:gd name="connsiteX4" fmla="*/ 315872 w 1018309"/>
              <a:gd name="connsiteY4" fmla="*/ 315874 h 315874"/>
              <a:gd name="connsiteX5" fmla="*/ 0 w 1018309"/>
              <a:gd name="connsiteY5" fmla="*/ 2 h 315874"/>
              <a:gd name="connsiteX6" fmla="*/ 0 w 1018309"/>
              <a:gd name="connsiteY6" fmla="*/ 0 h 315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18309" h="315874">
                <a:moveTo>
                  <a:pt x="0" y="0"/>
                </a:moveTo>
                <a:lnTo>
                  <a:pt x="1018309" y="0"/>
                </a:lnTo>
                <a:lnTo>
                  <a:pt x="1018309" y="2"/>
                </a:lnTo>
                <a:cubicBezTo>
                  <a:pt x="1018309" y="174453"/>
                  <a:pt x="876888" y="315874"/>
                  <a:pt x="702437" y="315874"/>
                </a:cubicBezTo>
                <a:lnTo>
                  <a:pt x="315872" y="315874"/>
                </a:lnTo>
                <a:cubicBezTo>
                  <a:pt x="141421" y="315874"/>
                  <a:pt x="0" y="174453"/>
                  <a:pt x="0" y="2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22BE1ABE-77E0-0209-C24F-1DFBD906F64F}"/>
              </a:ext>
            </a:extLst>
          </p:cNvPr>
          <p:cNvSpPr/>
          <p:nvPr/>
        </p:nvSpPr>
        <p:spPr>
          <a:xfrm>
            <a:off x="8097290" y="3544216"/>
            <a:ext cx="1018309" cy="315874"/>
          </a:xfrm>
          <a:custGeom>
            <a:avLst/>
            <a:gdLst>
              <a:gd name="connsiteX0" fmla="*/ 0 w 1018309"/>
              <a:gd name="connsiteY0" fmla="*/ 0 h 315874"/>
              <a:gd name="connsiteX1" fmla="*/ 1018309 w 1018309"/>
              <a:gd name="connsiteY1" fmla="*/ 0 h 315874"/>
              <a:gd name="connsiteX2" fmla="*/ 1018309 w 1018309"/>
              <a:gd name="connsiteY2" fmla="*/ 2 h 315874"/>
              <a:gd name="connsiteX3" fmla="*/ 702437 w 1018309"/>
              <a:gd name="connsiteY3" fmla="*/ 315874 h 315874"/>
              <a:gd name="connsiteX4" fmla="*/ 315872 w 1018309"/>
              <a:gd name="connsiteY4" fmla="*/ 315874 h 315874"/>
              <a:gd name="connsiteX5" fmla="*/ 0 w 1018309"/>
              <a:gd name="connsiteY5" fmla="*/ 2 h 315874"/>
              <a:gd name="connsiteX6" fmla="*/ 0 w 1018309"/>
              <a:gd name="connsiteY6" fmla="*/ 0 h 315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18309" h="315874">
                <a:moveTo>
                  <a:pt x="0" y="0"/>
                </a:moveTo>
                <a:lnTo>
                  <a:pt x="1018309" y="0"/>
                </a:lnTo>
                <a:lnTo>
                  <a:pt x="1018309" y="2"/>
                </a:lnTo>
                <a:cubicBezTo>
                  <a:pt x="1018309" y="174453"/>
                  <a:pt x="876888" y="315874"/>
                  <a:pt x="702437" y="315874"/>
                </a:cubicBezTo>
                <a:lnTo>
                  <a:pt x="315872" y="315874"/>
                </a:lnTo>
                <a:cubicBezTo>
                  <a:pt x="141421" y="315874"/>
                  <a:pt x="0" y="174453"/>
                  <a:pt x="0" y="2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12816B96-2200-E650-875E-81DD8550C339}"/>
              </a:ext>
            </a:extLst>
          </p:cNvPr>
          <p:cNvGrpSpPr/>
          <p:nvPr/>
        </p:nvGrpSpPr>
        <p:grpSpPr>
          <a:xfrm>
            <a:off x="684278" y="4655998"/>
            <a:ext cx="2455300" cy="997765"/>
            <a:chOff x="332936" y="2689321"/>
            <a:chExt cx="2926080" cy="997765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F8269C4F-D841-0FF3-A973-7041E85FFF5B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011623E1-DCD4-E9EB-CB91-E479B55225C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A47735B7-423F-04C0-E189-935764DF7970}"/>
              </a:ext>
            </a:extLst>
          </p:cNvPr>
          <p:cNvGrpSpPr/>
          <p:nvPr/>
        </p:nvGrpSpPr>
        <p:grpSpPr>
          <a:xfrm>
            <a:off x="4031534" y="4655998"/>
            <a:ext cx="2455300" cy="997765"/>
            <a:chOff x="332936" y="2689321"/>
            <a:chExt cx="2926080" cy="997765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A0F1208C-6FD0-465F-1B87-0B4B6E90F8A3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349446D3-3900-F221-C2D9-A4B40A4E1CF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091EC30F-474A-72FC-74ED-2AAE38735ACA}"/>
              </a:ext>
            </a:extLst>
          </p:cNvPr>
          <p:cNvGrpSpPr/>
          <p:nvPr/>
        </p:nvGrpSpPr>
        <p:grpSpPr>
          <a:xfrm>
            <a:off x="7378793" y="4655998"/>
            <a:ext cx="2455300" cy="997765"/>
            <a:chOff x="332936" y="2689321"/>
            <a:chExt cx="2926080" cy="997765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33FC2760-4C20-0C21-9223-3B9156995D95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7BC033F3-9835-A7BF-F88F-9064B780C57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BCB1F56E-15C3-1084-1830-702F1202E41E}"/>
              </a:ext>
            </a:extLst>
          </p:cNvPr>
          <p:cNvGrpSpPr/>
          <p:nvPr/>
        </p:nvGrpSpPr>
        <p:grpSpPr>
          <a:xfrm>
            <a:off x="2357907" y="1434672"/>
            <a:ext cx="2455300" cy="997765"/>
            <a:chOff x="332936" y="2689321"/>
            <a:chExt cx="2926080" cy="997765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BF75B7C7-21D8-154B-FF3F-98DA00C1D5F1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8911A78B-ABA4-4D76-C92A-2556CEB38A8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0C779394-E01F-90D9-A87C-045D0BF29A99}"/>
              </a:ext>
            </a:extLst>
          </p:cNvPr>
          <p:cNvGrpSpPr/>
          <p:nvPr/>
        </p:nvGrpSpPr>
        <p:grpSpPr>
          <a:xfrm>
            <a:off x="5705162" y="1434672"/>
            <a:ext cx="2455300" cy="997765"/>
            <a:chOff x="332936" y="2689321"/>
            <a:chExt cx="2926080" cy="997765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32850D76-0583-7D31-9238-E3496C78C811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CCE826F0-3881-A108-DBFF-03690573DB5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81DED6FC-BB71-D6FD-2725-2F328A9902A9}"/>
              </a:ext>
            </a:extLst>
          </p:cNvPr>
          <p:cNvGrpSpPr/>
          <p:nvPr/>
        </p:nvGrpSpPr>
        <p:grpSpPr>
          <a:xfrm>
            <a:off x="9052421" y="1434672"/>
            <a:ext cx="2455300" cy="997765"/>
            <a:chOff x="332936" y="2689321"/>
            <a:chExt cx="2926080" cy="997765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DBB3D24F-1D60-275F-BE8C-D4CAFDBF8AC0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502A350D-4FB4-161C-D342-3BFD1068B0F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0F3C0FD4-2F55-9B4E-73F2-F1C3A2717DD8}"/>
              </a:ext>
            </a:extLst>
          </p:cNvPr>
          <p:cNvCxnSpPr>
            <a:cxnSpLocks/>
          </p:cNvCxnSpPr>
          <p:nvPr/>
        </p:nvCxnSpPr>
        <p:spPr>
          <a:xfrm>
            <a:off x="2520143" y="3544218"/>
            <a:ext cx="457200" cy="0"/>
          </a:xfrm>
          <a:prstGeom prst="line">
            <a:avLst/>
          </a:prstGeom>
          <a:ln w="22225" cap="rnd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A9E3564D-218A-A3DE-B63E-9460FC7328BD}"/>
              </a:ext>
            </a:extLst>
          </p:cNvPr>
          <p:cNvCxnSpPr>
            <a:cxnSpLocks/>
          </p:cNvCxnSpPr>
          <p:nvPr/>
        </p:nvCxnSpPr>
        <p:spPr>
          <a:xfrm>
            <a:off x="4193772" y="3544218"/>
            <a:ext cx="457200" cy="0"/>
          </a:xfrm>
          <a:prstGeom prst="line">
            <a:avLst/>
          </a:prstGeom>
          <a:ln w="22225" cap="rnd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DAE392BB-3D5B-5A18-C9F2-A3680AD6449A}"/>
              </a:ext>
            </a:extLst>
          </p:cNvPr>
          <p:cNvCxnSpPr>
            <a:cxnSpLocks/>
          </p:cNvCxnSpPr>
          <p:nvPr/>
        </p:nvCxnSpPr>
        <p:spPr>
          <a:xfrm>
            <a:off x="5867401" y="3544218"/>
            <a:ext cx="457200" cy="0"/>
          </a:xfrm>
          <a:prstGeom prst="line">
            <a:avLst/>
          </a:prstGeom>
          <a:ln w="22225" cap="rnd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43F1E2F3-C20B-15CC-0C21-B6B4F9A41C0F}"/>
              </a:ext>
            </a:extLst>
          </p:cNvPr>
          <p:cNvCxnSpPr>
            <a:cxnSpLocks/>
          </p:cNvCxnSpPr>
          <p:nvPr/>
        </p:nvCxnSpPr>
        <p:spPr>
          <a:xfrm>
            <a:off x="7541030" y="3544218"/>
            <a:ext cx="457200" cy="0"/>
          </a:xfrm>
          <a:prstGeom prst="line">
            <a:avLst/>
          </a:prstGeom>
          <a:ln w="22225" cap="rnd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90BCF739-8FC7-7AFA-9B5A-1680D1D96172}"/>
              </a:ext>
            </a:extLst>
          </p:cNvPr>
          <p:cNvCxnSpPr>
            <a:cxnSpLocks/>
          </p:cNvCxnSpPr>
          <p:nvPr/>
        </p:nvCxnSpPr>
        <p:spPr>
          <a:xfrm>
            <a:off x="9214659" y="3544218"/>
            <a:ext cx="457200" cy="0"/>
          </a:xfrm>
          <a:prstGeom prst="line">
            <a:avLst/>
          </a:prstGeom>
          <a:ln w="22225" cap="rnd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45D9C094-E6DF-AA0E-F42E-AE22AE2B018B}"/>
              </a:ext>
            </a:extLst>
          </p:cNvPr>
          <p:cNvCxnSpPr>
            <a:cxnSpLocks/>
          </p:cNvCxnSpPr>
          <p:nvPr/>
        </p:nvCxnSpPr>
        <p:spPr>
          <a:xfrm>
            <a:off x="846514" y="3544218"/>
            <a:ext cx="457200" cy="1"/>
          </a:xfrm>
          <a:prstGeom prst="line">
            <a:avLst/>
          </a:prstGeom>
          <a:ln w="22225" cap="rnd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8198F515-66C6-6719-D11D-B0590C8EA8D9}"/>
              </a:ext>
            </a:extLst>
          </p:cNvPr>
          <p:cNvCxnSpPr>
            <a:cxnSpLocks/>
          </p:cNvCxnSpPr>
          <p:nvPr/>
        </p:nvCxnSpPr>
        <p:spPr>
          <a:xfrm>
            <a:off x="10888285" y="3544218"/>
            <a:ext cx="457200" cy="0"/>
          </a:xfrm>
          <a:prstGeom prst="line">
            <a:avLst/>
          </a:prstGeom>
          <a:ln w="22225" cap="rnd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TextBox 72">
            <a:extLst>
              <a:ext uri="{FF2B5EF4-FFF2-40B4-BE49-F238E27FC236}">
                <a16:creationId xmlns:a16="http://schemas.microsoft.com/office/drawing/2014/main" id="{E4235DE5-0B79-A367-8DD9-5C3BD973FE42}"/>
              </a:ext>
            </a:extLst>
          </p:cNvPr>
          <p:cNvSpPr txBox="1"/>
          <p:nvPr/>
        </p:nvSpPr>
        <p:spPr>
          <a:xfrm>
            <a:off x="9876755" y="3313386"/>
            <a:ext cx="806631" cy="461665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2026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064173C8-BCAA-9CDD-F5A1-2EEB31CEF851}"/>
              </a:ext>
            </a:extLst>
          </p:cNvPr>
          <p:cNvSpPr txBox="1"/>
          <p:nvPr/>
        </p:nvSpPr>
        <p:spPr>
          <a:xfrm>
            <a:off x="8203127" y="3313386"/>
            <a:ext cx="806632" cy="461665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2025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1F7B65A3-1127-01C3-4AC1-533C1F51866A}"/>
              </a:ext>
            </a:extLst>
          </p:cNvPr>
          <p:cNvSpPr txBox="1"/>
          <p:nvPr/>
        </p:nvSpPr>
        <p:spPr>
          <a:xfrm>
            <a:off x="6529496" y="3313386"/>
            <a:ext cx="806632" cy="461665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2024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ED9F37E8-C260-4FFD-58F9-4FC2BE3DF2C9}"/>
              </a:ext>
            </a:extLst>
          </p:cNvPr>
          <p:cNvSpPr txBox="1"/>
          <p:nvPr/>
        </p:nvSpPr>
        <p:spPr>
          <a:xfrm>
            <a:off x="4855868" y="3313386"/>
            <a:ext cx="806632" cy="461665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Calibri" panose="020F0502020204030204"/>
              </a:defRPr>
            </a:lvl1pPr>
          </a:lstStyle>
          <a:p>
            <a:r>
              <a:rPr lang="en-US" dirty="0"/>
              <a:t>2023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C6F5AE6A-46B2-7201-FD23-41A209AC835B}"/>
              </a:ext>
            </a:extLst>
          </p:cNvPr>
          <p:cNvSpPr txBox="1"/>
          <p:nvPr/>
        </p:nvSpPr>
        <p:spPr>
          <a:xfrm>
            <a:off x="3182241" y="3313386"/>
            <a:ext cx="806632" cy="461665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2022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BA0AAFFC-716F-E162-B5CF-748897E2A9D8}"/>
              </a:ext>
            </a:extLst>
          </p:cNvPr>
          <p:cNvSpPr txBox="1"/>
          <p:nvPr/>
        </p:nvSpPr>
        <p:spPr>
          <a:xfrm>
            <a:off x="1508612" y="3313386"/>
            <a:ext cx="806632" cy="461665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2021</a:t>
            </a:r>
          </a:p>
        </p:txBody>
      </p:sp>
    </p:spTree>
    <p:extLst>
      <p:ext uri="{BB962C8B-B14F-4D97-AF65-F5344CB8AC3E}">
        <p14:creationId xmlns:p14="http://schemas.microsoft.com/office/powerpoint/2010/main" val="10256261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9489</TotalTime>
  <Words>406</Words>
  <Application>Microsoft Office PowerPoint</Application>
  <PresentationFormat>Widescreen</PresentationFormat>
  <Paragraphs>45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Timeline Roadmap – Slide Template</vt:lpstr>
      <vt:lpstr>Timeline Roadmap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Timeline Roadmap</dc:title>
  <dc:creator>PresentationGO.com</dc:creator>
  <dc:description>© Copyright PresentationGO.com - Do not distribute or sale without written permission.</dc:description>
  <cp:lastModifiedBy>Christophe Barroche</cp:lastModifiedBy>
  <cp:revision>48</cp:revision>
  <dcterms:created xsi:type="dcterms:W3CDTF">2014-11-26T05:14:11Z</dcterms:created>
  <dcterms:modified xsi:type="dcterms:W3CDTF">2025-09-01T17:48:09Z</dcterms:modified>
  <cp:category>Timelines &amp; Planning</cp:category>
</cp:coreProperties>
</file>