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2" r:id="rId4"/>
    <p:sldId id="37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16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971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56E8D-B46E-C2D7-B6C7-0ED34B0E3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768AC1-2B42-1047-687D-B47C5BA625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C108BB-650F-97A0-7508-8E643CD101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831606-592E-AB34-2383-43998B2EDD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308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3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14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Five-Part Semi-Circle Diagram – </a:t>
            </a:r>
            <a:br>
              <a:rPr lang="en-US" dirty="0"/>
            </a:br>
            <a:r>
              <a:rPr lang="en-US" dirty="0"/>
              <a:t>Slide Template</a:t>
            </a: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4B221719-468C-74C6-A805-B99D13884B22}"/>
              </a:ext>
            </a:extLst>
          </p:cNvPr>
          <p:cNvSpPr>
            <a:spLocks/>
          </p:cNvSpPr>
          <p:nvPr/>
        </p:nvSpPr>
        <p:spPr bwMode="auto">
          <a:xfrm>
            <a:off x="3556215" y="1675219"/>
            <a:ext cx="1151377" cy="1189317"/>
          </a:xfrm>
          <a:custGeom>
            <a:avLst/>
            <a:gdLst>
              <a:gd name="connsiteX0" fmla="*/ 352057 w 1399285"/>
              <a:gd name="connsiteY0" fmla="*/ 0 h 1445395"/>
              <a:gd name="connsiteX1" fmla="*/ 1399285 w 1399285"/>
              <a:gd name="connsiteY1" fmla="*/ 665078 h 1445395"/>
              <a:gd name="connsiteX2" fmla="*/ 568964 w 1399285"/>
              <a:gd name="connsiteY2" fmla="*/ 1445395 h 1445395"/>
              <a:gd name="connsiteX3" fmla="*/ 551548 w 1399285"/>
              <a:gd name="connsiteY3" fmla="*/ 1426233 h 1445395"/>
              <a:gd name="connsiteX4" fmla="*/ 96554 w 1399285"/>
              <a:gd name="connsiteY4" fmla="*/ 1119467 h 1445395"/>
              <a:gd name="connsiteX5" fmla="*/ 0 w 1399285"/>
              <a:gd name="connsiteY5" fmla="*/ 1084128 h 1445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9285" h="1445395">
                <a:moveTo>
                  <a:pt x="352057" y="0"/>
                </a:moveTo>
                <a:cubicBezTo>
                  <a:pt x="751527" y="129776"/>
                  <a:pt x="1111773" y="358647"/>
                  <a:pt x="1399285" y="665078"/>
                </a:cubicBezTo>
                <a:lnTo>
                  <a:pt x="568964" y="1445395"/>
                </a:lnTo>
                <a:lnTo>
                  <a:pt x="551548" y="1426233"/>
                </a:lnTo>
                <a:cubicBezTo>
                  <a:pt x="422030" y="1296715"/>
                  <a:pt x="267807" y="1191901"/>
                  <a:pt x="96554" y="1119467"/>
                </a:cubicBezTo>
                <a:lnTo>
                  <a:pt x="0" y="1084128"/>
                </a:lnTo>
                <a:close/>
              </a:path>
            </a:pathLst>
          </a:custGeom>
          <a:solidFill>
            <a:srgbClr val="F15F47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4969F943-FF99-DD5D-5D9B-1609B33F586A}"/>
              </a:ext>
            </a:extLst>
          </p:cNvPr>
          <p:cNvSpPr>
            <a:spLocks/>
          </p:cNvSpPr>
          <p:nvPr/>
        </p:nvSpPr>
        <p:spPr bwMode="auto">
          <a:xfrm>
            <a:off x="4044783" y="2244743"/>
            <a:ext cx="1176163" cy="1128110"/>
          </a:xfrm>
          <a:custGeom>
            <a:avLst/>
            <a:gdLst>
              <a:gd name="connsiteX0" fmla="*/ 831355 w 1429408"/>
              <a:gd name="connsiteY0" fmla="*/ 0 h 1371009"/>
              <a:gd name="connsiteX1" fmla="*/ 1429408 w 1429408"/>
              <a:gd name="connsiteY1" fmla="*/ 1087727 h 1371009"/>
              <a:gd name="connsiteX2" fmla="*/ 325648 w 1429408"/>
              <a:gd name="connsiteY2" fmla="*/ 1371009 h 1371009"/>
              <a:gd name="connsiteX3" fmla="*/ 312683 w 1429408"/>
              <a:gd name="connsiteY3" fmla="*/ 1320589 h 1371009"/>
              <a:gd name="connsiteX4" fmla="*/ 50170 w 1429408"/>
              <a:gd name="connsiteY4" fmla="*/ 835733 h 1371009"/>
              <a:gd name="connsiteX5" fmla="*/ 0 w 1429408"/>
              <a:gd name="connsiteY5" fmla="*/ 780533 h 137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29408" h="1371009">
                <a:moveTo>
                  <a:pt x="831355" y="0"/>
                </a:moveTo>
                <a:cubicBezTo>
                  <a:pt x="1119137" y="306423"/>
                  <a:pt x="1324968" y="680687"/>
                  <a:pt x="1429408" y="1087727"/>
                </a:cubicBezTo>
                <a:lnTo>
                  <a:pt x="325648" y="1371009"/>
                </a:lnTo>
                <a:lnTo>
                  <a:pt x="312683" y="1320589"/>
                </a:lnTo>
                <a:cubicBezTo>
                  <a:pt x="256919" y="1141301"/>
                  <a:pt x="166856" y="977124"/>
                  <a:pt x="50170" y="835733"/>
                </a:cubicBezTo>
                <a:lnTo>
                  <a:pt x="0" y="780533"/>
                </a:lnTo>
                <a:close/>
              </a:path>
            </a:pathLst>
          </a:custGeom>
          <a:solidFill>
            <a:srgbClr val="FBA91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44811AC9-41E5-5FE9-BBD6-E3F32940711D}"/>
              </a:ext>
            </a:extLst>
          </p:cNvPr>
          <p:cNvSpPr>
            <a:spLocks/>
          </p:cNvSpPr>
          <p:nvPr/>
        </p:nvSpPr>
        <p:spPr bwMode="auto">
          <a:xfrm>
            <a:off x="4320395" y="3169563"/>
            <a:ext cx="973122" cy="1020179"/>
          </a:xfrm>
          <a:custGeom>
            <a:avLst/>
            <a:gdLst>
              <a:gd name="connsiteX0" fmla="*/ 1104337 w 1182649"/>
              <a:gd name="connsiteY0" fmla="*/ 0 h 1239838"/>
              <a:gd name="connsiteX1" fmla="*/ 1104337 w 1182649"/>
              <a:gd name="connsiteY1" fmla="*/ 1239838 h 1239838"/>
              <a:gd name="connsiteX2" fmla="*/ 1149 w 1182649"/>
              <a:gd name="connsiteY2" fmla="*/ 956877 h 1239838"/>
              <a:gd name="connsiteX3" fmla="*/ 13001 w 1182649"/>
              <a:gd name="connsiteY3" fmla="*/ 910781 h 1239838"/>
              <a:gd name="connsiteX4" fmla="*/ 42082 w 1182649"/>
              <a:gd name="connsiteY4" fmla="*/ 622300 h 1239838"/>
              <a:gd name="connsiteX5" fmla="*/ 13001 w 1182649"/>
              <a:gd name="connsiteY5" fmla="*/ 333819 h 1239838"/>
              <a:gd name="connsiteX6" fmla="*/ 0 w 1182649"/>
              <a:gd name="connsiteY6" fmla="*/ 283256 h 123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2649" h="1239838">
                <a:moveTo>
                  <a:pt x="1104337" y="0"/>
                </a:moveTo>
                <a:cubicBezTo>
                  <a:pt x="1208753" y="406554"/>
                  <a:pt x="1208753" y="833284"/>
                  <a:pt x="1104337" y="1239838"/>
                </a:cubicBezTo>
                <a:lnTo>
                  <a:pt x="1149" y="956877"/>
                </a:lnTo>
                <a:lnTo>
                  <a:pt x="13001" y="910781"/>
                </a:lnTo>
                <a:cubicBezTo>
                  <a:pt x="32069" y="817599"/>
                  <a:pt x="42082" y="721119"/>
                  <a:pt x="42082" y="622300"/>
                </a:cubicBezTo>
                <a:cubicBezTo>
                  <a:pt x="42082" y="523481"/>
                  <a:pt x="32069" y="427001"/>
                  <a:pt x="13001" y="333819"/>
                </a:cubicBezTo>
                <a:lnTo>
                  <a:pt x="0" y="283256"/>
                </a:lnTo>
                <a:close/>
              </a:path>
            </a:pathLst>
          </a:custGeom>
          <a:solidFill>
            <a:srgbClr val="FEDA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67B2532B-C044-8D49-9F41-4664EE804F7E}"/>
              </a:ext>
            </a:extLst>
          </p:cNvPr>
          <p:cNvSpPr>
            <a:spLocks/>
          </p:cNvSpPr>
          <p:nvPr/>
        </p:nvSpPr>
        <p:spPr bwMode="auto">
          <a:xfrm>
            <a:off x="4046617" y="3986698"/>
            <a:ext cx="1174328" cy="1127866"/>
          </a:xfrm>
          <a:custGeom>
            <a:avLst/>
            <a:gdLst>
              <a:gd name="connsiteX0" fmla="*/ 324566 w 1427178"/>
              <a:gd name="connsiteY0" fmla="*/ 0 h 1370712"/>
              <a:gd name="connsiteX1" fmla="*/ 1427178 w 1427178"/>
              <a:gd name="connsiteY1" fmla="*/ 283288 h 1370712"/>
              <a:gd name="connsiteX2" fmla="*/ 829125 w 1427178"/>
              <a:gd name="connsiteY2" fmla="*/ 1370712 h 1370712"/>
              <a:gd name="connsiteX3" fmla="*/ 0 w 1427178"/>
              <a:gd name="connsiteY3" fmla="*/ 592489 h 1370712"/>
              <a:gd name="connsiteX4" fmla="*/ 47940 w 1427178"/>
              <a:gd name="connsiteY4" fmla="*/ 539741 h 1370712"/>
              <a:gd name="connsiteX5" fmla="*/ 310453 w 1427178"/>
              <a:gd name="connsiteY5" fmla="*/ 54885 h 1370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27178" h="1370712">
                <a:moveTo>
                  <a:pt x="324566" y="0"/>
                </a:moveTo>
                <a:lnTo>
                  <a:pt x="1427178" y="283288"/>
                </a:lnTo>
                <a:cubicBezTo>
                  <a:pt x="1322738" y="690215"/>
                  <a:pt x="1116907" y="1064374"/>
                  <a:pt x="829125" y="1370712"/>
                </a:cubicBezTo>
                <a:lnTo>
                  <a:pt x="0" y="592489"/>
                </a:lnTo>
                <a:lnTo>
                  <a:pt x="47940" y="539741"/>
                </a:lnTo>
                <a:cubicBezTo>
                  <a:pt x="164626" y="398350"/>
                  <a:pt x="254689" y="234173"/>
                  <a:pt x="310453" y="54885"/>
                </a:cubicBezTo>
                <a:close/>
              </a:path>
            </a:pathLst>
          </a:custGeom>
          <a:solidFill>
            <a:srgbClr val="6EA56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F7C11AE4-A567-A461-1AF2-15715DA6973C}"/>
              </a:ext>
            </a:extLst>
          </p:cNvPr>
          <p:cNvSpPr>
            <a:spLocks/>
          </p:cNvSpPr>
          <p:nvPr/>
        </p:nvSpPr>
        <p:spPr bwMode="auto">
          <a:xfrm>
            <a:off x="3557353" y="4496575"/>
            <a:ext cx="1150239" cy="1187512"/>
          </a:xfrm>
          <a:custGeom>
            <a:avLst/>
            <a:gdLst>
              <a:gd name="connsiteX0" fmla="*/ 569916 w 1397903"/>
              <a:gd name="connsiteY0" fmla="*/ 0 h 1443201"/>
              <a:gd name="connsiteX1" fmla="*/ 1397903 w 1397903"/>
              <a:gd name="connsiteY1" fmla="*/ 778123 h 1443201"/>
              <a:gd name="connsiteX2" fmla="*/ 350675 w 1397903"/>
              <a:gd name="connsiteY2" fmla="*/ 1443201 h 1443201"/>
              <a:gd name="connsiteX3" fmla="*/ 0 w 1397903"/>
              <a:gd name="connsiteY3" fmla="*/ 363330 h 1443201"/>
              <a:gd name="connsiteX4" fmla="*/ 95172 w 1397903"/>
              <a:gd name="connsiteY4" fmla="*/ 328496 h 1443201"/>
              <a:gd name="connsiteX5" fmla="*/ 550166 w 1397903"/>
              <a:gd name="connsiteY5" fmla="*/ 21731 h 1443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7903" h="1443201">
                <a:moveTo>
                  <a:pt x="569916" y="0"/>
                </a:moveTo>
                <a:lnTo>
                  <a:pt x="1397903" y="778123"/>
                </a:lnTo>
                <a:cubicBezTo>
                  <a:pt x="1110391" y="1084555"/>
                  <a:pt x="750145" y="1313425"/>
                  <a:pt x="350675" y="1443201"/>
                </a:cubicBezTo>
                <a:lnTo>
                  <a:pt x="0" y="363330"/>
                </a:lnTo>
                <a:lnTo>
                  <a:pt x="95172" y="328496"/>
                </a:lnTo>
                <a:cubicBezTo>
                  <a:pt x="266425" y="256062"/>
                  <a:pt x="420648" y="151249"/>
                  <a:pt x="550166" y="21731"/>
                </a:cubicBezTo>
                <a:close/>
              </a:path>
            </a:pathLst>
          </a:custGeom>
          <a:solidFill>
            <a:srgbClr val="3AC6E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4D35BE5-E51F-27DB-2022-0782DEBCB930}"/>
              </a:ext>
            </a:extLst>
          </p:cNvPr>
          <p:cNvGrpSpPr/>
          <p:nvPr/>
        </p:nvGrpSpPr>
        <p:grpSpPr>
          <a:xfrm>
            <a:off x="6241530" y="3351274"/>
            <a:ext cx="2407672" cy="752914"/>
            <a:chOff x="6241530" y="3349400"/>
            <a:chExt cx="2407672" cy="752914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F2A28702-801F-9CAD-20D3-E22F75EA771F}"/>
                </a:ext>
              </a:extLst>
            </p:cNvPr>
            <p:cNvSpPr txBox="1"/>
            <p:nvPr/>
          </p:nvSpPr>
          <p:spPr>
            <a:xfrm>
              <a:off x="6241530" y="3349400"/>
              <a:ext cx="2407672" cy="4051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79A0FB8D-63C8-35C5-D1A5-8F879B079205}"/>
                </a:ext>
              </a:extLst>
            </p:cNvPr>
            <p:cNvSpPr txBox="1"/>
            <p:nvPr/>
          </p:nvSpPr>
          <p:spPr>
            <a:xfrm>
              <a:off x="6241530" y="3697117"/>
              <a:ext cx="2407672" cy="4051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B09A5F1-0445-A57B-EC64-A9F648596018}"/>
              </a:ext>
            </a:extLst>
          </p:cNvPr>
          <p:cNvGrpSpPr/>
          <p:nvPr/>
        </p:nvGrpSpPr>
        <p:grpSpPr>
          <a:xfrm>
            <a:off x="5750685" y="4172382"/>
            <a:ext cx="2407672" cy="752914"/>
            <a:chOff x="5750685" y="4171446"/>
            <a:chExt cx="2407672" cy="752914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FCF1E2D0-9F4A-AD21-62EE-ADCA2398B10D}"/>
                </a:ext>
              </a:extLst>
            </p:cNvPr>
            <p:cNvSpPr txBox="1"/>
            <p:nvPr/>
          </p:nvSpPr>
          <p:spPr>
            <a:xfrm>
              <a:off x="5750685" y="4171446"/>
              <a:ext cx="2407672" cy="4051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8A394EAB-25C2-CB3B-E0ED-4EA0316987E1}"/>
                </a:ext>
              </a:extLst>
            </p:cNvPr>
            <p:cNvSpPr txBox="1"/>
            <p:nvPr/>
          </p:nvSpPr>
          <p:spPr>
            <a:xfrm>
              <a:off x="5750685" y="4519163"/>
              <a:ext cx="2407672" cy="4051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BAC441F-BEB8-16D6-59DC-978A1049E5C0}"/>
              </a:ext>
            </a:extLst>
          </p:cNvPr>
          <p:cNvGrpSpPr/>
          <p:nvPr/>
        </p:nvGrpSpPr>
        <p:grpSpPr>
          <a:xfrm>
            <a:off x="5429896" y="4993490"/>
            <a:ext cx="2407672" cy="752914"/>
            <a:chOff x="5429896" y="4993490"/>
            <a:chExt cx="2407672" cy="752914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D183D6D-3176-916E-3C61-D89164CB676C}"/>
                </a:ext>
              </a:extLst>
            </p:cNvPr>
            <p:cNvSpPr txBox="1"/>
            <p:nvPr/>
          </p:nvSpPr>
          <p:spPr>
            <a:xfrm>
              <a:off x="5429896" y="4993490"/>
              <a:ext cx="2407672" cy="4051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58021B33-8A63-B28F-9894-31779A8E0CBD}"/>
                </a:ext>
              </a:extLst>
            </p:cNvPr>
            <p:cNvSpPr txBox="1"/>
            <p:nvPr/>
          </p:nvSpPr>
          <p:spPr>
            <a:xfrm>
              <a:off x="5429896" y="5341207"/>
              <a:ext cx="2407672" cy="4051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74" name="Graphic 73" descr="Network with solid fill">
            <a:extLst>
              <a:ext uri="{FF2B5EF4-FFF2-40B4-BE49-F238E27FC236}">
                <a16:creationId xmlns:a16="http://schemas.microsoft.com/office/drawing/2014/main" id="{82C6CBEF-5FE2-4A58-B6F1-D4F8668C93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078752" y="3309984"/>
            <a:ext cx="752398" cy="75239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BD800A1D-71D0-250A-40E2-D2C8339DB92B}"/>
              </a:ext>
            </a:extLst>
          </p:cNvPr>
          <p:cNvGrpSpPr/>
          <p:nvPr/>
        </p:nvGrpSpPr>
        <p:grpSpPr>
          <a:xfrm>
            <a:off x="5429896" y="1709058"/>
            <a:ext cx="2407672" cy="752914"/>
            <a:chOff x="5429896" y="1705308"/>
            <a:chExt cx="2407672" cy="752914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B4BBF84-24F8-D8FC-2B86-3807744EDB08}"/>
                </a:ext>
              </a:extLst>
            </p:cNvPr>
            <p:cNvSpPr txBox="1"/>
            <p:nvPr/>
          </p:nvSpPr>
          <p:spPr>
            <a:xfrm>
              <a:off x="5429896" y="1705308"/>
              <a:ext cx="2407672" cy="4051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FA5C23BA-F1B7-F689-EDD1-5C2A66069C8A}"/>
                </a:ext>
              </a:extLst>
            </p:cNvPr>
            <p:cNvSpPr txBox="1"/>
            <p:nvPr/>
          </p:nvSpPr>
          <p:spPr>
            <a:xfrm>
              <a:off x="5429896" y="2053025"/>
              <a:ext cx="2407672" cy="4051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76" name="Graphic 75" descr="Eye with solid fill">
            <a:extLst>
              <a:ext uri="{FF2B5EF4-FFF2-40B4-BE49-F238E27FC236}">
                <a16:creationId xmlns:a16="http://schemas.microsoft.com/office/drawing/2014/main" id="{EDDF415B-F9D1-3125-4A39-4FFEFB7340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831150" y="2037714"/>
            <a:ext cx="451439" cy="451439"/>
          </a:xfrm>
          <a:prstGeom prst="rect">
            <a:avLst/>
          </a:prstGeom>
        </p:spPr>
      </p:pic>
      <p:pic>
        <p:nvPicPr>
          <p:cNvPr id="77" name="Graphic 76" descr="Puzzle with solid fill">
            <a:extLst>
              <a:ext uri="{FF2B5EF4-FFF2-40B4-BE49-F238E27FC236}">
                <a16:creationId xmlns:a16="http://schemas.microsoft.com/office/drawing/2014/main" id="{5ABC838E-CF27-3337-8612-E4E57D29BD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831150" y="4883213"/>
            <a:ext cx="451439" cy="451439"/>
          </a:xfrm>
          <a:prstGeom prst="rect">
            <a:avLst/>
          </a:prstGeom>
        </p:spPr>
      </p:pic>
      <p:pic>
        <p:nvPicPr>
          <p:cNvPr id="78" name="Graphic 77" descr="Tools with solid fill">
            <a:extLst>
              <a:ext uri="{FF2B5EF4-FFF2-40B4-BE49-F238E27FC236}">
                <a16:creationId xmlns:a16="http://schemas.microsoft.com/office/drawing/2014/main" id="{9FB352A7-8904-E3F4-5D24-9CAA4D5ACD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677878" y="3453933"/>
            <a:ext cx="451439" cy="451439"/>
          </a:xfrm>
          <a:prstGeom prst="rect">
            <a:avLst/>
          </a:prstGeom>
        </p:spPr>
      </p:pic>
      <p:pic>
        <p:nvPicPr>
          <p:cNvPr id="79" name="Graphic 78" descr="Bar chart with solid fill">
            <a:extLst>
              <a:ext uri="{FF2B5EF4-FFF2-40B4-BE49-F238E27FC236}">
                <a16:creationId xmlns:a16="http://schemas.microsoft.com/office/drawing/2014/main" id="{B901E4CC-3B35-DC33-1502-74BD701DCB8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444338" y="4283653"/>
            <a:ext cx="451439" cy="451439"/>
          </a:xfrm>
          <a:prstGeom prst="rect">
            <a:avLst/>
          </a:prstGeom>
        </p:spPr>
      </p:pic>
      <p:pic>
        <p:nvPicPr>
          <p:cNvPr id="80" name="Graphic 79" descr="Coins with solid fill">
            <a:extLst>
              <a:ext uri="{FF2B5EF4-FFF2-40B4-BE49-F238E27FC236}">
                <a16:creationId xmlns:a16="http://schemas.microsoft.com/office/drawing/2014/main" id="{1FDAE8EE-F8B9-505C-2C62-69D92DD578E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444338" y="2641241"/>
            <a:ext cx="451439" cy="451439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45E5AACC-7721-DF27-9E16-9E6DC1911272}"/>
              </a:ext>
            </a:extLst>
          </p:cNvPr>
          <p:cNvGrpSpPr/>
          <p:nvPr/>
        </p:nvGrpSpPr>
        <p:grpSpPr>
          <a:xfrm>
            <a:off x="5750685" y="2530166"/>
            <a:ext cx="2407672" cy="752914"/>
            <a:chOff x="5750685" y="2527354"/>
            <a:chExt cx="2407672" cy="752914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FFB23B93-A3E8-53C6-2F65-7953225F7FE2}"/>
                </a:ext>
              </a:extLst>
            </p:cNvPr>
            <p:cNvSpPr txBox="1"/>
            <p:nvPr/>
          </p:nvSpPr>
          <p:spPr>
            <a:xfrm>
              <a:off x="5750685" y="2527354"/>
              <a:ext cx="2407672" cy="4051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2C3C2F86-647A-3597-ED34-ABB142B69280}"/>
                </a:ext>
              </a:extLst>
            </p:cNvPr>
            <p:cNvSpPr txBox="1"/>
            <p:nvPr/>
          </p:nvSpPr>
          <p:spPr>
            <a:xfrm>
              <a:off x="5750685" y="2875071"/>
              <a:ext cx="2407672" cy="4051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500A4DF4-EB7F-4DCB-DEEB-131EB04EE307}"/>
              </a:ext>
            </a:extLst>
          </p:cNvPr>
          <p:cNvSpPr>
            <a:spLocks/>
          </p:cNvSpPr>
          <p:nvPr/>
        </p:nvSpPr>
        <p:spPr bwMode="auto">
          <a:xfrm>
            <a:off x="3556215" y="2435223"/>
            <a:ext cx="576967" cy="429313"/>
          </a:xfrm>
          <a:custGeom>
            <a:avLst/>
            <a:gdLst>
              <a:gd name="connsiteX0" fmla="*/ 52115 w 701196"/>
              <a:gd name="connsiteY0" fmla="*/ 0 h 521750"/>
              <a:gd name="connsiteX1" fmla="*/ 189129 w 701196"/>
              <a:gd name="connsiteY1" fmla="*/ 50147 h 521750"/>
              <a:gd name="connsiteX2" fmla="*/ 696294 w 701196"/>
              <a:gd name="connsiteY2" fmla="*/ 392087 h 521750"/>
              <a:gd name="connsiteX3" fmla="*/ 701196 w 701196"/>
              <a:gd name="connsiteY3" fmla="*/ 397481 h 521750"/>
              <a:gd name="connsiteX4" fmla="*/ 568964 w 701196"/>
              <a:gd name="connsiteY4" fmla="*/ 521750 h 521750"/>
              <a:gd name="connsiteX5" fmla="*/ 551548 w 701196"/>
              <a:gd name="connsiteY5" fmla="*/ 502588 h 521750"/>
              <a:gd name="connsiteX6" fmla="*/ 96554 w 701196"/>
              <a:gd name="connsiteY6" fmla="*/ 195822 h 521750"/>
              <a:gd name="connsiteX7" fmla="*/ 0 w 701196"/>
              <a:gd name="connsiteY7" fmla="*/ 160483 h 52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1196" h="521750">
                <a:moveTo>
                  <a:pt x="52115" y="0"/>
                </a:moveTo>
                <a:lnTo>
                  <a:pt x="189129" y="50147"/>
                </a:lnTo>
                <a:cubicBezTo>
                  <a:pt x="380018" y="130887"/>
                  <a:pt x="551925" y="247718"/>
                  <a:pt x="696294" y="392087"/>
                </a:cubicBezTo>
                <a:lnTo>
                  <a:pt x="701196" y="397481"/>
                </a:lnTo>
                <a:lnTo>
                  <a:pt x="568964" y="521750"/>
                </a:lnTo>
                <a:lnTo>
                  <a:pt x="551548" y="502588"/>
                </a:lnTo>
                <a:cubicBezTo>
                  <a:pt x="422030" y="373070"/>
                  <a:pt x="267807" y="268256"/>
                  <a:pt x="96554" y="195822"/>
                </a:cubicBezTo>
                <a:lnTo>
                  <a:pt x="0" y="160483"/>
                </a:lnTo>
                <a:close/>
              </a:path>
            </a:pathLst>
          </a:cu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57B16874-BB1C-3D53-D029-88951CFCF8BF}"/>
              </a:ext>
            </a:extLst>
          </p:cNvPr>
          <p:cNvSpPr>
            <a:spLocks/>
          </p:cNvSpPr>
          <p:nvPr/>
        </p:nvSpPr>
        <p:spPr bwMode="auto">
          <a:xfrm>
            <a:off x="4044783" y="2784790"/>
            <a:ext cx="419677" cy="588063"/>
          </a:xfrm>
          <a:custGeom>
            <a:avLst/>
            <a:gdLst>
              <a:gd name="connsiteX0" fmla="*/ 132292 w 510040"/>
              <a:gd name="connsiteY0" fmla="*/ 0 h 714681"/>
              <a:gd name="connsiteX1" fmla="*/ 205509 w 510040"/>
              <a:gd name="connsiteY1" fmla="*/ 80559 h 714681"/>
              <a:gd name="connsiteX2" fmla="*/ 498122 w 510040"/>
              <a:gd name="connsiteY2" fmla="*/ 621009 h 714681"/>
              <a:gd name="connsiteX3" fmla="*/ 510040 w 510040"/>
              <a:gd name="connsiteY3" fmla="*/ 667357 h 714681"/>
              <a:gd name="connsiteX4" fmla="*/ 325648 w 510040"/>
              <a:gd name="connsiteY4" fmla="*/ 714681 h 714681"/>
              <a:gd name="connsiteX5" fmla="*/ 312683 w 510040"/>
              <a:gd name="connsiteY5" fmla="*/ 664261 h 714681"/>
              <a:gd name="connsiteX6" fmla="*/ 50170 w 510040"/>
              <a:gd name="connsiteY6" fmla="*/ 179405 h 714681"/>
              <a:gd name="connsiteX7" fmla="*/ 0 w 510040"/>
              <a:gd name="connsiteY7" fmla="*/ 124205 h 714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0040" h="714681">
                <a:moveTo>
                  <a:pt x="132292" y="0"/>
                </a:moveTo>
                <a:lnTo>
                  <a:pt x="205509" y="80559"/>
                </a:lnTo>
                <a:cubicBezTo>
                  <a:pt x="335575" y="238162"/>
                  <a:pt x="435964" y="421164"/>
                  <a:pt x="498122" y="621009"/>
                </a:cubicBezTo>
                <a:lnTo>
                  <a:pt x="510040" y="667357"/>
                </a:lnTo>
                <a:lnTo>
                  <a:pt x="325648" y="714681"/>
                </a:lnTo>
                <a:lnTo>
                  <a:pt x="312683" y="664261"/>
                </a:lnTo>
                <a:cubicBezTo>
                  <a:pt x="256919" y="484973"/>
                  <a:pt x="166856" y="320796"/>
                  <a:pt x="50170" y="179405"/>
                </a:cubicBezTo>
                <a:lnTo>
                  <a:pt x="0" y="124205"/>
                </a:lnTo>
                <a:close/>
              </a:path>
            </a:pathLst>
          </a:cu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7302341D-532D-D358-F5BE-DCADA97D4FF0}"/>
              </a:ext>
            </a:extLst>
          </p:cNvPr>
          <p:cNvSpPr>
            <a:spLocks/>
          </p:cNvSpPr>
          <p:nvPr/>
        </p:nvSpPr>
        <p:spPr bwMode="auto">
          <a:xfrm>
            <a:off x="4320395" y="3363719"/>
            <a:ext cx="193283" cy="632678"/>
          </a:xfrm>
          <a:custGeom>
            <a:avLst/>
            <a:gdLst>
              <a:gd name="connsiteX0" fmla="*/ 184399 w 234900"/>
              <a:gd name="connsiteY0" fmla="*/ 0 h 768903"/>
              <a:gd name="connsiteX1" fmla="*/ 202484 w 234900"/>
              <a:gd name="connsiteY1" fmla="*/ 70338 h 768903"/>
              <a:gd name="connsiteX2" fmla="*/ 234900 w 234900"/>
              <a:gd name="connsiteY2" fmla="*/ 391897 h 768903"/>
              <a:gd name="connsiteX3" fmla="*/ 202484 w 234900"/>
              <a:gd name="connsiteY3" fmla="*/ 713456 h 768903"/>
              <a:gd name="connsiteX4" fmla="*/ 188228 w 234900"/>
              <a:gd name="connsiteY4" fmla="*/ 768903 h 768903"/>
              <a:gd name="connsiteX5" fmla="*/ 1149 w 234900"/>
              <a:gd name="connsiteY5" fmla="*/ 720918 h 768903"/>
              <a:gd name="connsiteX6" fmla="*/ 13001 w 234900"/>
              <a:gd name="connsiteY6" fmla="*/ 674822 h 768903"/>
              <a:gd name="connsiteX7" fmla="*/ 42082 w 234900"/>
              <a:gd name="connsiteY7" fmla="*/ 386341 h 768903"/>
              <a:gd name="connsiteX8" fmla="*/ 13001 w 234900"/>
              <a:gd name="connsiteY8" fmla="*/ 97860 h 768903"/>
              <a:gd name="connsiteX9" fmla="*/ 0 w 234900"/>
              <a:gd name="connsiteY9" fmla="*/ 47297 h 768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4900" h="768903">
                <a:moveTo>
                  <a:pt x="184399" y="0"/>
                </a:moveTo>
                <a:lnTo>
                  <a:pt x="202484" y="70338"/>
                </a:lnTo>
                <a:cubicBezTo>
                  <a:pt x="223738" y="174205"/>
                  <a:pt x="234900" y="281747"/>
                  <a:pt x="234900" y="391897"/>
                </a:cubicBezTo>
                <a:cubicBezTo>
                  <a:pt x="234900" y="502047"/>
                  <a:pt x="223738" y="609590"/>
                  <a:pt x="202484" y="713456"/>
                </a:cubicBezTo>
                <a:lnTo>
                  <a:pt x="188228" y="768903"/>
                </a:lnTo>
                <a:lnTo>
                  <a:pt x="1149" y="720918"/>
                </a:lnTo>
                <a:lnTo>
                  <a:pt x="13001" y="674822"/>
                </a:lnTo>
                <a:cubicBezTo>
                  <a:pt x="32069" y="581640"/>
                  <a:pt x="42082" y="485160"/>
                  <a:pt x="42082" y="386341"/>
                </a:cubicBezTo>
                <a:cubicBezTo>
                  <a:pt x="42082" y="287522"/>
                  <a:pt x="32069" y="191042"/>
                  <a:pt x="13001" y="97860"/>
                </a:cubicBezTo>
                <a:lnTo>
                  <a:pt x="0" y="47297"/>
                </a:lnTo>
                <a:close/>
              </a:path>
            </a:pathLst>
          </a:cu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21DE2E58-066D-B497-A5B0-A89A046151C3}"/>
              </a:ext>
            </a:extLst>
          </p:cNvPr>
          <p:cNvSpPr>
            <a:spLocks/>
          </p:cNvSpPr>
          <p:nvPr/>
        </p:nvSpPr>
        <p:spPr bwMode="auto">
          <a:xfrm>
            <a:off x="4046619" y="3986698"/>
            <a:ext cx="420982" cy="593912"/>
          </a:xfrm>
          <a:custGeom>
            <a:avLst/>
            <a:gdLst>
              <a:gd name="connsiteX0" fmla="*/ 324566 w 511625"/>
              <a:gd name="connsiteY0" fmla="*/ 0 h 721790"/>
              <a:gd name="connsiteX1" fmla="*/ 511625 w 511625"/>
              <a:gd name="connsiteY1" fmla="*/ 48060 h 721790"/>
              <a:gd name="connsiteX2" fmla="*/ 495892 w 511625"/>
              <a:gd name="connsiteY2" fmla="*/ 109248 h 721790"/>
              <a:gd name="connsiteX3" fmla="*/ 203279 w 511625"/>
              <a:gd name="connsiteY3" fmla="*/ 649698 h 721790"/>
              <a:gd name="connsiteX4" fmla="*/ 137758 w 511625"/>
              <a:gd name="connsiteY4" fmla="*/ 721790 h 721790"/>
              <a:gd name="connsiteX5" fmla="*/ 0 w 511625"/>
              <a:gd name="connsiteY5" fmla="*/ 592489 h 721790"/>
              <a:gd name="connsiteX6" fmla="*/ 47940 w 511625"/>
              <a:gd name="connsiteY6" fmla="*/ 539741 h 721790"/>
              <a:gd name="connsiteX7" fmla="*/ 310453 w 511625"/>
              <a:gd name="connsiteY7" fmla="*/ 54885 h 721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1625" h="721790">
                <a:moveTo>
                  <a:pt x="324566" y="0"/>
                </a:moveTo>
                <a:lnTo>
                  <a:pt x="511625" y="48060"/>
                </a:lnTo>
                <a:lnTo>
                  <a:pt x="495892" y="109248"/>
                </a:lnTo>
                <a:cubicBezTo>
                  <a:pt x="433734" y="309094"/>
                  <a:pt x="333345" y="492095"/>
                  <a:pt x="203279" y="649698"/>
                </a:cubicBezTo>
                <a:lnTo>
                  <a:pt x="137758" y="721790"/>
                </a:lnTo>
                <a:lnTo>
                  <a:pt x="0" y="592489"/>
                </a:lnTo>
                <a:lnTo>
                  <a:pt x="47940" y="539741"/>
                </a:lnTo>
                <a:cubicBezTo>
                  <a:pt x="164626" y="398350"/>
                  <a:pt x="254689" y="234173"/>
                  <a:pt x="310453" y="54885"/>
                </a:cubicBezTo>
                <a:close/>
              </a:path>
            </a:pathLst>
          </a:cu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81657226-1C21-9BD6-28FC-1611FB6549A8}"/>
              </a:ext>
            </a:extLst>
          </p:cNvPr>
          <p:cNvSpPr>
            <a:spLocks/>
          </p:cNvSpPr>
          <p:nvPr/>
        </p:nvSpPr>
        <p:spPr bwMode="auto">
          <a:xfrm>
            <a:off x="3557353" y="4496575"/>
            <a:ext cx="582232" cy="439183"/>
          </a:xfrm>
          <a:custGeom>
            <a:avLst/>
            <a:gdLst>
              <a:gd name="connsiteX0" fmla="*/ 569916 w 707595"/>
              <a:gd name="connsiteY0" fmla="*/ 0 h 533745"/>
              <a:gd name="connsiteX1" fmla="*/ 707595 w 707595"/>
              <a:gd name="connsiteY1" fmla="*/ 129388 h 533745"/>
              <a:gd name="connsiteX2" fmla="*/ 694912 w 707595"/>
              <a:gd name="connsiteY2" fmla="*/ 143343 h 533745"/>
              <a:gd name="connsiteX3" fmla="*/ 187747 w 707595"/>
              <a:gd name="connsiteY3" fmla="*/ 485283 h 533745"/>
              <a:gd name="connsiteX4" fmla="*/ 55340 w 707595"/>
              <a:gd name="connsiteY4" fmla="*/ 533745 h 533745"/>
              <a:gd name="connsiteX5" fmla="*/ 0 w 707595"/>
              <a:gd name="connsiteY5" fmla="*/ 363330 h 533745"/>
              <a:gd name="connsiteX6" fmla="*/ 95172 w 707595"/>
              <a:gd name="connsiteY6" fmla="*/ 328496 h 533745"/>
              <a:gd name="connsiteX7" fmla="*/ 550166 w 707595"/>
              <a:gd name="connsiteY7" fmla="*/ 21731 h 533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7595" h="533745">
                <a:moveTo>
                  <a:pt x="569916" y="0"/>
                </a:moveTo>
                <a:lnTo>
                  <a:pt x="707595" y="129388"/>
                </a:lnTo>
                <a:lnTo>
                  <a:pt x="694912" y="143343"/>
                </a:lnTo>
                <a:cubicBezTo>
                  <a:pt x="550543" y="287712"/>
                  <a:pt x="378636" y="404544"/>
                  <a:pt x="187747" y="485283"/>
                </a:cubicBezTo>
                <a:lnTo>
                  <a:pt x="55340" y="533745"/>
                </a:lnTo>
                <a:lnTo>
                  <a:pt x="0" y="363330"/>
                </a:lnTo>
                <a:lnTo>
                  <a:pt x="95172" y="328496"/>
                </a:lnTo>
                <a:cubicBezTo>
                  <a:pt x="266425" y="256062"/>
                  <a:pt x="420648" y="151249"/>
                  <a:pt x="550166" y="21731"/>
                </a:cubicBezTo>
                <a:close/>
              </a:path>
            </a:pathLst>
          </a:cu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01E0377-1FC6-F044-CA3F-444EFCC23FD3}"/>
              </a:ext>
            </a:extLst>
          </p:cNvPr>
          <p:cNvGrpSpPr/>
          <p:nvPr/>
        </p:nvGrpSpPr>
        <p:grpSpPr>
          <a:xfrm>
            <a:off x="356275" y="3088011"/>
            <a:ext cx="2418839" cy="1146814"/>
            <a:chOff x="8921977" y="2875429"/>
            <a:chExt cx="2926080" cy="138730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9A07DEA-A039-2F3A-13E4-B59D97CC8909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247437C-44BC-9C74-353D-34EB2E0063CE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85633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2900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007FC-40DC-51EF-C7DE-743741E42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20397-3680-8B2B-1FDB-D8DD11ABA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Five-Part Semi-Circle Diagram – </a:t>
            </a:r>
            <a:br>
              <a:rPr lang="en-US" dirty="0"/>
            </a:br>
            <a:r>
              <a:rPr lang="en-US" dirty="0"/>
              <a:t>-Slide Template</a:t>
            </a: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B6D14740-F193-6331-154D-1324781D29F2}"/>
              </a:ext>
            </a:extLst>
          </p:cNvPr>
          <p:cNvSpPr>
            <a:spLocks/>
          </p:cNvSpPr>
          <p:nvPr/>
        </p:nvSpPr>
        <p:spPr bwMode="auto">
          <a:xfrm>
            <a:off x="3556215" y="1675219"/>
            <a:ext cx="1151377" cy="1189317"/>
          </a:xfrm>
          <a:custGeom>
            <a:avLst/>
            <a:gdLst>
              <a:gd name="connsiteX0" fmla="*/ 352057 w 1399285"/>
              <a:gd name="connsiteY0" fmla="*/ 0 h 1445395"/>
              <a:gd name="connsiteX1" fmla="*/ 1399285 w 1399285"/>
              <a:gd name="connsiteY1" fmla="*/ 665078 h 1445395"/>
              <a:gd name="connsiteX2" fmla="*/ 568964 w 1399285"/>
              <a:gd name="connsiteY2" fmla="*/ 1445395 h 1445395"/>
              <a:gd name="connsiteX3" fmla="*/ 551548 w 1399285"/>
              <a:gd name="connsiteY3" fmla="*/ 1426233 h 1445395"/>
              <a:gd name="connsiteX4" fmla="*/ 96554 w 1399285"/>
              <a:gd name="connsiteY4" fmla="*/ 1119467 h 1445395"/>
              <a:gd name="connsiteX5" fmla="*/ 0 w 1399285"/>
              <a:gd name="connsiteY5" fmla="*/ 1084128 h 1445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9285" h="1445395">
                <a:moveTo>
                  <a:pt x="352057" y="0"/>
                </a:moveTo>
                <a:cubicBezTo>
                  <a:pt x="751527" y="129776"/>
                  <a:pt x="1111773" y="358647"/>
                  <a:pt x="1399285" y="665078"/>
                </a:cubicBezTo>
                <a:lnTo>
                  <a:pt x="568964" y="1445395"/>
                </a:lnTo>
                <a:lnTo>
                  <a:pt x="551548" y="1426233"/>
                </a:lnTo>
                <a:cubicBezTo>
                  <a:pt x="422030" y="1296715"/>
                  <a:pt x="267807" y="1191901"/>
                  <a:pt x="96554" y="1119467"/>
                </a:cubicBezTo>
                <a:lnTo>
                  <a:pt x="0" y="1084128"/>
                </a:lnTo>
                <a:close/>
              </a:path>
            </a:pathLst>
          </a:custGeom>
          <a:solidFill>
            <a:srgbClr val="F15F47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6A5987BE-AAB3-D4FA-CE9C-EE7C27567A0E}"/>
              </a:ext>
            </a:extLst>
          </p:cNvPr>
          <p:cNvSpPr>
            <a:spLocks/>
          </p:cNvSpPr>
          <p:nvPr/>
        </p:nvSpPr>
        <p:spPr bwMode="auto">
          <a:xfrm>
            <a:off x="4044783" y="2244743"/>
            <a:ext cx="1176163" cy="1128110"/>
          </a:xfrm>
          <a:custGeom>
            <a:avLst/>
            <a:gdLst>
              <a:gd name="connsiteX0" fmla="*/ 831355 w 1429408"/>
              <a:gd name="connsiteY0" fmla="*/ 0 h 1371009"/>
              <a:gd name="connsiteX1" fmla="*/ 1429408 w 1429408"/>
              <a:gd name="connsiteY1" fmla="*/ 1087727 h 1371009"/>
              <a:gd name="connsiteX2" fmla="*/ 325648 w 1429408"/>
              <a:gd name="connsiteY2" fmla="*/ 1371009 h 1371009"/>
              <a:gd name="connsiteX3" fmla="*/ 312683 w 1429408"/>
              <a:gd name="connsiteY3" fmla="*/ 1320589 h 1371009"/>
              <a:gd name="connsiteX4" fmla="*/ 50170 w 1429408"/>
              <a:gd name="connsiteY4" fmla="*/ 835733 h 1371009"/>
              <a:gd name="connsiteX5" fmla="*/ 0 w 1429408"/>
              <a:gd name="connsiteY5" fmla="*/ 780533 h 137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29408" h="1371009">
                <a:moveTo>
                  <a:pt x="831355" y="0"/>
                </a:moveTo>
                <a:cubicBezTo>
                  <a:pt x="1119137" y="306423"/>
                  <a:pt x="1324968" y="680687"/>
                  <a:pt x="1429408" y="1087727"/>
                </a:cubicBezTo>
                <a:lnTo>
                  <a:pt x="325648" y="1371009"/>
                </a:lnTo>
                <a:lnTo>
                  <a:pt x="312683" y="1320589"/>
                </a:lnTo>
                <a:cubicBezTo>
                  <a:pt x="256919" y="1141301"/>
                  <a:pt x="166856" y="977124"/>
                  <a:pt x="50170" y="835733"/>
                </a:cubicBezTo>
                <a:lnTo>
                  <a:pt x="0" y="780533"/>
                </a:lnTo>
                <a:close/>
              </a:path>
            </a:pathLst>
          </a:custGeom>
          <a:solidFill>
            <a:srgbClr val="FBA91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0E0CBC58-D4F4-C348-C471-DC8E8FEFE025}"/>
              </a:ext>
            </a:extLst>
          </p:cNvPr>
          <p:cNvSpPr>
            <a:spLocks/>
          </p:cNvSpPr>
          <p:nvPr/>
        </p:nvSpPr>
        <p:spPr bwMode="auto">
          <a:xfrm>
            <a:off x="4320395" y="3169563"/>
            <a:ext cx="973122" cy="1020179"/>
          </a:xfrm>
          <a:custGeom>
            <a:avLst/>
            <a:gdLst>
              <a:gd name="connsiteX0" fmla="*/ 1104337 w 1182649"/>
              <a:gd name="connsiteY0" fmla="*/ 0 h 1239838"/>
              <a:gd name="connsiteX1" fmla="*/ 1104337 w 1182649"/>
              <a:gd name="connsiteY1" fmla="*/ 1239838 h 1239838"/>
              <a:gd name="connsiteX2" fmla="*/ 1149 w 1182649"/>
              <a:gd name="connsiteY2" fmla="*/ 956877 h 1239838"/>
              <a:gd name="connsiteX3" fmla="*/ 13001 w 1182649"/>
              <a:gd name="connsiteY3" fmla="*/ 910781 h 1239838"/>
              <a:gd name="connsiteX4" fmla="*/ 42082 w 1182649"/>
              <a:gd name="connsiteY4" fmla="*/ 622300 h 1239838"/>
              <a:gd name="connsiteX5" fmla="*/ 13001 w 1182649"/>
              <a:gd name="connsiteY5" fmla="*/ 333819 h 1239838"/>
              <a:gd name="connsiteX6" fmla="*/ 0 w 1182649"/>
              <a:gd name="connsiteY6" fmla="*/ 283256 h 123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2649" h="1239838">
                <a:moveTo>
                  <a:pt x="1104337" y="0"/>
                </a:moveTo>
                <a:cubicBezTo>
                  <a:pt x="1208753" y="406554"/>
                  <a:pt x="1208753" y="833284"/>
                  <a:pt x="1104337" y="1239838"/>
                </a:cubicBezTo>
                <a:lnTo>
                  <a:pt x="1149" y="956877"/>
                </a:lnTo>
                <a:lnTo>
                  <a:pt x="13001" y="910781"/>
                </a:lnTo>
                <a:cubicBezTo>
                  <a:pt x="32069" y="817599"/>
                  <a:pt x="42082" y="721119"/>
                  <a:pt x="42082" y="622300"/>
                </a:cubicBezTo>
                <a:cubicBezTo>
                  <a:pt x="42082" y="523481"/>
                  <a:pt x="32069" y="427001"/>
                  <a:pt x="13001" y="333819"/>
                </a:cubicBezTo>
                <a:lnTo>
                  <a:pt x="0" y="283256"/>
                </a:lnTo>
                <a:close/>
              </a:path>
            </a:pathLst>
          </a:custGeom>
          <a:solidFill>
            <a:srgbClr val="FEDA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DC2062B9-CB7B-6DD9-C5E8-DD3FFA8325FD}"/>
              </a:ext>
            </a:extLst>
          </p:cNvPr>
          <p:cNvSpPr>
            <a:spLocks/>
          </p:cNvSpPr>
          <p:nvPr/>
        </p:nvSpPr>
        <p:spPr bwMode="auto">
          <a:xfrm>
            <a:off x="4046617" y="3986698"/>
            <a:ext cx="1174328" cy="1127866"/>
          </a:xfrm>
          <a:custGeom>
            <a:avLst/>
            <a:gdLst>
              <a:gd name="connsiteX0" fmla="*/ 324566 w 1427178"/>
              <a:gd name="connsiteY0" fmla="*/ 0 h 1370712"/>
              <a:gd name="connsiteX1" fmla="*/ 1427178 w 1427178"/>
              <a:gd name="connsiteY1" fmla="*/ 283288 h 1370712"/>
              <a:gd name="connsiteX2" fmla="*/ 829125 w 1427178"/>
              <a:gd name="connsiteY2" fmla="*/ 1370712 h 1370712"/>
              <a:gd name="connsiteX3" fmla="*/ 0 w 1427178"/>
              <a:gd name="connsiteY3" fmla="*/ 592489 h 1370712"/>
              <a:gd name="connsiteX4" fmla="*/ 47940 w 1427178"/>
              <a:gd name="connsiteY4" fmla="*/ 539741 h 1370712"/>
              <a:gd name="connsiteX5" fmla="*/ 310453 w 1427178"/>
              <a:gd name="connsiteY5" fmla="*/ 54885 h 1370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27178" h="1370712">
                <a:moveTo>
                  <a:pt x="324566" y="0"/>
                </a:moveTo>
                <a:lnTo>
                  <a:pt x="1427178" y="283288"/>
                </a:lnTo>
                <a:cubicBezTo>
                  <a:pt x="1322738" y="690215"/>
                  <a:pt x="1116907" y="1064374"/>
                  <a:pt x="829125" y="1370712"/>
                </a:cubicBezTo>
                <a:lnTo>
                  <a:pt x="0" y="592489"/>
                </a:lnTo>
                <a:lnTo>
                  <a:pt x="47940" y="539741"/>
                </a:lnTo>
                <a:cubicBezTo>
                  <a:pt x="164626" y="398350"/>
                  <a:pt x="254689" y="234173"/>
                  <a:pt x="310453" y="54885"/>
                </a:cubicBezTo>
                <a:close/>
              </a:path>
            </a:pathLst>
          </a:custGeom>
          <a:solidFill>
            <a:srgbClr val="6EA56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F2986AFA-577A-048F-2E7E-490279D1616D}"/>
              </a:ext>
            </a:extLst>
          </p:cNvPr>
          <p:cNvSpPr>
            <a:spLocks/>
          </p:cNvSpPr>
          <p:nvPr/>
        </p:nvSpPr>
        <p:spPr bwMode="auto">
          <a:xfrm>
            <a:off x="3557353" y="4496575"/>
            <a:ext cx="1150239" cy="1187512"/>
          </a:xfrm>
          <a:custGeom>
            <a:avLst/>
            <a:gdLst>
              <a:gd name="connsiteX0" fmla="*/ 569916 w 1397903"/>
              <a:gd name="connsiteY0" fmla="*/ 0 h 1443201"/>
              <a:gd name="connsiteX1" fmla="*/ 1397903 w 1397903"/>
              <a:gd name="connsiteY1" fmla="*/ 778123 h 1443201"/>
              <a:gd name="connsiteX2" fmla="*/ 350675 w 1397903"/>
              <a:gd name="connsiteY2" fmla="*/ 1443201 h 1443201"/>
              <a:gd name="connsiteX3" fmla="*/ 0 w 1397903"/>
              <a:gd name="connsiteY3" fmla="*/ 363330 h 1443201"/>
              <a:gd name="connsiteX4" fmla="*/ 95172 w 1397903"/>
              <a:gd name="connsiteY4" fmla="*/ 328496 h 1443201"/>
              <a:gd name="connsiteX5" fmla="*/ 550166 w 1397903"/>
              <a:gd name="connsiteY5" fmla="*/ 21731 h 1443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7903" h="1443201">
                <a:moveTo>
                  <a:pt x="569916" y="0"/>
                </a:moveTo>
                <a:lnTo>
                  <a:pt x="1397903" y="778123"/>
                </a:lnTo>
                <a:cubicBezTo>
                  <a:pt x="1110391" y="1084555"/>
                  <a:pt x="750145" y="1313425"/>
                  <a:pt x="350675" y="1443201"/>
                </a:cubicBezTo>
                <a:lnTo>
                  <a:pt x="0" y="363330"/>
                </a:lnTo>
                <a:lnTo>
                  <a:pt x="95172" y="328496"/>
                </a:lnTo>
                <a:cubicBezTo>
                  <a:pt x="266425" y="256062"/>
                  <a:pt x="420648" y="151249"/>
                  <a:pt x="550166" y="21731"/>
                </a:cubicBezTo>
                <a:close/>
              </a:path>
            </a:pathLst>
          </a:custGeom>
          <a:solidFill>
            <a:srgbClr val="3AC6E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5C6F00D-6EF6-B05B-EDE7-F7552F8AA10F}"/>
              </a:ext>
            </a:extLst>
          </p:cNvPr>
          <p:cNvGrpSpPr/>
          <p:nvPr/>
        </p:nvGrpSpPr>
        <p:grpSpPr>
          <a:xfrm>
            <a:off x="6241530" y="3351274"/>
            <a:ext cx="2407672" cy="752914"/>
            <a:chOff x="6241530" y="3349400"/>
            <a:chExt cx="2407672" cy="752914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218CE86F-8ADA-68F9-8CB2-4B7FF3498229}"/>
                </a:ext>
              </a:extLst>
            </p:cNvPr>
            <p:cNvSpPr txBox="1"/>
            <p:nvPr/>
          </p:nvSpPr>
          <p:spPr>
            <a:xfrm>
              <a:off x="6241530" y="3349400"/>
              <a:ext cx="2407672" cy="4051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2DD4E878-2206-9177-42BD-19571758C3D7}"/>
                </a:ext>
              </a:extLst>
            </p:cNvPr>
            <p:cNvSpPr txBox="1"/>
            <p:nvPr/>
          </p:nvSpPr>
          <p:spPr>
            <a:xfrm>
              <a:off x="6241530" y="3697117"/>
              <a:ext cx="2407672" cy="4051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0B7B86C-5B60-111C-8035-E8CBF98C280E}"/>
              </a:ext>
            </a:extLst>
          </p:cNvPr>
          <p:cNvGrpSpPr/>
          <p:nvPr/>
        </p:nvGrpSpPr>
        <p:grpSpPr>
          <a:xfrm>
            <a:off x="5750685" y="4172382"/>
            <a:ext cx="2407672" cy="752914"/>
            <a:chOff x="5750685" y="4171446"/>
            <a:chExt cx="2407672" cy="752914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E9EADE1A-E652-5D17-C576-6035DB9F389C}"/>
                </a:ext>
              </a:extLst>
            </p:cNvPr>
            <p:cNvSpPr txBox="1"/>
            <p:nvPr/>
          </p:nvSpPr>
          <p:spPr>
            <a:xfrm>
              <a:off x="5750685" y="4171446"/>
              <a:ext cx="2407672" cy="4051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2D9D519A-B186-0DB2-B3B6-19139D3AA974}"/>
                </a:ext>
              </a:extLst>
            </p:cNvPr>
            <p:cNvSpPr txBox="1"/>
            <p:nvPr/>
          </p:nvSpPr>
          <p:spPr>
            <a:xfrm>
              <a:off x="5750685" y="4519163"/>
              <a:ext cx="2407672" cy="4051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D5C2E95-5E99-0D67-8604-E3D4F9FCAED3}"/>
              </a:ext>
            </a:extLst>
          </p:cNvPr>
          <p:cNvGrpSpPr/>
          <p:nvPr/>
        </p:nvGrpSpPr>
        <p:grpSpPr>
          <a:xfrm>
            <a:off x="5429896" y="4993490"/>
            <a:ext cx="2407672" cy="752914"/>
            <a:chOff x="5429896" y="4993490"/>
            <a:chExt cx="2407672" cy="752914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82AAB626-5D75-B054-1E7A-F9AB1A776F35}"/>
                </a:ext>
              </a:extLst>
            </p:cNvPr>
            <p:cNvSpPr txBox="1"/>
            <p:nvPr/>
          </p:nvSpPr>
          <p:spPr>
            <a:xfrm>
              <a:off x="5429896" y="4993490"/>
              <a:ext cx="2407672" cy="4051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094E020-297D-64DB-5836-320E989456CF}"/>
                </a:ext>
              </a:extLst>
            </p:cNvPr>
            <p:cNvSpPr txBox="1"/>
            <p:nvPr/>
          </p:nvSpPr>
          <p:spPr>
            <a:xfrm>
              <a:off x="5429896" y="5341207"/>
              <a:ext cx="2407672" cy="4051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74" name="Graphic 73" descr="Network with solid fill">
            <a:extLst>
              <a:ext uri="{FF2B5EF4-FFF2-40B4-BE49-F238E27FC236}">
                <a16:creationId xmlns:a16="http://schemas.microsoft.com/office/drawing/2014/main" id="{C0D7FE73-4DC7-8723-45CD-A300733013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078752" y="3309984"/>
            <a:ext cx="752398" cy="75239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6DBDE68-BC02-1CAC-A490-370994E78607}"/>
              </a:ext>
            </a:extLst>
          </p:cNvPr>
          <p:cNvGrpSpPr/>
          <p:nvPr/>
        </p:nvGrpSpPr>
        <p:grpSpPr>
          <a:xfrm>
            <a:off x="5429896" y="1709058"/>
            <a:ext cx="2407672" cy="752914"/>
            <a:chOff x="5429896" y="1705308"/>
            <a:chExt cx="2407672" cy="752914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0638C22-02A5-EA73-6AFA-54D2E5A453B0}"/>
                </a:ext>
              </a:extLst>
            </p:cNvPr>
            <p:cNvSpPr txBox="1"/>
            <p:nvPr/>
          </p:nvSpPr>
          <p:spPr>
            <a:xfrm>
              <a:off x="5429896" y="1705308"/>
              <a:ext cx="2407672" cy="4051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FF8C5573-81E3-76BB-853D-94BEB09F8B2E}"/>
                </a:ext>
              </a:extLst>
            </p:cNvPr>
            <p:cNvSpPr txBox="1"/>
            <p:nvPr/>
          </p:nvSpPr>
          <p:spPr>
            <a:xfrm>
              <a:off x="5429896" y="2053025"/>
              <a:ext cx="2407672" cy="4051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76" name="Graphic 75" descr="Eye with solid fill">
            <a:extLst>
              <a:ext uri="{FF2B5EF4-FFF2-40B4-BE49-F238E27FC236}">
                <a16:creationId xmlns:a16="http://schemas.microsoft.com/office/drawing/2014/main" id="{8C21BDFA-5440-0454-5E2C-B00F326777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831150" y="2037714"/>
            <a:ext cx="451439" cy="451439"/>
          </a:xfrm>
          <a:prstGeom prst="rect">
            <a:avLst/>
          </a:prstGeom>
        </p:spPr>
      </p:pic>
      <p:pic>
        <p:nvPicPr>
          <p:cNvPr id="77" name="Graphic 76" descr="Puzzle with solid fill">
            <a:extLst>
              <a:ext uri="{FF2B5EF4-FFF2-40B4-BE49-F238E27FC236}">
                <a16:creationId xmlns:a16="http://schemas.microsoft.com/office/drawing/2014/main" id="{5417B879-C568-0B8D-1DFE-6FEEEDE7EB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831150" y="4883213"/>
            <a:ext cx="451439" cy="451439"/>
          </a:xfrm>
          <a:prstGeom prst="rect">
            <a:avLst/>
          </a:prstGeom>
        </p:spPr>
      </p:pic>
      <p:pic>
        <p:nvPicPr>
          <p:cNvPr id="78" name="Graphic 77" descr="Tools with solid fill">
            <a:extLst>
              <a:ext uri="{FF2B5EF4-FFF2-40B4-BE49-F238E27FC236}">
                <a16:creationId xmlns:a16="http://schemas.microsoft.com/office/drawing/2014/main" id="{F7FEBC5B-2FF7-A1A3-A88F-69831B4CBE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677878" y="3453933"/>
            <a:ext cx="451439" cy="451439"/>
          </a:xfrm>
          <a:prstGeom prst="rect">
            <a:avLst/>
          </a:prstGeom>
        </p:spPr>
      </p:pic>
      <p:pic>
        <p:nvPicPr>
          <p:cNvPr id="79" name="Graphic 78" descr="Bar chart with solid fill">
            <a:extLst>
              <a:ext uri="{FF2B5EF4-FFF2-40B4-BE49-F238E27FC236}">
                <a16:creationId xmlns:a16="http://schemas.microsoft.com/office/drawing/2014/main" id="{576CEC50-6185-3BBB-DD3D-CF0EEA448D3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444338" y="4283653"/>
            <a:ext cx="451439" cy="451439"/>
          </a:xfrm>
          <a:prstGeom prst="rect">
            <a:avLst/>
          </a:prstGeom>
        </p:spPr>
      </p:pic>
      <p:pic>
        <p:nvPicPr>
          <p:cNvPr id="80" name="Graphic 79" descr="Coins with solid fill">
            <a:extLst>
              <a:ext uri="{FF2B5EF4-FFF2-40B4-BE49-F238E27FC236}">
                <a16:creationId xmlns:a16="http://schemas.microsoft.com/office/drawing/2014/main" id="{12D86273-BF99-3836-5175-C37485C9345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444338" y="2641241"/>
            <a:ext cx="451439" cy="451439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D39739A-CE5D-5159-5983-3667D2400084}"/>
              </a:ext>
            </a:extLst>
          </p:cNvPr>
          <p:cNvGrpSpPr/>
          <p:nvPr/>
        </p:nvGrpSpPr>
        <p:grpSpPr>
          <a:xfrm>
            <a:off x="5750685" y="2530166"/>
            <a:ext cx="2407672" cy="752914"/>
            <a:chOff x="5750685" y="2527354"/>
            <a:chExt cx="2407672" cy="752914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359A4C38-8C75-CEE8-7582-B701368E83BB}"/>
                </a:ext>
              </a:extLst>
            </p:cNvPr>
            <p:cNvSpPr txBox="1"/>
            <p:nvPr/>
          </p:nvSpPr>
          <p:spPr>
            <a:xfrm>
              <a:off x="5750685" y="2527354"/>
              <a:ext cx="2407672" cy="4051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44076B7E-AA79-55BC-D8BC-3EAED9339D09}"/>
                </a:ext>
              </a:extLst>
            </p:cNvPr>
            <p:cNvSpPr txBox="1"/>
            <p:nvPr/>
          </p:nvSpPr>
          <p:spPr>
            <a:xfrm>
              <a:off x="5750685" y="2875071"/>
              <a:ext cx="2407672" cy="4051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71E75DE5-5E1B-F4F5-244F-3DC5A466B1AE}"/>
              </a:ext>
            </a:extLst>
          </p:cNvPr>
          <p:cNvSpPr>
            <a:spLocks/>
          </p:cNvSpPr>
          <p:nvPr/>
        </p:nvSpPr>
        <p:spPr bwMode="auto">
          <a:xfrm>
            <a:off x="3556215" y="2435223"/>
            <a:ext cx="576967" cy="429313"/>
          </a:xfrm>
          <a:custGeom>
            <a:avLst/>
            <a:gdLst>
              <a:gd name="connsiteX0" fmla="*/ 52115 w 701196"/>
              <a:gd name="connsiteY0" fmla="*/ 0 h 521750"/>
              <a:gd name="connsiteX1" fmla="*/ 189129 w 701196"/>
              <a:gd name="connsiteY1" fmla="*/ 50147 h 521750"/>
              <a:gd name="connsiteX2" fmla="*/ 696294 w 701196"/>
              <a:gd name="connsiteY2" fmla="*/ 392087 h 521750"/>
              <a:gd name="connsiteX3" fmla="*/ 701196 w 701196"/>
              <a:gd name="connsiteY3" fmla="*/ 397481 h 521750"/>
              <a:gd name="connsiteX4" fmla="*/ 568964 w 701196"/>
              <a:gd name="connsiteY4" fmla="*/ 521750 h 521750"/>
              <a:gd name="connsiteX5" fmla="*/ 551548 w 701196"/>
              <a:gd name="connsiteY5" fmla="*/ 502588 h 521750"/>
              <a:gd name="connsiteX6" fmla="*/ 96554 w 701196"/>
              <a:gd name="connsiteY6" fmla="*/ 195822 h 521750"/>
              <a:gd name="connsiteX7" fmla="*/ 0 w 701196"/>
              <a:gd name="connsiteY7" fmla="*/ 160483 h 52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1196" h="521750">
                <a:moveTo>
                  <a:pt x="52115" y="0"/>
                </a:moveTo>
                <a:lnTo>
                  <a:pt x="189129" y="50147"/>
                </a:lnTo>
                <a:cubicBezTo>
                  <a:pt x="380018" y="130887"/>
                  <a:pt x="551925" y="247718"/>
                  <a:pt x="696294" y="392087"/>
                </a:cubicBezTo>
                <a:lnTo>
                  <a:pt x="701196" y="397481"/>
                </a:lnTo>
                <a:lnTo>
                  <a:pt x="568964" y="521750"/>
                </a:lnTo>
                <a:lnTo>
                  <a:pt x="551548" y="502588"/>
                </a:lnTo>
                <a:cubicBezTo>
                  <a:pt x="422030" y="373070"/>
                  <a:pt x="267807" y="268256"/>
                  <a:pt x="96554" y="195822"/>
                </a:cubicBezTo>
                <a:lnTo>
                  <a:pt x="0" y="160483"/>
                </a:lnTo>
                <a:close/>
              </a:path>
            </a:pathLst>
          </a:cu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FB8770DC-68EF-4C4D-083F-AFE4BB09CE6A}"/>
              </a:ext>
            </a:extLst>
          </p:cNvPr>
          <p:cNvSpPr>
            <a:spLocks/>
          </p:cNvSpPr>
          <p:nvPr/>
        </p:nvSpPr>
        <p:spPr bwMode="auto">
          <a:xfrm>
            <a:off x="4044783" y="2784790"/>
            <a:ext cx="419677" cy="588063"/>
          </a:xfrm>
          <a:custGeom>
            <a:avLst/>
            <a:gdLst>
              <a:gd name="connsiteX0" fmla="*/ 132292 w 510040"/>
              <a:gd name="connsiteY0" fmla="*/ 0 h 714681"/>
              <a:gd name="connsiteX1" fmla="*/ 205509 w 510040"/>
              <a:gd name="connsiteY1" fmla="*/ 80559 h 714681"/>
              <a:gd name="connsiteX2" fmla="*/ 498122 w 510040"/>
              <a:gd name="connsiteY2" fmla="*/ 621009 h 714681"/>
              <a:gd name="connsiteX3" fmla="*/ 510040 w 510040"/>
              <a:gd name="connsiteY3" fmla="*/ 667357 h 714681"/>
              <a:gd name="connsiteX4" fmla="*/ 325648 w 510040"/>
              <a:gd name="connsiteY4" fmla="*/ 714681 h 714681"/>
              <a:gd name="connsiteX5" fmla="*/ 312683 w 510040"/>
              <a:gd name="connsiteY5" fmla="*/ 664261 h 714681"/>
              <a:gd name="connsiteX6" fmla="*/ 50170 w 510040"/>
              <a:gd name="connsiteY6" fmla="*/ 179405 h 714681"/>
              <a:gd name="connsiteX7" fmla="*/ 0 w 510040"/>
              <a:gd name="connsiteY7" fmla="*/ 124205 h 714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0040" h="714681">
                <a:moveTo>
                  <a:pt x="132292" y="0"/>
                </a:moveTo>
                <a:lnTo>
                  <a:pt x="205509" y="80559"/>
                </a:lnTo>
                <a:cubicBezTo>
                  <a:pt x="335575" y="238162"/>
                  <a:pt x="435964" y="421164"/>
                  <a:pt x="498122" y="621009"/>
                </a:cubicBezTo>
                <a:lnTo>
                  <a:pt x="510040" y="667357"/>
                </a:lnTo>
                <a:lnTo>
                  <a:pt x="325648" y="714681"/>
                </a:lnTo>
                <a:lnTo>
                  <a:pt x="312683" y="664261"/>
                </a:lnTo>
                <a:cubicBezTo>
                  <a:pt x="256919" y="484973"/>
                  <a:pt x="166856" y="320796"/>
                  <a:pt x="50170" y="179405"/>
                </a:cubicBezTo>
                <a:lnTo>
                  <a:pt x="0" y="124205"/>
                </a:lnTo>
                <a:close/>
              </a:path>
            </a:pathLst>
          </a:cu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0088D25B-C9BF-70EB-3B3F-498584DC8935}"/>
              </a:ext>
            </a:extLst>
          </p:cNvPr>
          <p:cNvSpPr>
            <a:spLocks/>
          </p:cNvSpPr>
          <p:nvPr/>
        </p:nvSpPr>
        <p:spPr bwMode="auto">
          <a:xfrm>
            <a:off x="4320395" y="3363719"/>
            <a:ext cx="193283" cy="632678"/>
          </a:xfrm>
          <a:custGeom>
            <a:avLst/>
            <a:gdLst>
              <a:gd name="connsiteX0" fmla="*/ 184399 w 234900"/>
              <a:gd name="connsiteY0" fmla="*/ 0 h 768903"/>
              <a:gd name="connsiteX1" fmla="*/ 202484 w 234900"/>
              <a:gd name="connsiteY1" fmla="*/ 70338 h 768903"/>
              <a:gd name="connsiteX2" fmla="*/ 234900 w 234900"/>
              <a:gd name="connsiteY2" fmla="*/ 391897 h 768903"/>
              <a:gd name="connsiteX3" fmla="*/ 202484 w 234900"/>
              <a:gd name="connsiteY3" fmla="*/ 713456 h 768903"/>
              <a:gd name="connsiteX4" fmla="*/ 188228 w 234900"/>
              <a:gd name="connsiteY4" fmla="*/ 768903 h 768903"/>
              <a:gd name="connsiteX5" fmla="*/ 1149 w 234900"/>
              <a:gd name="connsiteY5" fmla="*/ 720918 h 768903"/>
              <a:gd name="connsiteX6" fmla="*/ 13001 w 234900"/>
              <a:gd name="connsiteY6" fmla="*/ 674822 h 768903"/>
              <a:gd name="connsiteX7" fmla="*/ 42082 w 234900"/>
              <a:gd name="connsiteY7" fmla="*/ 386341 h 768903"/>
              <a:gd name="connsiteX8" fmla="*/ 13001 w 234900"/>
              <a:gd name="connsiteY8" fmla="*/ 97860 h 768903"/>
              <a:gd name="connsiteX9" fmla="*/ 0 w 234900"/>
              <a:gd name="connsiteY9" fmla="*/ 47297 h 768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4900" h="768903">
                <a:moveTo>
                  <a:pt x="184399" y="0"/>
                </a:moveTo>
                <a:lnTo>
                  <a:pt x="202484" y="70338"/>
                </a:lnTo>
                <a:cubicBezTo>
                  <a:pt x="223738" y="174205"/>
                  <a:pt x="234900" y="281747"/>
                  <a:pt x="234900" y="391897"/>
                </a:cubicBezTo>
                <a:cubicBezTo>
                  <a:pt x="234900" y="502047"/>
                  <a:pt x="223738" y="609590"/>
                  <a:pt x="202484" y="713456"/>
                </a:cubicBezTo>
                <a:lnTo>
                  <a:pt x="188228" y="768903"/>
                </a:lnTo>
                <a:lnTo>
                  <a:pt x="1149" y="720918"/>
                </a:lnTo>
                <a:lnTo>
                  <a:pt x="13001" y="674822"/>
                </a:lnTo>
                <a:cubicBezTo>
                  <a:pt x="32069" y="581640"/>
                  <a:pt x="42082" y="485160"/>
                  <a:pt x="42082" y="386341"/>
                </a:cubicBezTo>
                <a:cubicBezTo>
                  <a:pt x="42082" y="287522"/>
                  <a:pt x="32069" y="191042"/>
                  <a:pt x="13001" y="97860"/>
                </a:cubicBezTo>
                <a:lnTo>
                  <a:pt x="0" y="47297"/>
                </a:lnTo>
                <a:close/>
              </a:path>
            </a:pathLst>
          </a:cu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71724E49-DC26-B25A-0F0C-49A38A387EC4}"/>
              </a:ext>
            </a:extLst>
          </p:cNvPr>
          <p:cNvSpPr>
            <a:spLocks/>
          </p:cNvSpPr>
          <p:nvPr/>
        </p:nvSpPr>
        <p:spPr bwMode="auto">
          <a:xfrm>
            <a:off x="4046619" y="3986698"/>
            <a:ext cx="420982" cy="593912"/>
          </a:xfrm>
          <a:custGeom>
            <a:avLst/>
            <a:gdLst>
              <a:gd name="connsiteX0" fmla="*/ 324566 w 511625"/>
              <a:gd name="connsiteY0" fmla="*/ 0 h 721790"/>
              <a:gd name="connsiteX1" fmla="*/ 511625 w 511625"/>
              <a:gd name="connsiteY1" fmla="*/ 48060 h 721790"/>
              <a:gd name="connsiteX2" fmla="*/ 495892 w 511625"/>
              <a:gd name="connsiteY2" fmla="*/ 109248 h 721790"/>
              <a:gd name="connsiteX3" fmla="*/ 203279 w 511625"/>
              <a:gd name="connsiteY3" fmla="*/ 649698 h 721790"/>
              <a:gd name="connsiteX4" fmla="*/ 137758 w 511625"/>
              <a:gd name="connsiteY4" fmla="*/ 721790 h 721790"/>
              <a:gd name="connsiteX5" fmla="*/ 0 w 511625"/>
              <a:gd name="connsiteY5" fmla="*/ 592489 h 721790"/>
              <a:gd name="connsiteX6" fmla="*/ 47940 w 511625"/>
              <a:gd name="connsiteY6" fmla="*/ 539741 h 721790"/>
              <a:gd name="connsiteX7" fmla="*/ 310453 w 511625"/>
              <a:gd name="connsiteY7" fmla="*/ 54885 h 721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1625" h="721790">
                <a:moveTo>
                  <a:pt x="324566" y="0"/>
                </a:moveTo>
                <a:lnTo>
                  <a:pt x="511625" y="48060"/>
                </a:lnTo>
                <a:lnTo>
                  <a:pt x="495892" y="109248"/>
                </a:lnTo>
                <a:cubicBezTo>
                  <a:pt x="433734" y="309094"/>
                  <a:pt x="333345" y="492095"/>
                  <a:pt x="203279" y="649698"/>
                </a:cubicBezTo>
                <a:lnTo>
                  <a:pt x="137758" y="721790"/>
                </a:lnTo>
                <a:lnTo>
                  <a:pt x="0" y="592489"/>
                </a:lnTo>
                <a:lnTo>
                  <a:pt x="47940" y="539741"/>
                </a:lnTo>
                <a:cubicBezTo>
                  <a:pt x="164626" y="398350"/>
                  <a:pt x="254689" y="234173"/>
                  <a:pt x="310453" y="54885"/>
                </a:cubicBezTo>
                <a:close/>
              </a:path>
            </a:pathLst>
          </a:cu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BE8E1772-5E8D-1C08-665E-33632AD83420}"/>
              </a:ext>
            </a:extLst>
          </p:cNvPr>
          <p:cNvSpPr>
            <a:spLocks/>
          </p:cNvSpPr>
          <p:nvPr/>
        </p:nvSpPr>
        <p:spPr bwMode="auto">
          <a:xfrm>
            <a:off x="3557353" y="4496575"/>
            <a:ext cx="582232" cy="439183"/>
          </a:xfrm>
          <a:custGeom>
            <a:avLst/>
            <a:gdLst>
              <a:gd name="connsiteX0" fmla="*/ 569916 w 707595"/>
              <a:gd name="connsiteY0" fmla="*/ 0 h 533745"/>
              <a:gd name="connsiteX1" fmla="*/ 707595 w 707595"/>
              <a:gd name="connsiteY1" fmla="*/ 129388 h 533745"/>
              <a:gd name="connsiteX2" fmla="*/ 694912 w 707595"/>
              <a:gd name="connsiteY2" fmla="*/ 143343 h 533745"/>
              <a:gd name="connsiteX3" fmla="*/ 187747 w 707595"/>
              <a:gd name="connsiteY3" fmla="*/ 485283 h 533745"/>
              <a:gd name="connsiteX4" fmla="*/ 55340 w 707595"/>
              <a:gd name="connsiteY4" fmla="*/ 533745 h 533745"/>
              <a:gd name="connsiteX5" fmla="*/ 0 w 707595"/>
              <a:gd name="connsiteY5" fmla="*/ 363330 h 533745"/>
              <a:gd name="connsiteX6" fmla="*/ 95172 w 707595"/>
              <a:gd name="connsiteY6" fmla="*/ 328496 h 533745"/>
              <a:gd name="connsiteX7" fmla="*/ 550166 w 707595"/>
              <a:gd name="connsiteY7" fmla="*/ 21731 h 533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7595" h="533745">
                <a:moveTo>
                  <a:pt x="569916" y="0"/>
                </a:moveTo>
                <a:lnTo>
                  <a:pt x="707595" y="129388"/>
                </a:lnTo>
                <a:lnTo>
                  <a:pt x="694912" y="143343"/>
                </a:lnTo>
                <a:cubicBezTo>
                  <a:pt x="550543" y="287712"/>
                  <a:pt x="378636" y="404544"/>
                  <a:pt x="187747" y="485283"/>
                </a:cubicBezTo>
                <a:lnTo>
                  <a:pt x="55340" y="533745"/>
                </a:lnTo>
                <a:lnTo>
                  <a:pt x="0" y="363330"/>
                </a:lnTo>
                <a:lnTo>
                  <a:pt x="95172" y="328496"/>
                </a:lnTo>
                <a:cubicBezTo>
                  <a:pt x="266425" y="256062"/>
                  <a:pt x="420648" y="151249"/>
                  <a:pt x="550166" y="21731"/>
                </a:cubicBezTo>
                <a:close/>
              </a:path>
            </a:pathLst>
          </a:cu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8396BC3-8F0E-F7DA-4DBA-21989BD80D29}"/>
              </a:ext>
            </a:extLst>
          </p:cNvPr>
          <p:cNvGrpSpPr/>
          <p:nvPr/>
        </p:nvGrpSpPr>
        <p:grpSpPr>
          <a:xfrm>
            <a:off x="356275" y="3128902"/>
            <a:ext cx="2418839" cy="1105923"/>
            <a:chOff x="8921977" y="2924895"/>
            <a:chExt cx="2926080" cy="133783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272C55B-0CA0-62FE-C82F-2B1850A6F4F5}"/>
                </a:ext>
              </a:extLst>
            </p:cNvPr>
            <p:cNvSpPr txBox="1"/>
            <p:nvPr/>
          </p:nvSpPr>
          <p:spPr>
            <a:xfrm>
              <a:off x="8921977" y="2924895"/>
              <a:ext cx="2926080" cy="48401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8D36822-49A8-EE19-FDF0-1C2E0592770A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85633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2990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10500</TotalTime>
  <Words>377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Five-Part Semi-Circle Diagram –  Slide Template</vt:lpstr>
      <vt:lpstr>Five-Part Semi-Circle Diagram –  -Slide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Five-Part Semi-Circle Diagram</dc:title>
  <dc:creator>PresentationGO.com</dc:creator>
  <dc:description>© Copyright PresentationGO.com - Do not distribute or sale without written permission.</dc:description>
  <cp:lastModifiedBy>Christophe Barroche</cp:lastModifiedBy>
  <cp:revision>32</cp:revision>
  <dcterms:created xsi:type="dcterms:W3CDTF">2014-11-26T05:14:11Z</dcterms:created>
  <dcterms:modified xsi:type="dcterms:W3CDTF">2025-08-29T17:54:47Z</dcterms:modified>
  <cp:category>Charts &amp; Diagrams</cp:category>
</cp:coreProperties>
</file>