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7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13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4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Five-Part Semi-Circle Diagram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221719-468C-74C6-A805-B99D13884B22}"/>
              </a:ext>
            </a:extLst>
          </p:cNvPr>
          <p:cNvSpPr>
            <a:spLocks/>
          </p:cNvSpPr>
          <p:nvPr/>
        </p:nvSpPr>
        <p:spPr bwMode="auto">
          <a:xfrm>
            <a:off x="4363969" y="1113344"/>
            <a:ext cx="1399285" cy="1445395"/>
          </a:xfrm>
          <a:custGeom>
            <a:avLst/>
            <a:gdLst>
              <a:gd name="connsiteX0" fmla="*/ 352057 w 1399285"/>
              <a:gd name="connsiteY0" fmla="*/ 0 h 1445395"/>
              <a:gd name="connsiteX1" fmla="*/ 1399285 w 1399285"/>
              <a:gd name="connsiteY1" fmla="*/ 665078 h 1445395"/>
              <a:gd name="connsiteX2" fmla="*/ 568964 w 1399285"/>
              <a:gd name="connsiteY2" fmla="*/ 1445395 h 1445395"/>
              <a:gd name="connsiteX3" fmla="*/ 551548 w 1399285"/>
              <a:gd name="connsiteY3" fmla="*/ 1426233 h 1445395"/>
              <a:gd name="connsiteX4" fmla="*/ 96554 w 1399285"/>
              <a:gd name="connsiteY4" fmla="*/ 1119467 h 1445395"/>
              <a:gd name="connsiteX5" fmla="*/ 0 w 1399285"/>
              <a:gd name="connsiteY5" fmla="*/ 1084128 h 144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9285" h="1445395">
                <a:moveTo>
                  <a:pt x="352057" y="0"/>
                </a:moveTo>
                <a:cubicBezTo>
                  <a:pt x="751527" y="129776"/>
                  <a:pt x="1111773" y="358647"/>
                  <a:pt x="1399285" y="665078"/>
                </a:cubicBezTo>
                <a:lnTo>
                  <a:pt x="568964" y="1445395"/>
                </a:lnTo>
                <a:lnTo>
                  <a:pt x="551548" y="1426233"/>
                </a:lnTo>
                <a:cubicBezTo>
                  <a:pt x="422030" y="1296715"/>
                  <a:pt x="267807" y="1191901"/>
                  <a:pt x="96554" y="1119467"/>
                </a:cubicBezTo>
                <a:lnTo>
                  <a:pt x="0" y="1084128"/>
                </a:lnTo>
                <a:close/>
              </a:path>
            </a:pathLst>
          </a:custGeom>
          <a:solidFill>
            <a:srgbClr val="F15F4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969F943-FF99-DD5D-5D9B-1609B33F586A}"/>
              </a:ext>
            </a:extLst>
          </p:cNvPr>
          <p:cNvSpPr>
            <a:spLocks/>
          </p:cNvSpPr>
          <p:nvPr/>
        </p:nvSpPr>
        <p:spPr bwMode="auto">
          <a:xfrm>
            <a:off x="4957733" y="1805495"/>
            <a:ext cx="1429408" cy="1371009"/>
          </a:xfrm>
          <a:custGeom>
            <a:avLst/>
            <a:gdLst>
              <a:gd name="connsiteX0" fmla="*/ 831355 w 1429408"/>
              <a:gd name="connsiteY0" fmla="*/ 0 h 1371009"/>
              <a:gd name="connsiteX1" fmla="*/ 1429408 w 1429408"/>
              <a:gd name="connsiteY1" fmla="*/ 1087727 h 1371009"/>
              <a:gd name="connsiteX2" fmla="*/ 325648 w 1429408"/>
              <a:gd name="connsiteY2" fmla="*/ 1371009 h 1371009"/>
              <a:gd name="connsiteX3" fmla="*/ 312683 w 1429408"/>
              <a:gd name="connsiteY3" fmla="*/ 1320589 h 1371009"/>
              <a:gd name="connsiteX4" fmla="*/ 50170 w 1429408"/>
              <a:gd name="connsiteY4" fmla="*/ 835733 h 1371009"/>
              <a:gd name="connsiteX5" fmla="*/ 0 w 1429408"/>
              <a:gd name="connsiteY5" fmla="*/ 780533 h 137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9408" h="1371009">
                <a:moveTo>
                  <a:pt x="831355" y="0"/>
                </a:moveTo>
                <a:cubicBezTo>
                  <a:pt x="1119137" y="306423"/>
                  <a:pt x="1324968" y="680687"/>
                  <a:pt x="1429408" y="1087727"/>
                </a:cubicBezTo>
                <a:lnTo>
                  <a:pt x="325648" y="1371009"/>
                </a:lnTo>
                <a:lnTo>
                  <a:pt x="312683" y="1320589"/>
                </a:lnTo>
                <a:cubicBezTo>
                  <a:pt x="256919" y="1141301"/>
                  <a:pt x="166856" y="977124"/>
                  <a:pt x="50170" y="835733"/>
                </a:cubicBezTo>
                <a:lnTo>
                  <a:pt x="0" y="780533"/>
                </a:lnTo>
                <a:close/>
              </a:path>
            </a:pathLst>
          </a:custGeom>
          <a:solidFill>
            <a:srgbClr val="FBA91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4811AC9-41E5-5FE9-BBD6-E3F32940711D}"/>
              </a:ext>
            </a:extLst>
          </p:cNvPr>
          <p:cNvSpPr>
            <a:spLocks/>
          </p:cNvSpPr>
          <p:nvPr/>
        </p:nvSpPr>
        <p:spPr bwMode="auto">
          <a:xfrm>
            <a:off x="5292688" y="2929444"/>
            <a:ext cx="1182649" cy="1239838"/>
          </a:xfrm>
          <a:custGeom>
            <a:avLst/>
            <a:gdLst>
              <a:gd name="connsiteX0" fmla="*/ 1104337 w 1182649"/>
              <a:gd name="connsiteY0" fmla="*/ 0 h 1239838"/>
              <a:gd name="connsiteX1" fmla="*/ 1104337 w 1182649"/>
              <a:gd name="connsiteY1" fmla="*/ 1239838 h 1239838"/>
              <a:gd name="connsiteX2" fmla="*/ 1149 w 1182649"/>
              <a:gd name="connsiteY2" fmla="*/ 956877 h 1239838"/>
              <a:gd name="connsiteX3" fmla="*/ 13001 w 1182649"/>
              <a:gd name="connsiteY3" fmla="*/ 910781 h 1239838"/>
              <a:gd name="connsiteX4" fmla="*/ 42082 w 1182649"/>
              <a:gd name="connsiteY4" fmla="*/ 622300 h 1239838"/>
              <a:gd name="connsiteX5" fmla="*/ 13001 w 1182649"/>
              <a:gd name="connsiteY5" fmla="*/ 333819 h 1239838"/>
              <a:gd name="connsiteX6" fmla="*/ 0 w 1182649"/>
              <a:gd name="connsiteY6" fmla="*/ 283256 h 123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2649" h="1239838">
                <a:moveTo>
                  <a:pt x="1104337" y="0"/>
                </a:moveTo>
                <a:cubicBezTo>
                  <a:pt x="1208753" y="406554"/>
                  <a:pt x="1208753" y="833284"/>
                  <a:pt x="1104337" y="1239838"/>
                </a:cubicBezTo>
                <a:lnTo>
                  <a:pt x="1149" y="956877"/>
                </a:lnTo>
                <a:lnTo>
                  <a:pt x="13001" y="910781"/>
                </a:lnTo>
                <a:cubicBezTo>
                  <a:pt x="32069" y="817599"/>
                  <a:pt x="42082" y="721119"/>
                  <a:pt x="42082" y="622300"/>
                </a:cubicBezTo>
                <a:cubicBezTo>
                  <a:pt x="42082" y="523481"/>
                  <a:pt x="32069" y="427001"/>
                  <a:pt x="13001" y="333819"/>
                </a:cubicBezTo>
                <a:lnTo>
                  <a:pt x="0" y="283256"/>
                </a:lnTo>
                <a:close/>
              </a:path>
            </a:pathLst>
          </a:custGeom>
          <a:solidFill>
            <a:srgbClr val="FEDA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7B2532B-C044-8D49-9F41-4664EE804F7E}"/>
              </a:ext>
            </a:extLst>
          </p:cNvPr>
          <p:cNvSpPr>
            <a:spLocks/>
          </p:cNvSpPr>
          <p:nvPr/>
        </p:nvSpPr>
        <p:spPr bwMode="auto">
          <a:xfrm>
            <a:off x="4959963" y="3922520"/>
            <a:ext cx="1427178" cy="1370712"/>
          </a:xfrm>
          <a:custGeom>
            <a:avLst/>
            <a:gdLst>
              <a:gd name="connsiteX0" fmla="*/ 324566 w 1427178"/>
              <a:gd name="connsiteY0" fmla="*/ 0 h 1370712"/>
              <a:gd name="connsiteX1" fmla="*/ 1427178 w 1427178"/>
              <a:gd name="connsiteY1" fmla="*/ 283288 h 1370712"/>
              <a:gd name="connsiteX2" fmla="*/ 829125 w 1427178"/>
              <a:gd name="connsiteY2" fmla="*/ 1370712 h 1370712"/>
              <a:gd name="connsiteX3" fmla="*/ 0 w 1427178"/>
              <a:gd name="connsiteY3" fmla="*/ 592489 h 1370712"/>
              <a:gd name="connsiteX4" fmla="*/ 47940 w 1427178"/>
              <a:gd name="connsiteY4" fmla="*/ 539741 h 1370712"/>
              <a:gd name="connsiteX5" fmla="*/ 310453 w 1427178"/>
              <a:gd name="connsiteY5" fmla="*/ 54885 h 137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7178" h="1370712">
                <a:moveTo>
                  <a:pt x="324566" y="0"/>
                </a:moveTo>
                <a:lnTo>
                  <a:pt x="1427178" y="283288"/>
                </a:lnTo>
                <a:cubicBezTo>
                  <a:pt x="1322738" y="690215"/>
                  <a:pt x="1116907" y="1064374"/>
                  <a:pt x="829125" y="1370712"/>
                </a:cubicBezTo>
                <a:lnTo>
                  <a:pt x="0" y="592489"/>
                </a:lnTo>
                <a:lnTo>
                  <a:pt x="47940" y="539741"/>
                </a:lnTo>
                <a:cubicBezTo>
                  <a:pt x="164626" y="398350"/>
                  <a:pt x="254689" y="234173"/>
                  <a:pt x="310453" y="54885"/>
                </a:cubicBezTo>
                <a:close/>
              </a:path>
            </a:pathLst>
          </a:custGeom>
          <a:solidFill>
            <a:srgbClr val="6EA56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C11AE4-A567-A461-1AF2-15715DA6973C}"/>
              </a:ext>
            </a:extLst>
          </p:cNvPr>
          <p:cNvSpPr>
            <a:spLocks/>
          </p:cNvSpPr>
          <p:nvPr/>
        </p:nvSpPr>
        <p:spPr bwMode="auto">
          <a:xfrm>
            <a:off x="4365351" y="4542181"/>
            <a:ext cx="1397903" cy="1443201"/>
          </a:xfrm>
          <a:custGeom>
            <a:avLst/>
            <a:gdLst>
              <a:gd name="connsiteX0" fmla="*/ 569916 w 1397903"/>
              <a:gd name="connsiteY0" fmla="*/ 0 h 1443201"/>
              <a:gd name="connsiteX1" fmla="*/ 1397903 w 1397903"/>
              <a:gd name="connsiteY1" fmla="*/ 778123 h 1443201"/>
              <a:gd name="connsiteX2" fmla="*/ 350675 w 1397903"/>
              <a:gd name="connsiteY2" fmla="*/ 1443201 h 1443201"/>
              <a:gd name="connsiteX3" fmla="*/ 0 w 1397903"/>
              <a:gd name="connsiteY3" fmla="*/ 363330 h 1443201"/>
              <a:gd name="connsiteX4" fmla="*/ 95172 w 1397903"/>
              <a:gd name="connsiteY4" fmla="*/ 328496 h 1443201"/>
              <a:gd name="connsiteX5" fmla="*/ 550166 w 1397903"/>
              <a:gd name="connsiteY5" fmla="*/ 21731 h 144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903" h="1443201">
                <a:moveTo>
                  <a:pt x="569916" y="0"/>
                </a:moveTo>
                <a:lnTo>
                  <a:pt x="1397903" y="778123"/>
                </a:lnTo>
                <a:cubicBezTo>
                  <a:pt x="1110391" y="1084555"/>
                  <a:pt x="750145" y="1313425"/>
                  <a:pt x="350675" y="1443201"/>
                </a:cubicBezTo>
                <a:lnTo>
                  <a:pt x="0" y="363330"/>
                </a:lnTo>
                <a:lnTo>
                  <a:pt x="95172" y="328496"/>
                </a:lnTo>
                <a:cubicBezTo>
                  <a:pt x="266425" y="256062"/>
                  <a:pt x="420648" y="151249"/>
                  <a:pt x="550166" y="21731"/>
                </a:cubicBezTo>
                <a:close/>
              </a:path>
            </a:pathLst>
          </a:custGeom>
          <a:solidFill>
            <a:srgbClr val="3AC6E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66C94A-C04D-BD3B-0AD1-8A3BE29A8EEC}"/>
              </a:ext>
            </a:extLst>
          </p:cNvPr>
          <p:cNvGrpSpPr/>
          <p:nvPr/>
        </p:nvGrpSpPr>
        <p:grpSpPr>
          <a:xfrm>
            <a:off x="7627472" y="3111432"/>
            <a:ext cx="2926080" cy="920821"/>
            <a:chOff x="8921977" y="1242150"/>
            <a:chExt cx="2926080" cy="9208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A28702-801F-9CAD-20D3-E22F75EA771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9A0FB8D-63C8-35C5-D1A5-8F879B07920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5D30D16-0662-5D61-D9EA-EF84A62B4135}"/>
              </a:ext>
            </a:extLst>
          </p:cNvPr>
          <p:cNvGrpSpPr/>
          <p:nvPr/>
        </p:nvGrpSpPr>
        <p:grpSpPr>
          <a:xfrm>
            <a:off x="7030941" y="4110476"/>
            <a:ext cx="2926080" cy="920821"/>
            <a:chOff x="8921977" y="1242150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F1E2D0-9F4A-AD21-62EE-ADCA2398B10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394EAB-25C2-CB3B-E0ED-4EA0316987E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7FE0243-2694-D7FE-A4CC-BEE347E952C6}"/>
              </a:ext>
            </a:extLst>
          </p:cNvPr>
          <p:cNvGrpSpPr/>
          <p:nvPr/>
        </p:nvGrpSpPr>
        <p:grpSpPr>
          <a:xfrm>
            <a:off x="6641081" y="5109519"/>
            <a:ext cx="2926080" cy="920821"/>
            <a:chOff x="8921977" y="1242150"/>
            <a:chExt cx="2926080" cy="9208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D183D6D-3176-916E-3C61-D89164CB676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8021B33-8A63-B28F-9894-31779A8E0CB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822FC03-E9E4-E56E-4D50-C93A8B3B853C}"/>
              </a:ext>
            </a:extLst>
          </p:cNvPr>
          <p:cNvGrpSpPr/>
          <p:nvPr/>
        </p:nvGrpSpPr>
        <p:grpSpPr>
          <a:xfrm>
            <a:off x="475034" y="2912223"/>
            <a:ext cx="2926080" cy="1290153"/>
            <a:chOff x="8921977" y="2947244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644E64-FCF1-2E17-D5EC-EC2285876E6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1AEB2AA-89DA-7095-75AC-B643374DF0C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8" name="Graphic 47" descr="Network with solid fill">
            <a:extLst>
              <a:ext uri="{FF2B5EF4-FFF2-40B4-BE49-F238E27FC236}">
                <a16:creationId xmlns:a16="http://schemas.microsoft.com/office/drawing/2014/main" id="{82C6CBEF-5FE2-4A58-B6F1-D4F8668C9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83701" y="3100100"/>
            <a:ext cx="914400" cy="91440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26D33899-6873-1F8C-80C7-2C9A846815BE}"/>
              </a:ext>
            </a:extLst>
          </p:cNvPr>
          <p:cNvGrpSpPr/>
          <p:nvPr/>
        </p:nvGrpSpPr>
        <p:grpSpPr>
          <a:xfrm>
            <a:off x="6641081" y="1113344"/>
            <a:ext cx="2926080" cy="920821"/>
            <a:chOff x="8921977" y="1242150"/>
            <a:chExt cx="2926080" cy="92082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B4BBF84-24F8-D8FC-2B86-3807744EDB0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5C23BA-F1B7-F689-EDD1-5C2A66069C8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52" name="Graphic 51" descr="Eye with solid fill">
            <a:extLst>
              <a:ext uri="{FF2B5EF4-FFF2-40B4-BE49-F238E27FC236}">
                <a16:creationId xmlns:a16="http://schemas.microsoft.com/office/drawing/2014/main" id="{EDDF415B-F9D1-3125-4A39-4FFEFB734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698101" y="1553891"/>
            <a:ext cx="548640" cy="548640"/>
          </a:xfrm>
          <a:prstGeom prst="rect">
            <a:avLst/>
          </a:prstGeom>
        </p:spPr>
      </p:pic>
      <p:pic>
        <p:nvPicPr>
          <p:cNvPr id="53" name="Graphic 52" descr="Puzzle with solid fill">
            <a:extLst>
              <a:ext uri="{FF2B5EF4-FFF2-40B4-BE49-F238E27FC236}">
                <a16:creationId xmlns:a16="http://schemas.microsoft.com/office/drawing/2014/main" id="{5ABC838E-CF27-3337-8612-E4E57D29B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698101" y="5012068"/>
            <a:ext cx="548640" cy="548640"/>
          </a:xfrm>
          <a:prstGeom prst="rect">
            <a:avLst/>
          </a:prstGeom>
        </p:spPr>
      </p:pic>
      <p:pic>
        <p:nvPicPr>
          <p:cNvPr id="54" name="Graphic 53" descr="Tools with solid fill">
            <a:extLst>
              <a:ext uri="{FF2B5EF4-FFF2-40B4-BE49-F238E27FC236}">
                <a16:creationId xmlns:a16="http://schemas.microsoft.com/office/drawing/2014/main" id="{9FB352A7-8904-E3F4-5D24-9CAA4D5AC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27142" y="3275043"/>
            <a:ext cx="548640" cy="548640"/>
          </a:xfrm>
          <a:prstGeom prst="rect">
            <a:avLst/>
          </a:prstGeom>
        </p:spPr>
      </p:pic>
      <p:pic>
        <p:nvPicPr>
          <p:cNvPr id="55" name="Graphic 54" descr="Bar chart with solid fill">
            <a:extLst>
              <a:ext uri="{FF2B5EF4-FFF2-40B4-BE49-F238E27FC236}">
                <a16:creationId xmlns:a16="http://schemas.microsoft.com/office/drawing/2014/main" id="{B901E4CC-3B35-DC33-1502-74BD701DCB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443318" y="4283415"/>
            <a:ext cx="548640" cy="548640"/>
          </a:xfrm>
          <a:prstGeom prst="rect">
            <a:avLst/>
          </a:prstGeom>
        </p:spPr>
      </p:pic>
      <p:pic>
        <p:nvPicPr>
          <p:cNvPr id="56" name="Graphic 55" descr="Coins with solid fill">
            <a:extLst>
              <a:ext uri="{FF2B5EF4-FFF2-40B4-BE49-F238E27FC236}">
                <a16:creationId xmlns:a16="http://schemas.microsoft.com/office/drawing/2014/main" id="{1FDAE8EE-F8B9-505C-2C62-69D92DD578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443318" y="2287366"/>
            <a:ext cx="548640" cy="54864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D56E9B21-2B27-B6E1-FEBC-059CB02A7599}"/>
              </a:ext>
            </a:extLst>
          </p:cNvPr>
          <p:cNvGrpSpPr/>
          <p:nvPr/>
        </p:nvGrpSpPr>
        <p:grpSpPr>
          <a:xfrm>
            <a:off x="7030941" y="2112388"/>
            <a:ext cx="2926080" cy="920821"/>
            <a:chOff x="8921977" y="1242150"/>
            <a:chExt cx="2926080" cy="92082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FB23B93-A3E8-53C6-2F65-7953225F7FE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C3C2F86-647A-3597-ED34-ABB142B6928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500A4DF4-EB7F-4DCB-DEEB-131EB04EE307}"/>
              </a:ext>
            </a:extLst>
          </p:cNvPr>
          <p:cNvSpPr>
            <a:spLocks/>
          </p:cNvSpPr>
          <p:nvPr/>
        </p:nvSpPr>
        <p:spPr bwMode="auto">
          <a:xfrm>
            <a:off x="4363969" y="2036989"/>
            <a:ext cx="701196" cy="521750"/>
          </a:xfrm>
          <a:custGeom>
            <a:avLst/>
            <a:gdLst>
              <a:gd name="connsiteX0" fmla="*/ 52115 w 701196"/>
              <a:gd name="connsiteY0" fmla="*/ 0 h 521750"/>
              <a:gd name="connsiteX1" fmla="*/ 189129 w 701196"/>
              <a:gd name="connsiteY1" fmla="*/ 50147 h 521750"/>
              <a:gd name="connsiteX2" fmla="*/ 696294 w 701196"/>
              <a:gd name="connsiteY2" fmla="*/ 392087 h 521750"/>
              <a:gd name="connsiteX3" fmla="*/ 701196 w 701196"/>
              <a:gd name="connsiteY3" fmla="*/ 397481 h 521750"/>
              <a:gd name="connsiteX4" fmla="*/ 568964 w 701196"/>
              <a:gd name="connsiteY4" fmla="*/ 521750 h 521750"/>
              <a:gd name="connsiteX5" fmla="*/ 551548 w 701196"/>
              <a:gd name="connsiteY5" fmla="*/ 502588 h 521750"/>
              <a:gd name="connsiteX6" fmla="*/ 96554 w 701196"/>
              <a:gd name="connsiteY6" fmla="*/ 195822 h 521750"/>
              <a:gd name="connsiteX7" fmla="*/ 0 w 701196"/>
              <a:gd name="connsiteY7" fmla="*/ 160483 h 52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196" h="521750">
                <a:moveTo>
                  <a:pt x="52115" y="0"/>
                </a:moveTo>
                <a:lnTo>
                  <a:pt x="189129" y="50147"/>
                </a:lnTo>
                <a:cubicBezTo>
                  <a:pt x="380018" y="130887"/>
                  <a:pt x="551925" y="247718"/>
                  <a:pt x="696294" y="392087"/>
                </a:cubicBezTo>
                <a:lnTo>
                  <a:pt x="701196" y="397481"/>
                </a:lnTo>
                <a:lnTo>
                  <a:pt x="568964" y="521750"/>
                </a:lnTo>
                <a:lnTo>
                  <a:pt x="551548" y="502588"/>
                </a:lnTo>
                <a:cubicBezTo>
                  <a:pt x="422030" y="373070"/>
                  <a:pt x="267807" y="268256"/>
                  <a:pt x="96554" y="195822"/>
                </a:cubicBezTo>
                <a:lnTo>
                  <a:pt x="0" y="160483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7B16874-BB1C-3D53-D029-88951CFCF8BF}"/>
              </a:ext>
            </a:extLst>
          </p:cNvPr>
          <p:cNvSpPr>
            <a:spLocks/>
          </p:cNvSpPr>
          <p:nvPr/>
        </p:nvSpPr>
        <p:spPr bwMode="auto">
          <a:xfrm>
            <a:off x="4957733" y="2461823"/>
            <a:ext cx="510040" cy="714681"/>
          </a:xfrm>
          <a:custGeom>
            <a:avLst/>
            <a:gdLst>
              <a:gd name="connsiteX0" fmla="*/ 132292 w 510040"/>
              <a:gd name="connsiteY0" fmla="*/ 0 h 714681"/>
              <a:gd name="connsiteX1" fmla="*/ 205509 w 510040"/>
              <a:gd name="connsiteY1" fmla="*/ 80559 h 714681"/>
              <a:gd name="connsiteX2" fmla="*/ 498122 w 510040"/>
              <a:gd name="connsiteY2" fmla="*/ 621009 h 714681"/>
              <a:gd name="connsiteX3" fmla="*/ 510040 w 510040"/>
              <a:gd name="connsiteY3" fmla="*/ 667357 h 714681"/>
              <a:gd name="connsiteX4" fmla="*/ 325648 w 510040"/>
              <a:gd name="connsiteY4" fmla="*/ 714681 h 714681"/>
              <a:gd name="connsiteX5" fmla="*/ 312683 w 510040"/>
              <a:gd name="connsiteY5" fmla="*/ 664261 h 714681"/>
              <a:gd name="connsiteX6" fmla="*/ 50170 w 510040"/>
              <a:gd name="connsiteY6" fmla="*/ 179405 h 714681"/>
              <a:gd name="connsiteX7" fmla="*/ 0 w 510040"/>
              <a:gd name="connsiteY7" fmla="*/ 124205 h 71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0040" h="714681">
                <a:moveTo>
                  <a:pt x="132292" y="0"/>
                </a:moveTo>
                <a:lnTo>
                  <a:pt x="205509" y="80559"/>
                </a:lnTo>
                <a:cubicBezTo>
                  <a:pt x="335575" y="238162"/>
                  <a:pt x="435964" y="421164"/>
                  <a:pt x="498122" y="621009"/>
                </a:cubicBezTo>
                <a:lnTo>
                  <a:pt x="510040" y="667357"/>
                </a:lnTo>
                <a:lnTo>
                  <a:pt x="325648" y="714681"/>
                </a:lnTo>
                <a:lnTo>
                  <a:pt x="312683" y="664261"/>
                </a:lnTo>
                <a:cubicBezTo>
                  <a:pt x="256919" y="484973"/>
                  <a:pt x="166856" y="320796"/>
                  <a:pt x="50170" y="179405"/>
                </a:cubicBezTo>
                <a:lnTo>
                  <a:pt x="0" y="124205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302341D-532D-D358-F5BE-DCADA97D4FF0}"/>
              </a:ext>
            </a:extLst>
          </p:cNvPr>
          <p:cNvSpPr>
            <a:spLocks/>
          </p:cNvSpPr>
          <p:nvPr/>
        </p:nvSpPr>
        <p:spPr bwMode="auto">
          <a:xfrm>
            <a:off x="5292688" y="3165404"/>
            <a:ext cx="234900" cy="768903"/>
          </a:xfrm>
          <a:custGeom>
            <a:avLst/>
            <a:gdLst>
              <a:gd name="connsiteX0" fmla="*/ 184399 w 234900"/>
              <a:gd name="connsiteY0" fmla="*/ 0 h 768903"/>
              <a:gd name="connsiteX1" fmla="*/ 202484 w 234900"/>
              <a:gd name="connsiteY1" fmla="*/ 70338 h 768903"/>
              <a:gd name="connsiteX2" fmla="*/ 234900 w 234900"/>
              <a:gd name="connsiteY2" fmla="*/ 391897 h 768903"/>
              <a:gd name="connsiteX3" fmla="*/ 202484 w 234900"/>
              <a:gd name="connsiteY3" fmla="*/ 713456 h 768903"/>
              <a:gd name="connsiteX4" fmla="*/ 188228 w 234900"/>
              <a:gd name="connsiteY4" fmla="*/ 768903 h 768903"/>
              <a:gd name="connsiteX5" fmla="*/ 1149 w 234900"/>
              <a:gd name="connsiteY5" fmla="*/ 720918 h 768903"/>
              <a:gd name="connsiteX6" fmla="*/ 13001 w 234900"/>
              <a:gd name="connsiteY6" fmla="*/ 674822 h 768903"/>
              <a:gd name="connsiteX7" fmla="*/ 42082 w 234900"/>
              <a:gd name="connsiteY7" fmla="*/ 386341 h 768903"/>
              <a:gd name="connsiteX8" fmla="*/ 13001 w 234900"/>
              <a:gd name="connsiteY8" fmla="*/ 97860 h 768903"/>
              <a:gd name="connsiteX9" fmla="*/ 0 w 234900"/>
              <a:gd name="connsiteY9" fmla="*/ 47297 h 768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4900" h="768903">
                <a:moveTo>
                  <a:pt x="184399" y="0"/>
                </a:moveTo>
                <a:lnTo>
                  <a:pt x="202484" y="70338"/>
                </a:lnTo>
                <a:cubicBezTo>
                  <a:pt x="223738" y="174205"/>
                  <a:pt x="234900" y="281747"/>
                  <a:pt x="234900" y="391897"/>
                </a:cubicBezTo>
                <a:cubicBezTo>
                  <a:pt x="234900" y="502047"/>
                  <a:pt x="223738" y="609590"/>
                  <a:pt x="202484" y="713456"/>
                </a:cubicBezTo>
                <a:lnTo>
                  <a:pt x="188228" y="768903"/>
                </a:lnTo>
                <a:lnTo>
                  <a:pt x="1149" y="720918"/>
                </a:lnTo>
                <a:lnTo>
                  <a:pt x="13001" y="674822"/>
                </a:lnTo>
                <a:cubicBezTo>
                  <a:pt x="32069" y="581640"/>
                  <a:pt x="42082" y="485160"/>
                  <a:pt x="42082" y="386341"/>
                </a:cubicBezTo>
                <a:cubicBezTo>
                  <a:pt x="42082" y="287522"/>
                  <a:pt x="32069" y="191042"/>
                  <a:pt x="13001" y="97860"/>
                </a:cubicBezTo>
                <a:lnTo>
                  <a:pt x="0" y="47297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21DE2E58-066D-B497-A5B0-A89A046151C3}"/>
              </a:ext>
            </a:extLst>
          </p:cNvPr>
          <p:cNvSpPr>
            <a:spLocks/>
          </p:cNvSpPr>
          <p:nvPr/>
        </p:nvSpPr>
        <p:spPr bwMode="auto">
          <a:xfrm>
            <a:off x="4959964" y="3922520"/>
            <a:ext cx="511625" cy="721790"/>
          </a:xfrm>
          <a:custGeom>
            <a:avLst/>
            <a:gdLst>
              <a:gd name="connsiteX0" fmla="*/ 324566 w 511625"/>
              <a:gd name="connsiteY0" fmla="*/ 0 h 721790"/>
              <a:gd name="connsiteX1" fmla="*/ 511625 w 511625"/>
              <a:gd name="connsiteY1" fmla="*/ 48060 h 721790"/>
              <a:gd name="connsiteX2" fmla="*/ 495892 w 511625"/>
              <a:gd name="connsiteY2" fmla="*/ 109248 h 721790"/>
              <a:gd name="connsiteX3" fmla="*/ 203279 w 511625"/>
              <a:gd name="connsiteY3" fmla="*/ 649698 h 721790"/>
              <a:gd name="connsiteX4" fmla="*/ 137758 w 511625"/>
              <a:gd name="connsiteY4" fmla="*/ 721790 h 721790"/>
              <a:gd name="connsiteX5" fmla="*/ 0 w 511625"/>
              <a:gd name="connsiteY5" fmla="*/ 592489 h 721790"/>
              <a:gd name="connsiteX6" fmla="*/ 47940 w 511625"/>
              <a:gd name="connsiteY6" fmla="*/ 539741 h 721790"/>
              <a:gd name="connsiteX7" fmla="*/ 310453 w 511625"/>
              <a:gd name="connsiteY7" fmla="*/ 54885 h 721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1625" h="721790">
                <a:moveTo>
                  <a:pt x="324566" y="0"/>
                </a:moveTo>
                <a:lnTo>
                  <a:pt x="511625" y="48060"/>
                </a:lnTo>
                <a:lnTo>
                  <a:pt x="495892" y="109248"/>
                </a:lnTo>
                <a:cubicBezTo>
                  <a:pt x="433734" y="309094"/>
                  <a:pt x="333345" y="492095"/>
                  <a:pt x="203279" y="649698"/>
                </a:cubicBezTo>
                <a:lnTo>
                  <a:pt x="137758" y="721790"/>
                </a:lnTo>
                <a:lnTo>
                  <a:pt x="0" y="592489"/>
                </a:lnTo>
                <a:lnTo>
                  <a:pt x="47940" y="539741"/>
                </a:lnTo>
                <a:cubicBezTo>
                  <a:pt x="164626" y="398350"/>
                  <a:pt x="254689" y="234173"/>
                  <a:pt x="310453" y="54885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81657226-1C21-9BD6-28FC-1611FB6549A8}"/>
              </a:ext>
            </a:extLst>
          </p:cNvPr>
          <p:cNvSpPr>
            <a:spLocks/>
          </p:cNvSpPr>
          <p:nvPr/>
        </p:nvSpPr>
        <p:spPr bwMode="auto">
          <a:xfrm>
            <a:off x="4365351" y="4542181"/>
            <a:ext cx="707595" cy="533745"/>
          </a:xfrm>
          <a:custGeom>
            <a:avLst/>
            <a:gdLst>
              <a:gd name="connsiteX0" fmla="*/ 569916 w 707595"/>
              <a:gd name="connsiteY0" fmla="*/ 0 h 533745"/>
              <a:gd name="connsiteX1" fmla="*/ 707595 w 707595"/>
              <a:gd name="connsiteY1" fmla="*/ 129388 h 533745"/>
              <a:gd name="connsiteX2" fmla="*/ 694912 w 707595"/>
              <a:gd name="connsiteY2" fmla="*/ 143343 h 533745"/>
              <a:gd name="connsiteX3" fmla="*/ 187747 w 707595"/>
              <a:gd name="connsiteY3" fmla="*/ 485283 h 533745"/>
              <a:gd name="connsiteX4" fmla="*/ 55340 w 707595"/>
              <a:gd name="connsiteY4" fmla="*/ 533745 h 533745"/>
              <a:gd name="connsiteX5" fmla="*/ 0 w 707595"/>
              <a:gd name="connsiteY5" fmla="*/ 363330 h 533745"/>
              <a:gd name="connsiteX6" fmla="*/ 95172 w 707595"/>
              <a:gd name="connsiteY6" fmla="*/ 328496 h 533745"/>
              <a:gd name="connsiteX7" fmla="*/ 550166 w 707595"/>
              <a:gd name="connsiteY7" fmla="*/ 21731 h 533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595" h="533745">
                <a:moveTo>
                  <a:pt x="569916" y="0"/>
                </a:moveTo>
                <a:lnTo>
                  <a:pt x="707595" y="129388"/>
                </a:lnTo>
                <a:lnTo>
                  <a:pt x="694912" y="143343"/>
                </a:lnTo>
                <a:cubicBezTo>
                  <a:pt x="550543" y="287712"/>
                  <a:pt x="378636" y="404544"/>
                  <a:pt x="187747" y="485283"/>
                </a:cubicBezTo>
                <a:lnTo>
                  <a:pt x="55340" y="533745"/>
                </a:lnTo>
                <a:lnTo>
                  <a:pt x="0" y="363330"/>
                </a:lnTo>
                <a:lnTo>
                  <a:pt x="95172" y="328496"/>
                </a:lnTo>
                <a:cubicBezTo>
                  <a:pt x="266425" y="256062"/>
                  <a:pt x="420648" y="151249"/>
                  <a:pt x="550166" y="21731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00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017D-FF36-85D3-76DE-F936EAA7A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1264-7174-318C-4589-711DE3310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Five-Part Semi-Circle Diagram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8B2C6AC-84B1-BE8C-9C00-0D81A90B2CFB}"/>
              </a:ext>
            </a:extLst>
          </p:cNvPr>
          <p:cNvSpPr>
            <a:spLocks/>
          </p:cNvSpPr>
          <p:nvPr/>
        </p:nvSpPr>
        <p:spPr bwMode="auto">
          <a:xfrm>
            <a:off x="4363969" y="1113344"/>
            <a:ext cx="1399285" cy="1445395"/>
          </a:xfrm>
          <a:custGeom>
            <a:avLst/>
            <a:gdLst>
              <a:gd name="connsiteX0" fmla="*/ 352057 w 1399285"/>
              <a:gd name="connsiteY0" fmla="*/ 0 h 1445395"/>
              <a:gd name="connsiteX1" fmla="*/ 1399285 w 1399285"/>
              <a:gd name="connsiteY1" fmla="*/ 665078 h 1445395"/>
              <a:gd name="connsiteX2" fmla="*/ 568964 w 1399285"/>
              <a:gd name="connsiteY2" fmla="*/ 1445395 h 1445395"/>
              <a:gd name="connsiteX3" fmla="*/ 551548 w 1399285"/>
              <a:gd name="connsiteY3" fmla="*/ 1426233 h 1445395"/>
              <a:gd name="connsiteX4" fmla="*/ 96554 w 1399285"/>
              <a:gd name="connsiteY4" fmla="*/ 1119467 h 1445395"/>
              <a:gd name="connsiteX5" fmla="*/ 0 w 1399285"/>
              <a:gd name="connsiteY5" fmla="*/ 1084128 h 144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9285" h="1445395">
                <a:moveTo>
                  <a:pt x="352057" y="0"/>
                </a:moveTo>
                <a:cubicBezTo>
                  <a:pt x="751527" y="129776"/>
                  <a:pt x="1111773" y="358647"/>
                  <a:pt x="1399285" y="665078"/>
                </a:cubicBezTo>
                <a:lnTo>
                  <a:pt x="568964" y="1445395"/>
                </a:lnTo>
                <a:lnTo>
                  <a:pt x="551548" y="1426233"/>
                </a:lnTo>
                <a:cubicBezTo>
                  <a:pt x="422030" y="1296715"/>
                  <a:pt x="267807" y="1191901"/>
                  <a:pt x="96554" y="1119467"/>
                </a:cubicBezTo>
                <a:lnTo>
                  <a:pt x="0" y="1084128"/>
                </a:lnTo>
                <a:close/>
              </a:path>
            </a:pathLst>
          </a:custGeom>
          <a:solidFill>
            <a:srgbClr val="F15F4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9816A6-DA3E-886D-9620-CCDDFB6BB24E}"/>
              </a:ext>
            </a:extLst>
          </p:cNvPr>
          <p:cNvSpPr>
            <a:spLocks/>
          </p:cNvSpPr>
          <p:nvPr/>
        </p:nvSpPr>
        <p:spPr bwMode="auto">
          <a:xfrm>
            <a:off x="4957733" y="1805495"/>
            <a:ext cx="1429408" cy="1371009"/>
          </a:xfrm>
          <a:custGeom>
            <a:avLst/>
            <a:gdLst>
              <a:gd name="connsiteX0" fmla="*/ 831355 w 1429408"/>
              <a:gd name="connsiteY0" fmla="*/ 0 h 1371009"/>
              <a:gd name="connsiteX1" fmla="*/ 1429408 w 1429408"/>
              <a:gd name="connsiteY1" fmla="*/ 1087727 h 1371009"/>
              <a:gd name="connsiteX2" fmla="*/ 325648 w 1429408"/>
              <a:gd name="connsiteY2" fmla="*/ 1371009 h 1371009"/>
              <a:gd name="connsiteX3" fmla="*/ 312683 w 1429408"/>
              <a:gd name="connsiteY3" fmla="*/ 1320589 h 1371009"/>
              <a:gd name="connsiteX4" fmla="*/ 50170 w 1429408"/>
              <a:gd name="connsiteY4" fmla="*/ 835733 h 1371009"/>
              <a:gd name="connsiteX5" fmla="*/ 0 w 1429408"/>
              <a:gd name="connsiteY5" fmla="*/ 780533 h 137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9408" h="1371009">
                <a:moveTo>
                  <a:pt x="831355" y="0"/>
                </a:moveTo>
                <a:cubicBezTo>
                  <a:pt x="1119137" y="306423"/>
                  <a:pt x="1324968" y="680687"/>
                  <a:pt x="1429408" y="1087727"/>
                </a:cubicBezTo>
                <a:lnTo>
                  <a:pt x="325648" y="1371009"/>
                </a:lnTo>
                <a:lnTo>
                  <a:pt x="312683" y="1320589"/>
                </a:lnTo>
                <a:cubicBezTo>
                  <a:pt x="256919" y="1141301"/>
                  <a:pt x="166856" y="977124"/>
                  <a:pt x="50170" y="835733"/>
                </a:cubicBezTo>
                <a:lnTo>
                  <a:pt x="0" y="780533"/>
                </a:lnTo>
                <a:close/>
              </a:path>
            </a:pathLst>
          </a:custGeom>
          <a:solidFill>
            <a:srgbClr val="FBA91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8B6893-97B1-3145-FCEA-E3ECDA441D1A}"/>
              </a:ext>
            </a:extLst>
          </p:cNvPr>
          <p:cNvSpPr>
            <a:spLocks/>
          </p:cNvSpPr>
          <p:nvPr/>
        </p:nvSpPr>
        <p:spPr bwMode="auto">
          <a:xfrm>
            <a:off x="5292688" y="2929444"/>
            <a:ext cx="1182649" cy="1239838"/>
          </a:xfrm>
          <a:custGeom>
            <a:avLst/>
            <a:gdLst>
              <a:gd name="connsiteX0" fmla="*/ 1104337 w 1182649"/>
              <a:gd name="connsiteY0" fmla="*/ 0 h 1239838"/>
              <a:gd name="connsiteX1" fmla="*/ 1104337 w 1182649"/>
              <a:gd name="connsiteY1" fmla="*/ 1239838 h 1239838"/>
              <a:gd name="connsiteX2" fmla="*/ 1149 w 1182649"/>
              <a:gd name="connsiteY2" fmla="*/ 956877 h 1239838"/>
              <a:gd name="connsiteX3" fmla="*/ 13001 w 1182649"/>
              <a:gd name="connsiteY3" fmla="*/ 910781 h 1239838"/>
              <a:gd name="connsiteX4" fmla="*/ 42082 w 1182649"/>
              <a:gd name="connsiteY4" fmla="*/ 622300 h 1239838"/>
              <a:gd name="connsiteX5" fmla="*/ 13001 w 1182649"/>
              <a:gd name="connsiteY5" fmla="*/ 333819 h 1239838"/>
              <a:gd name="connsiteX6" fmla="*/ 0 w 1182649"/>
              <a:gd name="connsiteY6" fmla="*/ 283256 h 123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2649" h="1239838">
                <a:moveTo>
                  <a:pt x="1104337" y="0"/>
                </a:moveTo>
                <a:cubicBezTo>
                  <a:pt x="1208753" y="406554"/>
                  <a:pt x="1208753" y="833284"/>
                  <a:pt x="1104337" y="1239838"/>
                </a:cubicBezTo>
                <a:lnTo>
                  <a:pt x="1149" y="956877"/>
                </a:lnTo>
                <a:lnTo>
                  <a:pt x="13001" y="910781"/>
                </a:lnTo>
                <a:cubicBezTo>
                  <a:pt x="32069" y="817599"/>
                  <a:pt x="42082" y="721119"/>
                  <a:pt x="42082" y="622300"/>
                </a:cubicBezTo>
                <a:cubicBezTo>
                  <a:pt x="42082" y="523481"/>
                  <a:pt x="32069" y="427001"/>
                  <a:pt x="13001" y="333819"/>
                </a:cubicBezTo>
                <a:lnTo>
                  <a:pt x="0" y="283256"/>
                </a:lnTo>
                <a:close/>
              </a:path>
            </a:pathLst>
          </a:custGeom>
          <a:solidFill>
            <a:srgbClr val="FEDA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B30053D-9738-D76B-EB2D-97B400D70F33}"/>
              </a:ext>
            </a:extLst>
          </p:cNvPr>
          <p:cNvSpPr>
            <a:spLocks/>
          </p:cNvSpPr>
          <p:nvPr/>
        </p:nvSpPr>
        <p:spPr bwMode="auto">
          <a:xfrm>
            <a:off x="4959963" y="3922520"/>
            <a:ext cx="1427178" cy="1370712"/>
          </a:xfrm>
          <a:custGeom>
            <a:avLst/>
            <a:gdLst>
              <a:gd name="connsiteX0" fmla="*/ 324566 w 1427178"/>
              <a:gd name="connsiteY0" fmla="*/ 0 h 1370712"/>
              <a:gd name="connsiteX1" fmla="*/ 1427178 w 1427178"/>
              <a:gd name="connsiteY1" fmla="*/ 283288 h 1370712"/>
              <a:gd name="connsiteX2" fmla="*/ 829125 w 1427178"/>
              <a:gd name="connsiteY2" fmla="*/ 1370712 h 1370712"/>
              <a:gd name="connsiteX3" fmla="*/ 0 w 1427178"/>
              <a:gd name="connsiteY3" fmla="*/ 592489 h 1370712"/>
              <a:gd name="connsiteX4" fmla="*/ 47940 w 1427178"/>
              <a:gd name="connsiteY4" fmla="*/ 539741 h 1370712"/>
              <a:gd name="connsiteX5" fmla="*/ 310453 w 1427178"/>
              <a:gd name="connsiteY5" fmla="*/ 54885 h 137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7178" h="1370712">
                <a:moveTo>
                  <a:pt x="324566" y="0"/>
                </a:moveTo>
                <a:lnTo>
                  <a:pt x="1427178" y="283288"/>
                </a:lnTo>
                <a:cubicBezTo>
                  <a:pt x="1322738" y="690215"/>
                  <a:pt x="1116907" y="1064374"/>
                  <a:pt x="829125" y="1370712"/>
                </a:cubicBezTo>
                <a:lnTo>
                  <a:pt x="0" y="592489"/>
                </a:lnTo>
                <a:lnTo>
                  <a:pt x="47940" y="539741"/>
                </a:lnTo>
                <a:cubicBezTo>
                  <a:pt x="164626" y="398350"/>
                  <a:pt x="254689" y="234173"/>
                  <a:pt x="310453" y="54885"/>
                </a:cubicBezTo>
                <a:close/>
              </a:path>
            </a:pathLst>
          </a:custGeom>
          <a:solidFill>
            <a:srgbClr val="6EA56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F1F0CE6-3B92-C792-6768-EA8FCF24B685}"/>
              </a:ext>
            </a:extLst>
          </p:cNvPr>
          <p:cNvSpPr>
            <a:spLocks/>
          </p:cNvSpPr>
          <p:nvPr/>
        </p:nvSpPr>
        <p:spPr bwMode="auto">
          <a:xfrm>
            <a:off x="4365351" y="4542181"/>
            <a:ext cx="1397903" cy="1443201"/>
          </a:xfrm>
          <a:custGeom>
            <a:avLst/>
            <a:gdLst>
              <a:gd name="connsiteX0" fmla="*/ 569916 w 1397903"/>
              <a:gd name="connsiteY0" fmla="*/ 0 h 1443201"/>
              <a:gd name="connsiteX1" fmla="*/ 1397903 w 1397903"/>
              <a:gd name="connsiteY1" fmla="*/ 778123 h 1443201"/>
              <a:gd name="connsiteX2" fmla="*/ 350675 w 1397903"/>
              <a:gd name="connsiteY2" fmla="*/ 1443201 h 1443201"/>
              <a:gd name="connsiteX3" fmla="*/ 0 w 1397903"/>
              <a:gd name="connsiteY3" fmla="*/ 363330 h 1443201"/>
              <a:gd name="connsiteX4" fmla="*/ 95172 w 1397903"/>
              <a:gd name="connsiteY4" fmla="*/ 328496 h 1443201"/>
              <a:gd name="connsiteX5" fmla="*/ 550166 w 1397903"/>
              <a:gd name="connsiteY5" fmla="*/ 21731 h 144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903" h="1443201">
                <a:moveTo>
                  <a:pt x="569916" y="0"/>
                </a:moveTo>
                <a:lnTo>
                  <a:pt x="1397903" y="778123"/>
                </a:lnTo>
                <a:cubicBezTo>
                  <a:pt x="1110391" y="1084555"/>
                  <a:pt x="750145" y="1313425"/>
                  <a:pt x="350675" y="1443201"/>
                </a:cubicBezTo>
                <a:lnTo>
                  <a:pt x="0" y="363330"/>
                </a:lnTo>
                <a:lnTo>
                  <a:pt x="95172" y="328496"/>
                </a:lnTo>
                <a:cubicBezTo>
                  <a:pt x="266425" y="256062"/>
                  <a:pt x="420648" y="151249"/>
                  <a:pt x="550166" y="21731"/>
                </a:cubicBezTo>
                <a:close/>
              </a:path>
            </a:pathLst>
          </a:custGeom>
          <a:solidFill>
            <a:srgbClr val="3AC6E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BFF7C4-EAD7-9BA4-C755-915E8C61FC95}"/>
              </a:ext>
            </a:extLst>
          </p:cNvPr>
          <p:cNvGrpSpPr/>
          <p:nvPr/>
        </p:nvGrpSpPr>
        <p:grpSpPr>
          <a:xfrm>
            <a:off x="7627472" y="3111432"/>
            <a:ext cx="2926080" cy="920821"/>
            <a:chOff x="8921977" y="1242150"/>
            <a:chExt cx="2926080" cy="9208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43A9829-8E0F-6DA0-F297-9A0D4D7F587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C641591-0E60-193B-6AF0-2D4ECD872B8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9A5B5A-E9C0-5006-03D1-1340FD45519B}"/>
              </a:ext>
            </a:extLst>
          </p:cNvPr>
          <p:cNvGrpSpPr/>
          <p:nvPr/>
        </p:nvGrpSpPr>
        <p:grpSpPr>
          <a:xfrm>
            <a:off x="7030941" y="4110476"/>
            <a:ext cx="2926080" cy="920821"/>
            <a:chOff x="8921977" y="1242150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2563D22-68CC-2887-B0AE-B8C84B70CC5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9EF54C-0681-1C5B-6D0F-63919C9C009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F80A1D1-CD46-C28B-A20E-2D3BA1EB6DBD}"/>
              </a:ext>
            </a:extLst>
          </p:cNvPr>
          <p:cNvGrpSpPr/>
          <p:nvPr/>
        </p:nvGrpSpPr>
        <p:grpSpPr>
          <a:xfrm>
            <a:off x="6641081" y="5109519"/>
            <a:ext cx="2926080" cy="920821"/>
            <a:chOff x="8921977" y="1242150"/>
            <a:chExt cx="2926080" cy="9208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3249509-7A3C-4CE1-61B1-90DDDCC1B39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9A1627-824B-28B0-0E19-43879E6F612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A20D1BA-BE37-08BD-AF82-BF838371DCD8}"/>
              </a:ext>
            </a:extLst>
          </p:cNvPr>
          <p:cNvGrpSpPr/>
          <p:nvPr/>
        </p:nvGrpSpPr>
        <p:grpSpPr>
          <a:xfrm>
            <a:off x="475034" y="2912223"/>
            <a:ext cx="2926080" cy="1290153"/>
            <a:chOff x="8921977" y="2947244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2A68FD5-0845-FD45-6245-8AE9F9DA735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D38BC73-D0DB-61D2-061E-F6C442779F2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8" name="Graphic 47" descr="Network with solid fill">
            <a:extLst>
              <a:ext uri="{FF2B5EF4-FFF2-40B4-BE49-F238E27FC236}">
                <a16:creationId xmlns:a16="http://schemas.microsoft.com/office/drawing/2014/main" id="{A2132813-E582-390A-9016-D2B81E45F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83701" y="3100100"/>
            <a:ext cx="914400" cy="91440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E5BDFAC3-1CFD-4EE3-C7FB-7A3AFA458161}"/>
              </a:ext>
            </a:extLst>
          </p:cNvPr>
          <p:cNvGrpSpPr/>
          <p:nvPr/>
        </p:nvGrpSpPr>
        <p:grpSpPr>
          <a:xfrm>
            <a:off x="6641081" y="1113344"/>
            <a:ext cx="2926080" cy="920821"/>
            <a:chOff x="8921977" y="1242150"/>
            <a:chExt cx="2926080" cy="92082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39C54E4-0517-5297-5355-9776F6CAAC8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EF55020-8BD4-1D9B-FC2F-732A26C1087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52" name="Graphic 51" descr="Eye with solid fill">
            <a:extLst>
              <a:ext uri="{FF2B5EF4-FFF2-40B4-BE49-F238E27FC236}">
                <a16:creationId xmlns:a16="http://schemas.microsoft.com/office/drawing/2014/main" id="{9F1F1405-0866-DDC1-26B6-1BD8144551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698101" y="1553891"/>
            <a:ext cx="548640" cy="548640"/>
          </a:xfrm>
          <a:prstGeom prst="rect">
            <a:avLst/>
          </a:prstGeom>
        </p:spPr>
      </p:pic>
      <p:pic>
        <p:nvPicPr>
          <p:cNvPr id="53" name="Graphic 52" descr="Puzzle with solid fill">
            <a:extLst>
              <a:ext uri="{FF2B5EF4-FFF2-40B4-BE49-F238E27FC236}">
                <a16:creationId xmlns:a16="http://schemas.microsoft.com/office/drawing/2014/main" id="{CFABDBCC-0575-36C9-363E-4AB3C31FBA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698101" y="5012068"/>
            <a:ext cx="548640" cy="548640"/>
          </a:xfrm>
          <a:prstGeom prst="rect">
            <a:avLst/>
          </a:prstGeom>
        </p:spPr>
      </p:pic>
      <p:pic>
        <p:nvPicPr>
          <p:cNvPr id="54" name="Graphic 53" descr="Tools with solid fill">
            <a:extLst>
              <a:ext uri="{FF2B5EF4-FFF2-40B4-BE49-F238E27FC236}">
                <a16:creationId xmlns:a16="http://schemas.microsoft.com/office/drawing/2014/main" id="{80860CE2-58D6-D639-2A82-0404D6CAFD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27142" y="3275043"/>
            <a:ext cx="548640" cy="548640"/>
          </a:xfrm>
          <a:prstGeom prst="rect">
            <a:avLst/>
          </a:prstGeom>
        </p:spPr>
      </p:pic>
      <p:pic>
        <p:nvPicPr>
          <p:cNvPr id="55" name="Graphic 54" descr="Bar chart with solid fill">
            <a:extLst>
              <a:ext uri="{FF2B5EF4-FFF2-40B4-BE49-F238E27FC236}">
                <a16:creationId xmlns:a16="http://schemas.microsoft.com/office/drawing/2014/main" id="{1F3F992B-7079-81F4-55E8-6892930DEF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443318" y="4283415"/>
            <a:ext cx="548640" cy="548640"/>
          </a:xfrm>
          <a:prstGeom prst="rect">
            <a:avLst/>
          </a:prstGeom>
        </p:spPr>
      </p:pic>
      <p:pic>
        <p:nvPicPr>
          <p:cNvPr id="56" name="Graphic 55" descr="Coins with solid fill">
            <a:extLst>
              <a:ext uri="{FF2B5EF4-FFF2-40B4-BE49-F238E27FC236}">
                <a16:creationId xmlns:a16="http://schemas.microsoft.com/office/drawing/2014/main" id="{D9F0F35D-0AE1-DDED-5C8F-85ABF7817A9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443318" y="2287366"/>
            <a:ext cx="548640" cy="54864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8820D880-1494-BFD4-7AA0-FAFB4076BEC2}"/>
              </a:ext>
            </a:extLst>
          </p:cNvPr>
          <p:cNvGrpSpPr/>
          <p:nvPr/>
        </p:nvGrpSpPr>
        <p:grpSpPr>
          <a:xfrm>
            <a:off x="7030941" y="2112388"/>
            <a:ext cx="2926080" cy="920821"/>
            <a:chOff x="8921977" y="1242150"/>
            <a:chExt cx="2926080" cy="92082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2C4AB3D-9B5E-0185-8795-B1CBF515185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5D6FB11-B5D7-FC6C-6825-F471DBBE6F8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40527BE-1595-80AB-B733-E1A58748DC19}"/>
              </a:ext>
            </a:extLst>
          </p:cNvPr>
          <p:cNvSpPr>
            <a:spLocks/>
          </p:cNvSpPr>
          <p:nvPr/>
        </p:nvSpPr>
        <p:spPr bwMode="auto">
          <a:xfrm>
            <a:off x="4363969" y="2036989"/>
            <a:ext cx="701196" cy="521750"/>
          </a:xfrm>
          <a:custGeom>
            <a:avLst/>
            <a:gdLst>
              <a:gd name="connsiteX0" fmla="*/ 52115 w 701196"/>
              <a:gd name="connsiteY0" fmla="*/ 0 h 521750"/>
              <a:gd name="connsiteX1" fmla="*/ 189129 w 701196"/>
              <a:gd name="connsiteY1" fmla="*/ 50147 h 521750"/>
              <a:gd name="connsiteX2" fmla="*/ 696294 w 701196"/>
              <a:gd name="connsiteY2" fmla="*/ 392087 h 521750"/>
              <a:gd name="connsiteX3" fmla="*/ 701196 w 701196"/>
              <a:gd name="connsiteY3" fmla="*/ 397481 h 521750"/>
              <a:gd name="connsiteX4" fmla="*/ 568964 w 701196"/>
              <a:gd name="connsiteY4" fmla="*/ 521750 h 521750"/>
              <a:gd name="connsiteX5" fmla="*/ 551548 w 701196"/>
              <a:gd name="connsiteY5" fmla="*/ 502588 h 521750"/>
              <a:gd name="connsiteX6" fmla="*/ 96554 w 701196"/>
              <a:gd name="connsiteY6" fmla="*/ 195822 h 521750"/>
              <a:gd name="connsiteX7" fmla="*/ 0 w 701196"/>
              <a:gd name="connsiteY7" fmla="*/ 160483 h 52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1196" h="521750">
                <a:moveTo>
                  <a:pt x="52115" y="0"/>
                </a:moveTo>
                <a:lnTo>
                  <a:pt x="189129" y="50147"/>
                </a:lnTo>
                <a:cubicBezTo>
                  <a:pt x="380018" y="130887"/>
                  <a:pt x="551925" y="247718"/>
                  <a:pt x="696294" y="392087"/>
                </a:cubicBezTo>
                <a:lnTo>
                  <a:pt x="701196" y="397481"/>
                </a:lnTo>
                <a:lnTo>
                  <a:pt x="568964" y="521750"/>
                </a:lnTo>
                <a:lnTo>
                  <a:pt x="551548" y="502588"/>
                </a:lnTo>
                <a:cubicBezTo>
                  <a:pt x="422030" y="373070"/>
                  <a:pt x="267807" y="268256"/>
                  <a:pt x="96554" y="195822"/>
                </a:cubicBezTo>
                <a:lnTo>
                  <a:pt x="0" y="160483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ABA67C27-4F7A-CB40-9DFE-E3F7D8837ADD}"/>
              </a:ext>
            </a:extLst>
          </p:cNvPr>
          <p:cNvSpPr>
            <a:spLocks/>
          </p:cNvSpPr>
          <p:nvPr/>
        </p:nvSpPr>
        <p:spPr bwMode="auto">
          <a:xfrm>
            <a:off x="4957733" y="2461823"/>
            <a:ext cx="510040" cy="714681"/>
          </a:xfrm>
          <a:custGeom>
            <a:avLst/>
            <a:gdLst>
              <a:gd name="connsiteX0" fmla="*/ 132292 w 510040"/>
              <a:gd name="connsiteY0" fmla="*/ 0 h 714681"/>
              <a:gd name="connsiteX1" fmla="*/ 205509 w 510040"/>
              <a:gd name="connsiteY1" fmla="*/ 80559 h 714681"/>
              <a:gd name="connsiteX2" fmla="*/ 498122 w 510040"/>
              <a:gd name="connsiteY2" fmla="*/ 621009 h 714681"/>
              <a:gd name="connsiteX3" fmla="*/ 510040 w 510040"/>
              <a:gd name="connsiteY3" fmla="*/ 667357 h 714681"/>
              <a:gd name="connsiteX4" fmla="*/ 325648 w 510040"/>
              <a:gd name="connsiteY4" fmla="*/ 714681 h 714681"/>
              <a:gd name="connsiteX5" fmla="*/ 312683 w 510040"/>
              <a:gd name="connsiteY5" fmla="*/ 664261 h 714681"/>
              <a:gd name="connsiteX6" fmla="*/ 50170 w 510040"/>
              <a:gd name="connsiteY6" fmla="*/ 179405 h 714681"/>
              <a:gd name="connsiteX7" fmla="*/ 0 w 510040"/>
              <a:gd name="connsiteY7" fmla="*/ 124205 h 714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0040" h="714681">
                <a:moveTo>
                  <a:pt x="132292" y="0"/>
                </a:moveTo>
                <a:lnTo>
                  <a:pt x="205509" y="80559"/>
                </a:lnTo>
                <a:cubicBezTo>
                  <a:pt x="335575" y="238162"/>
                  <a:pt x="435964" y="421164"/>
                  <a:pt x="498122" y="621009"/>
                </a:cubicBezTo>
                <a:lnTo>
                  <a:pt x="510040" y="667357"/>
                </a:lnTo>
                <a:lnTo>
                  <a:pt x="325648" y="714681"/>
                </a:lnTo>
                <a:lnTo>
                  <a:pt x="312683" y="664261"/>
                </a:lnTo>
                <a:cubicBezTo>
                  <a:pt x="256919" y="484973"/>
                  <a:pt x="166856" y="320796"/>
                  <a:pt x="50170" y="179405"/>
                </a:cubicBezTo>
                <a:lnTo>
                  <a:pt x="0" y="124205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BC20E35C-6DE3-AEFE-9A27-225BA30A6094}"/>
              </a:ext>
            </a:extLst>
          </p:cNvPr>
          <p:cNvSpPr>
            <a:spLocks/>
          </p:cNvSpPr>
          <p:nvPr/>
        </p:nvSpPr>
        <p:spPr bwMode="auto">
          <a:xfrm>
            <a:off x="5292688" y="3165404"/>
            <a:ext cx="234900" cy="768903"/>
          </a:xfrm>
          <a:custGeom>
            <a:avLst/>
            <a:gdLst>
              <a:gd name="connsiteX0" fmla="*/ 184399 w 234900"/>
              <a:gd name="connsiteY0" fmla="*/ 0 h 768903"/>
              <a:gd name="connsiteX1" fmla="*/ 202484 w 234900"/>
              <a:gd name="connsiteY1" fmla="*/ 70338 h 768903"/>
              <a:gd name="connsiteX2" fmla="*/ 234900 w 234900"/>
              <a:gd name="connsiteY2" fmla="*/ 391897 h 768903"/>
              <a:gd name="connsiteX3" fmla="*/ 202484 w 234900"/>
              <a:gd name="connsiteY3" fmla="*/ 713456 h 768903"/>
              <a:gd name="connsiteX4" fmla="*/ 188228 w 234900"/>
              <a:gd name="connsiteY4" fmla="*/ 768903 h 768903"/>
              <a:gd name="connsiteX5" fmla="*/ 1149 w 234900"/>
              <a:gd name="connsiteY5" fmla="*/ 720918 h 768903"/>
              <a:gd name="connsiteX6" fmla="*/ 13001 w 234900"/>
              <a:gd name="connsiteY6" fmla="*/ 674822 h 768903"/>
              <a:gd name="connsiteX7" fmla="*/ 42082 w 234900"/>
              <a:gd name="connsiteY7" fmla="*/ 386341 h 768903"/>
              <a:gd name="connsiteX8" fmla="*/ 13001 w 234900"/>
              <a:gd name="connsiteY8" fmla="*/ 97860 h 768903"/>
              <a:gd name="connsiteX9" fmla="*/ 0 w 234900"/>
              <a:gd name="connsiteY9" fmla="*/ 47297 h 768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4900" h="768903">
                <a:moveTo>
                  <a:pt x="184399" y="0"/>
                </a:moveTo>
                <a:lnTo>
                  <a:pt x="202484" y="70338"/>
                </a:lnTo>
                <a:cubicBezTo>
                  <a:pt x="223738" y="174205"/>
                  <a:pt x="234900" y="281747"/>
                  <a:pt x="234900" y="391897"/>
                </a:cubicBezTo>
                <a:cubicBezTo>
                  <a:pt x="234900" y="502047"/>
                  <a:pt x="223738" y="609590"/>
                  <a:pt x="202484" y="713456"/>
                </a:cubicBezTo>
                <a:lnTo>
                  <a:pt x="188228" y="768903"/>
                </a:lnTo>
                <a:lnTo>
                  <a:pt x="1149" y="720918"/>
                </a:lnTo>
                <a:lnTo>
                  <a:pt x="13001" y="674822"/>
                </a:lnTo>
                <a:cubicBezTo>
                  <a:pt x="32069" y="581640"/>
                  <a:pt x="42082" y="485160"/>
                  <a:pt x="42082" y="386341"/>
                </a:cubicBezTo>
                <a:cubicBezTo>
                  <a:pt x="42082" y="287522"/>
                  <a:pt x="32069" y="191042"/>
                  <a:pt x="13001" y="97860"/>
                </a:cubicBezTo>
                <a:lnTo>
                  <a:pt x="0" y="47297"/>
                </a:ln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E4465BB6-54CC-D0A8-5399-C48522185A39}"/>
              </a:ext>
            </a:extLst>
          </p:cNvPr>
          <p:cNvSpPr>
            <a:spLocks/>
          </p:cNvSpPr>
          <p:nvPr/>
        </p:nvSpPr>
        <p:spPr bwMode="auto">
          <a:xfrm>
            <a:off x="4959964" y="3922520"/>
            <a:ext cx="511625" cy="721790"/>
          </a:xfrm>
          <a:custGeom>
            <a:avLst/>
            <a:gdLst>
              <a:gd name="connsiteX0" fmla="*/ 324566 w 511625"/>
              <a:gd name="connsiteY0" fmla="*/ 0 h 721790"/>
              <a:gd name="connsiteX1" fmla="*/ 511625 w 511625"/>
              <a:gd name="connsiteY1" fmla="*/ 48060 h 721790"/>
              <a:gd name="connsiteX2" fmla="*/ 495892 w 511625"/>
              <a:gd name="connsiteY2" fmla="*/ 109248 h 721790"/>
              <a:gd name="connsiteX3" fmla="*/ 203279 w 511625"/>
              <a:gd name="connsiteY3" fmla="*/ 649698 h 721790"/>
              <a:gd name="connsiteX4" fmla="*/ 137758 w 511625"/>
              <a:gd name="connsiteY4" fmla="*/ 721790 h 721790"/>
              <a:gd name="connsiteX5" fmla="*/ 0 w 511625"/>
              <a:gd name="connsiteY5" fmla="*/ 592489 h 721790"/>
              <a:gd name="connsiteX6" fmla="*/ 47940 w 511625"/>
              <a:gd name="connsiteY6" fmla="*/ 539741 h 721790"/>
              <a:gd name="connsiteX7" fmla="*/ 310453 w 511625"/>
              <a:gd name="connsiteY7" fmla="*/ 54885 h 721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1625" h="721790">
                <a:moveTo>
                  <a:pt x="324566" y="0"/>
                </a:moveTo>
                <a:lnTo>
                  <a:pt x="511625" y="48060"/>
                </a:lnTo>
                <a:lnTo>
                  <a:pt x="495892" y="109248"/>
                </a:lnTo>
                <a:cubicBezTo>
                  <a:pt x="433734" y="309094"/>
                  <a:pt x="333345" y="492095"/>
                  <a:pt x="203279" y="649698"/>
                </a:cubicBezTo>
                <a:lnTo>
                  <a:pt x="137758" y="721790"/>
                </a:lnTo>
                <a:lnTo>
                  <a:pt x="0" y="592489"/>
                </a:lnTo>
                <a:lnTo>
                  <a:pt x="47940" y="539741"/>
                </a:lnTo>
                <a:cubicBezTo>
                  <a:pt x="164626" y="398350"/>
                  <a:pt x="254689" y="234173"/>
                  <a:pt x="310453" y="54885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F9084E8-663B-31EE-23A0-669367166947}"/>
              </a:ext>
            </a:extLst>
          </p:cNvPr>
          <p:cNvSpPr>
            <a:spLocks/>
          </p:cNvSpPr>
          <p:nvPr/>
        </p:nvSpPr>
        <p:spPr bwMode="auto">
          <a:xfrm>
            <a:off x="4365351" y="4542181"/>
            <a:ext cx="707595" cy="533745"/>
          </a:xfrm>
          <a:custGeom>
            <a:avLst/>
            <a:gdLst>
              <a:gd name="connsiteX0" fmla="*/ 569916 w 707595"/>
              <a:gd name="connsiteY0" fmla="*/ 0 h 533745"/>
              <a:gd name="connsiteX1" fmla="*/ 707595 w 707595"/>
              <a:gd name="connsiteY1" fmla="*/ 129388 h 533745"/>
              <a:gd name="connsiteX2" fmla="*/ 694912 w 707595"/>
              <a:gd name="connsiteY2" fmla="*/ 143343 h 533745"/>
              <a:gd name="connsiteX3" fmla="*/ 187747 w 707595"/>
              <a:gd name="connsiteY3" fmla="*/ 485283 h 533745"/>
              <a:gd name="connsiteX4" fmla="*/ 55340 w 707595"/>
              <a:gd name="connsiteY4" fmla="*/ 533745 h 533745"/>
              <a:gd name="connsiteX5" fmla="*/ 0 w 707595"/>
              <a:gd name="connsiteY5" fmla="*/ 363330 h 533745"/>
              <a:gd name="connsiteX6" fmla="*/ 95172 w 707595"/>
              <a:gd name="connsiteY6" fmla="*/ 328496 h 533745"/>
              <a:gd name="connsiteX7" fmla="*/ 550166 w 707595"/>
              <a:gd name="connsiteY7" fmla="*/ 21731 h 533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595" h="533745">
                <a:moveTo>
                  <a:pt x="569916" y="0"/>
                </a:moveTo>
                <a:lnTo>
                  <a:pt x="707595" y="129388"/>
                </a:lnTo>
                <a:lnTo>
                  <a:pt x="694912" y="143343"/>
                </a:lnTo>
                <a:cubicBezTo>
                  <a:pt x="550543" y="287712"/>
                  <a:pt x="378636" y="404544"/>
                  <a:pt x="187747" y="485283"/>
                </a:cubicBezTo>
                <a:lnTo>
                  <a:pt x="55340" y="533745"/>
                </a:lnTo>
                <a:lnTo>
                  <a:pt x="0" y="363330"/>
                </a:lnTo>
                <a:lnTo>
                  <a:pt x="95172" y="328496"/>
                </a:lnTo>
                <a:cubicBezTo>
                  <a:pt x="266425" y="256062"/>
                  <a:pt x="420648" y="151249"/>
                  <a:pt x="550166" y="21731"/>
                </a:cubicBezTo>
                <a:close/>
              </a:path>
            </a:pathLst>
          </a:cu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3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9563</TotalTime>
  <Words>380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Five-Part Semi-Circle Diagram – Slide Template</vt:lpstr>
      <vt:lpstr>Five-Part Semi-Circle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Five-Part Semi-Circle Diagram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2025-08-29T17:54:30Z</dcterms:modified>
  <cp:category>Charts &amp; Diagrams</cp:category>
</cp:coreProperties>
</file>