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17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1C49E-F210-2405-722A-C20F0ECFB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9C058-8E0F-EBA2-50CE-EAE98C27D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DADB16-AAC2-DF3F-6105-452F42421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6E4D2-1143-8968-71B1-3951DD2EB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28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Three-Part Semi-Circle Diagram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F3E0582-A68C-1FF9-2168-5F48AF621B06}"/>
              </a:ext>
            </a:extLst>
          </p:cNvPr>
          <p:cNvSpPr>
            <a:spLocks/>
          </p:cNvSpPr>
          <p:nvPr/>
        </p:nvSpPr>
        <p:spPr bwMode="auto">
          <a:xfrm>
            <a:off x="3541940" y="1654251"/>
            <a:ext cx="1537530" cy="1505123"/>
          </a:xfrm>
          <a:custGeom>
            <a:avLst/>
            <a:gdLst>
              <a:gd name="connsiteX0" fmla="*/ 350756 w 1859957"/>
              <a:gd name="connsiteY0" fmla="*/ 0 h 1820753"/>
              <a:gd name="connsiteX1" fmla="*/ 1859957 w 1859957"/>
              <a:gd name="connsiteY1" fmla="*/ 1357459 h 1820753"/>
              <a:gd name="connsiteX2" fmla="*/ 818260 w 1859957"/>
              <a:gd name="connsiteY2" fmla="*/ 1820753 h 1820753"/>
              <a:gd name="connsiteX3" fmla="*/ 782145 w 1859957"/>
              <a:gd name="connsiteY3" fmla="*/ 1745781 h 1820753"/>
              <a:gd name="connsiteX4" fmla="*/ 80662 w 1859957"/>
              <a:gd name="connsiteY4" fmla="*/ 1109148 h 1820753"/>
              <a:gd name="connsiteX5" fmla="*/ 0 w 1859957"/>
              <a:gd name="connsiteY5" fmla="*/ 1079626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350756" y="0"/>
                </a:moveTo>
                <a:cubicBezTo>
                  <a:pt x="1023587" y="218245"/>
                  <a:pt x="1572145" y="711866"/>
                  <a:pt x="1859957" y="1357459"/>
                </a:cubicBezTo>
                <a:lnTo>
                  <a:pt x="818260" y="1820753"/>
                </a:lnTo>
                <a:lnTo>
                  <a:pt x="782145" y="1745781"/>
                </a:lnTo>
                <a:cubicBezTo>
                  <a:pt x="627893" y="1461829"/>
                  <a:pt x="380354" y="1235908"/>
                  <a:pt x="80662" y="1109148"/>
                </a:cubicBezTo>
                <a:lnTo>
                  <a:pt x="0" y="1079626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35420DD-2732-90C6-A8EF-C304BCABF259}"/>
              </a:ext>
            </a:extLst>
          </p:cNvPr>
          <p:cNvSpPr>
            <a:spLocks/>
          </p:cNvSpPr>
          <p:nvPr/>
        </p:nvSpPr>
        <p:spPr bwMode="auto">
          <a:xfrm>
            <a:off x="4239894" y="2822201"/>
            <a:ext cx="1038630" cy="1678438"/>
          </a:xfrm>
          <a:custGeom>
            <a:avLst/>
            <a:gdLst>
              <a:gd name="connsiteX0" fmla="*/ 1040611 w 1256434"/>
              <a:gd name="connsiteY0" fmla="*/ 0 h 2030413"/>
              <a:gd name="connsiteX1" fmla="*/ 1040611 w 1256434"/>
              <a:gd name="connsiteY1" fmla="*/ 2030413 h 2030413"/>
              <a:gd name="connsiteX2" fmla="*/ 0 w 1256434"/>
              <a:gd name="connsiteY2" fmla="*/ 1567193 h 2030413"/>
              <a:gd name="connsiteX3" fmla="*/ 46236 w 1256434"/>
              <a:gd name="connsiteY3" fmla="*/ 1440867 h 2030413"/>
              <a:gd name="connsiteX4" fmla="*/ 110590 w 1256434"/>
              <a:gd name="connsiteY4" fmla="*/ 1015206 h 2030413"/>
              <a:gd name="connsiteX5" fmla="*/ 46236 w 1256434"/>
              <a:gd name="connsiteY5" fmla="*/ 589545 h 2030413"/>
              <a:gd name="connsiteX6" fmla="*/ 1 w 1256434"/>
              <a:gd name="connsiteY6" fmla="*/ 463220 h 203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6434" h="2030413">
                <a:moveTo>
                  <a:pt x="1040611" y="0"/>
                </a:moveTo>
                <a:cubicBezTo>
                  <a:pt x="1328375" y="646058"/>
                  <a:pt x="1328375" y="1383974"/>
                  <a:pt x="1040611" y="2030413"/>
                </a:cubicBezTo>
                <a:lnTo>
                  <a:pt x="0" y="1567193"/>
                </a:lnTo>
                <a:lnTo>
                  <a:pt x="46236" y="1440867"/>
                </a:lnTo>
                <a:cubicBezTo>
                  <a:pt x="88060" y="1306401"/>
                  <a:pt x="110590" y="1163435"/>
                  <a:pt x="110590" y="1015206"/>
                </a:cubicBezTo>
                <a:cubicBezTo>
                  <a:pt x="110590" y="866978"/>
                  <a:pt x="88060" y="724011"/>
                  <a:pt x="46236" y="589545"/>
                </a:cubicBezTo>
                <a:lnTo>
                  <a:pt x="1" y="463220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781495C-4595-0929-CD09-BC34369F99A3}"/>
              </a:ext>
            </a:extLst>
          </p:cNvPr>
          <p:cNvSpPr>
            <a:spLocks/>
          </p:cNvSpPr>
          <p:nvPr/>
        </p:nvSpPr>
        <p:spPr bwMode="auto">
          <a:xfrm>
            <a:off x="3541940" y="4163468"/>
            <a:ext cx="1537530" cy="1505123"/>
          </a:xfrm>
          <a:custGeom>
            <a:avLst/>
            <a:gdLst>
              <a:gd name="connsiteX0" fmla="*/ 818260 w 1859957"/>
              <a:gd name="connsiteY0" fmla="*/ 0 h 1820753"/>
              <a:gd name="connsiteX1" fmla="*/ 1859957 w 1859957"/>
              <a:gd name="connsiteY1" fmla="*/ 463294 h 1820753"/>
              <a:gd name="connsiteX2" fmla="*/ 350756 w 1859957"/>
              <a:gd name="connsiteY2" fmla="*/ 1820753 h 1820753"/>
              <a:gd name="connsiteX3" fmla="*/ 0 w 1859957"/>
              <a:gd name="connsiteY3" fmla="*/ 741127 h 1820753"/>
              <a:gd name="connsiteX4" fmla="*/ 80662 w 1859957"/>
              <a:gd name="connsiteY4" fmla="*/ 711604 h 1820753"/>
              <a:gd name="connsiteX5" fmla="*/ 782145 w 1859957"/>
              <a:gd name="connsiteY5" fmla="*/ 74972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818260" y="0"/>
                </a:moveTo>
                <a:lnTo>
                  <a:pt x="1859957" y="463294"/>
                </a:lnTo>
                <a:cubicBezTo>
                  <a:pt x="1572145" y="1108887"/>
                  <a:pt x="1023587" y="1602509"/>
                  <a:pt x="350756" y="1820753"/>
                </a:cubicBez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4A58837-BB79-6BEF-CDD9-9AF03FA663BB}"/>
              </a:ext>
            </a:extLst>
          </p:cNvPr>
          <p:cNvGrpSpPr/>
          <p:nvPr/>
        </p:nvGrpSpPr>
        <p:grpSpPr>
          <a:xfrm>
            <a:off x="5773678" y="1594884"/>
            <a:ext cx="2418839" cy="1146814"/>
            <a:chOff x="8921977" y="1170335"/>
            <a:chExt cx="2926080" cy="138730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C223787-B06A-3C40-CF8E-ED8FAF22F74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AD7706B-90EB-7546-782A-3CCD4750616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5C464A-87EC-9DD7-19A6-7C9667C3FA96}"/>
              </a:ext>
            </a:extLst>
          </p:cNvPr>
          <p:cNvGrpSpPr/>
          <p:nvPr/>
        </p:nvGrpSpPr>
        <p:grpSpPr>
          <a:xfrm>
            <a:off x="6101705" y="3068801"/>
            <a:ext cx="2418839" cy="1146814"/>
            <a:chOff x="8921977" y="1170335"/>
            <a:chExt cx="2926080" cy="138730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AA3DC6-CBD1-61F9-B028-2339E89DBBA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AFD2AFA-ADC4-FBDA-DC91-D2E33CEC69F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B3E7ABB-D8EA-5F74-531E-E81940CC0E9A}"/>
              </a:ext>
            </a:extLst>
          </p:cNvPr>
          <p:cNvGrpSpPr/>
          <p:nvPr/>
        </p:nvGrpSpPr>
        <p:grpSpPr>
          <a:xfrm>
            <a:off x="5773678" y="4542720"/>
            <a:ext cx="2418839" cy="1146814"/>
            <a:chOff x="8921977" y="1170335"/>
            <a:chExt cx="2926080" cy="138730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266AD0B-51F1-9173-864A-81AF73FD2E8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B24F41-33E1-7BEE-2123-6893A5AA75D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398586B-6B83-0BB5-0A17-FB0ABFD574A1}"/>
              </a:ext>
            </a:extLst>
          </p:cNvPr>
          <p:cNvGrpSpPr/>
          <p:nvPr/>
        </p:nvGrpSpPr>
        <p:grpSpPr>
          <a:xfrm>
            <a:off x="356275" y="3088011"/>
            <a:ext cx="2418839" cy="1146814"/>
            <a:chOff x="8921977" y="2875429"/>
            <a:chExt cx="2926080" cy="138730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0E5271E-4617-E3AB-435C-E120AFB8269E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FEA23A6-F2D2-6B39-C2FA-5C6CEE3AF90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B2A84514-0182-C3BE-6CFE-ED711A600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64720" y="3434653"/>
            <a:ext cx="453532" cy="453532"/>
          </a:xfrm>
          <a:prstGeom prst="rect">
            <a:avLst/>
          </a:prstGeom>
        </p:spPr>
      </p:pic>
      <p:pic>
        <p:nvPicPr>
          <p:cNvPr id="63" name="Graphic 62" descr="Lightbulb with solid fill">
            <a:extLst>
              <a:ext uri="{FF2B5EF4-FFF2-40B4-BE49-F238E27FC236}">
                <a16:creationId xmlns:a16="http://schemas.microsoft.com/office/drawing/2014/main" id="{E6BF13E6-4654-A62D-5CEB-FE0487D383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56112" y="2209754"/>
            <a:ext cx="453532" cy="453532"/>
          </a:xfrm>
          <a:prstGeom prst="rect">
            <a:avLst/>
          </a:prstGeom>
        </p:spPr>
      </p:pic>
      <p:pic>
        <p:nvPicPr>
          <p:cNvPr id="64" name="Graphic 63" descr="Chat with solid fill">
            <a:extLst>
              <a:ext uri="{FF2B5EF4-FFF2-40B4-BE49-F238E27FC236}">
                <a16:creationId xmlns:a16="http://schemas.microsoft.com/office/drawing/2014/main" id="{26B6A9C1-D939-843C-B8A4-07872D761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56112" y="4659553"/>
            <a:ext cx="453532" cy="453532"/>
          </a:xfrm>
          <a:prstGeom prst="rect">
            <a:avLst/>
          </a:prstGeom>
        </p:spPr>
      </p:pic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5F423AC9-CF80-0EC8-3BD7-EB35F52A5E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091378" y="3283475"/>
            <a:ext cx="755887" cy="755887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905F847-078E-B4E0-E1FF-E0F1FE58B31E}"/>
              </a:ext>
            </a:extLst>
          </p:cNvPr>
          <p:cNvSpPr>
            <a:spLocks/>
          </p:cNvSpPr>
          <p:nvPr/>
        </p:nvSpPr>
        <p:spPr bwMode="auto">
          <a:xfrm>
            <a:off x="3541940" y="2347116"/>
            <a:ext cx="872545" cy="812257"/>
          </a:xfrm>
          <a:custGeom>
            <a:avLst/>
            <a:gdLst>
              <a:gd name="connsiteX0" fmla="*/ 78448 w 1055521"/>
              <a:gd name="connsiteY0" fmla="*/ 0 h 982590"/>
              <a:gd name="connsiteX1" fmla="*/ 188583 w 1055521"/>
              <a:gd name="connsiteY1" fmla="*/ 40310 h 982590"/>
              <a:gd name="connsiteX2" fmla="*/ 1012752 w 1055521"/>
              <a:gd name="connsiteY2" fmla="*/ 788286 h 982590"/>
              <a:gd name="connsiteX3" fmla="*/ 1055521 w 1055521"/>
              <a:gd name="connsiteY3" fmla="*/ 877069 h 982590"/>
              <a:gd name="connsiteX4" fmla="*/ 818260 w 1055521"/>
              <a:gd name="connsiteY4" fmla="*/ 982590 h 982590"/>
              <a:gd name="connsiteX5" fmla="*/ 782145 w 1055521"/>
              <a:gd name="connsiteY5" fmla="*/ 907618 h 982590"/>
              <a:gd name="connsiteX6" fmla="*/ 80662 w 1055521"/>
              <a:gd name="connsiteY6" fmla="*/ 270985 h 982590"/>
              <a:gd name="connsiteX7" fmla="*/ 0 w 1055521"/>
              <a:gd name="connsiteY7" fmla="*/ 241463 h 98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21" h="982590">
                <a:moveTo>
                  <a:pt x="78448" y="0"/>
                </a:moveTo>
                <a:lnTo>
                  <a:pt x="188583" y="40310"/>
                </a:lnTo>
                <a:cubicBezTo>
                  <a:pt x="540691" y="189239"/>
                  <a:pt x="831522" y="454673"/>
                  <a:pt x="1012752" y="788286"/>
                </a:cubicBezTo>
                <a:lnTo>
                  <a:pt x="1055521" y="877069"/>
                </a:lnTo>
                <a:lnTo>
                  <a:pt x="818260" y="982590"/>
                </a:lnTo>
                <a:lnTo>
                  <a:pt x="782145" y="907618"/>
                </a:lnTo>
                <a:cubicBezTo>
                  <a:pt x="627893" y="623666"/>
                  <a:pt x="380354" y="397745"/>
                  <a:pt x="80662" y="270985"/>
                </a:cubicBezTo>
                <a:lnTo>
                  <a:pt x="0" y="24146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AAB1CE8F-64FE-7E18-0EDA-930857EFF109}"/>
              </a:ext>
            </a:extLst>
          </p:cNvPr>
          <p:cNvSpPr>
            <a:spLocks/>
          </p:cNvSpPr>
          <p:nvPr/>
        </p:nvSpPr>
        <p:spPr bwMode="auto">
          <a:xfrm>
            <a:off x="4239896" y="3117646"/>
            <a:ext cx="307028" cy="1087546"/>
          </a:xfrm>
          <a:custGeom>
            <a:avLst/>
            <a:gdLst>
              <a:gd name="connsiteX0" fmla="*/ 237718 w 371413"/>
              <a:gd name="connsiteY0" fmla="*/ 0 h 1315609"/>
              <a:gd name="connsiteX1" fmla="*/ 239251 w 371413"/>
              <a:gd name="connsiteY1" fmla="*/ 3184 h 1315609"/>
              <a:gd name="connsiteX2" fmla="*/ 371413 w 371413"/>
              <a:gd name="connsiteY2" fmla="*/ 657804 h 1315609"/>
              <a:gd name="connsiteX3" fmla="*/ 239251 w 371413"/>
              <a:gd name="connsiteY3" fmla="*/ 1312424 h 1315609"/>
              <a:gd name="connsiteX4" fmla="*/ 237717 w 371413"/>
              <a:gd name="connsiteY4" fmla="*/ 1315609 h 1315609"/>
              <a:gd name="connsiteX5" fmla="*/ 0 w 371413"/>
              <a:gd name="connsiteY5" fmla="*/ 1209791 h 1315609"/>
              <a:gd name="connsiteX6" fmla="*/ 46236 w 371413"/>
              <a:gd name="connsiteY6" fmla="*/ 1083465 h 1315609"/>
              <a:gd name="connsiteX7" fmla="*/ 110590 w 371413"/>
              <a:gd name="connsiteY7" fmla="*/ 657804 h 1315609"/>
              <a:gd name="connsiteX8" fmla="*/ 46236 w 371413"/>
              <a:gd name="connsiteY8" fmla="*/ 232143 h 1315609"/>
              <a:gd name="connsiteX9" fmla="*/ 1 w 371413"/>
              <a:gd name="connsiteY9" fmla="*/ 105818 h 13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413" h="1315609">
                <a:moveTo>
                  <a:pt x="237718" y="0"/>
                </a:moveTo>
                <a:lnTo>
                  <a:pt x="239251" y="3184"/>
                </a:lnTo>
                <a:cubicBezTo>
                  <a:pt x="324354" y="204388"/>
                  <a:pt x="371413" y="425600"/>
                  <a:pt x="371413" y="657804"/>
                </a:cubicBezTo>
                <a:cubicBezTo>
                  <a:pt x="371413" y="890008"/>
                  <a:pt x="324354" y="1111220"/>
                  <a:pt x="239251" y="1312424"/>
                </a:cubicBezTo>
                <a:lnTo>
                  <a:pt x="237717" y="1315609"/>
                </a:lnTo>
                <a:lnTo>
                  <a:pt x="0" y="1209791"/>
                </a:lnTo>
                <a:lnTo>
                  <a:pt x="46236" y="1083465"/>
                </a:lnTo>
                <a:cubicBezTo>
                  <a:pt x="88060" y="948999"/>
                  <a:pt x="110590" y="806033"/>
                  <a:pt x="110590" y="657804"/>
                </a:cubicBezTo>
                <a:cubicBezTo>
                  <a:pt x="110590" y="509576"/>
                  <a:pt x="88060" y="366609"/>
                  <a:pt x="46236" y="232143"/>
                </a:cubicBezTo>
                <a:lnTo>
                  <a:pt x="1" y="105818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199F60C-5362-77D7-A5C1-C51638835BC2}"/>
              </a:ext>
            </a:extLst>
          </p:cNvPr>
          <p:cNvSpPr>
            <a:spLocks/>
          </p:cNvSpPr>
          <p:nvPr/>
        </p:nvSpPr>
        <p:spPr bwMode="auto">
          <a:xfrm>
            <a:off x="3541940" y="4163468"/>
            <a:ext cx="872543" cy="812255"/>
          </a:xfrm>
          <a:custGeom>
            <a:avLst/>
            <a:gdLst>
              <a:gd name="connsiteX0" fmla="*/ 818260 w 1055519"/>
              <a:gd name="connsiteY0" fmla="*/ 0 h 982588"/>
              <a:gd name="connsiteX1" fmla="*/ 1055519 w 1055519"/>
              <a:gd name="connsiteY1" fmla="*/ 105521 h 982588"/>
              <a:gd name="connsiteX2" fmla="*/ 1012752 w 1055519"/>
              <a:gd name="connsiteY2" fmla="*/ 194301 h 982588"/>
              <a:gd name="connsiteX3" fmla="*/ 188583 w 1055519"/>
              <a:gd name="connsiteY3" fmla="*/ 942277 h 982588"/>
              <a:gd name="connsiteX4" fmla="*/ 78448 w 1055519"/>
              <a:gd name="connsiteY4" fmla="*/ 982588 h 982588"/>
              <a:gd name="connsiteX5" fmla="*/ 0 w 1055519"/>
              <a:gd name="connsiteY5" fmla="*/ 741127 h 982588"/>
              <a:gd name="connsiteX6" fmla="*/ 80662 w 1055519"/>
              <a:gd name="connsiteY6" fmla="*/ 711604 h 982588"/>
              <a:gd name="connsiteX7" fmla="*/ 782145 w 1055519"/>
              <a:gd name="connsiteY7" fmla="*/ 74972 h 98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19" h="982588">
                <a:moveTo>
                  <a:pt x="818260" y="0"/>
                </a:moveTo>
                <a:lnTo>
                  <a:pt x="1055519" y="105521"/>
                </a:lnTo>
                <a:lnTo>
                  <a:pt x="1012752" y="194301"/>
                </a:lnTo>
                <a:cubicBezTo>
                  <a:pt x="831522" y="527915"/>
                  <a:pt x="540691" y="793349"/>
                  <a:pt x="188583" y="942277"/>
                </a:cubicBezTo>
                <a:lnTo>
                  <a:pt x="78448" y="982588"/>
                </a:ln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B09E6-34DE-44C9-B47E-C8E81EA6A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197A9-F646-AF35-DE7F-35048821C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Three-Part Semi-Circle Diagram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0DA2361-73B2-0345-C563-CA45B0750D41}"/>
              </a:ext>
            </a:extLst>
          </p:cNvPr>
          <p:cNvSpPr>
            <a:spLocks/>
          </p:cNvSpPr>
          <p:nvPr/>
        </p:nvSpPr>
        <p:spPr bwMode="auto">
          <a:xfrm>
            <a:off x="3541940" y="1654251"/>
            <a:ext cx="1537530" cy="1505123"/>
          </a:xfrm>
          <a:custGeom>
            <a:avLst/>
            <a:gdLst>
              <a:gd name="connsiteX0" fmla="*/ 350756 w 1859957"/>
              <a:gd name="connsiteY0" fmla="*/ 0 h 1820753"/>
              <a:gd name="connsiteX1" fmla="*/ 1859957 w 1859957"/>
              <a:gd name="connsiteY1" fmla="*/ 1357459 h 1820753"/>
              <a:gd name="connsiteX2" fmla="*/ 818260 w 1859957"/>
              <a:gd name="connsiteY2" fmla="*/ 1820753 h 1820753"/>
              <a:gd name="connsiteX3" fmla="*/ 782145 w 1859957"/>
              <a:gd name="connsiteY3" fmla="*/ 1745781 h 1820753"/>
              <a:gd name="connsiteX4" fmla="*/ 80662 w 1859957"/>
              <a:gd name="connsiteY4" fmla="*/ 1109148 h 1820753"/>
              <a:gd name="connsiteX5" fmla="*/ 0 w 1859957"/>
              <a:gd name="connsiteY5" fmla="*/ 1079626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350756" y="0"/>
                </a:moveTo>
                <a:cubicBezTo>
                  <a:pt x="1023587" y="218245"/>
                  <a:pt x="1572145" y="711866"/>
                  <a:pt x="1859957" y="1357459"/>
                </a:cubicBezTo>
                <a:lnTo>
                  <a:pt x="818260" y="1820753"/>
                </a:lnTo>
                <a:lnTo>
                  <a:pt x="782145" y="1745781"/>
                </a:lnTo>
                <a:cubicBezTo>
                  <a:pt x="627893" y="1461829"/>
                  <a:pt x="380354" y="1235908"/>
                  <a:pt x="80662" y="1109148"/>
                </a:cubicBezTo>
                <a:lnTo>
                  <a:pt x="0" y="1079626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4DD9FF9-263F-AC20-2098-7BBE805E1E64}"/>
              </a:ext>
            </a:extLst>
          </p:cNvPr>
          <p:cNvSpPr>
            <a:spLocks/>
          </p:cNvSpPr>
          <p:nvPr/>
        </p:nvSpPr>
        <p:spPr bwMode="auto">
          <a:xfrm>
            <a:off x="4239894" y="2822201"/>
            <a:ext cx="1038630" cy="1678438"/>
          </a:xfrm>
          <a:custGeom>
            <a:avLst/>
            <a:gdLst>
              <a:gd name="connsiteX0" fmla="*/ 1040611 w 1256434"/>
              <a:gd name="connsiteY0" fmla="*/ 0 h 2030413"/>
              <a:gd name="connsiteX1" fmla="*/ 1040611 w 1256434"/>
              <a:gd name="connsiteY1" fmla="*/ 2030413 h 2030413"/>
              <a:gd name="connsiteX2" fmla="*/ 0 w 1256434"/>
              <a:gd name="connsiteY2" fmla="*/ 1567193 h 2030413"/>
              <a:gd name="connsiteX3" fmla="*/ 46236 w 1256434"/>
              <a:gd name="connsiteY3" fmla="*/ 1440867 h 2030413"/>
              <a:gd name="connsiteX4" fmla="*/ 110590 w 1256434"/>
              <a:gd name="connsiteY4" fmla="*/ 1015206 h 2030413"/>
              <a:gd name="connsiteX5" fmla="*/ 46236 w 1256434"/>
              <a:gd name="connsiteY5" fmla="*/ 589545 h 2030413"/>
              <a:gd name="connsiteX6" fmla="*/ 1 w 1256434"/>
              <a:gd name="connsiteY6" fmla="*/ 463220 h 203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6434" h="2030413">
                <a:moveTo>
                  <a:pt x="1040611" y="0"/>
                </a:moveTo>
                <a:cubicBezTo>
                  <a:pt x="1328375" y="646058"/>
                  <a:pt x="1328375" y="1383974"/>
                  <a:pt x="1040611" y="2030413"/>
                </a:cubicBezTo>
                <a:lnTo>
                  <a:pt x="0" y="1567193"/>
                </a:lnTo>
                <a:lnTo>
                  <a:pt x="46236" y="1440867"/>
                </a:lnTo>
                <a:cubicBezTo>
                  <a:pt x="88060" y="1306401"/>
                  <a:pt x="110590" y="1163435"/>
                  <a:pt x="110590" y="1015206"/>
                </a:cubicBezTo>
                <a:cubicBezTo>
                  <a:pt x="110590" y="866978"/>
                  <a:pt x="88060" y="724011"/>
                  <a:pt x="46236" y="589545"/>
                </a:cubicBezTo>
                <a:lnTo>
                  <a:pt x="1" y="463220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B1A2BA0-C723-C5F1-281C-62BAFE991671}"/>
              </a:ext>
            </a:extLst>
          </p:cNvPr>
          <p:cNvSpPr>
            <a:spLocks/>
          </p:cNvSpPr>
          <p:nvPr/>
        </p:nvSpPr>
        <p:spPr bwMode="auto">
          <a:xfrm>
            <a:off x="3541940" y="4163468"/>
            <a:ext cx="1537530" cy="1505123"/>
          </a:xfrm>
          <a:custGeom>
            <a:avLst/>
            <a:gdLst>
              <a:gd name="connsiteX0" fmla="*/ 818260 w 1859957"/>
              <a:gd name="connsiteY0" fmla="*/ 0 h 1820753"/>
              <a:gd name="connsiteX1" fmla="*/ 1859957 w 1859957"/>
              <a:gd name="connsiteY1" fmla="*/ 463294 h 1820753"/>
              <a:gd name="connsiteX2" fmla="*/ 350756 w 1859957"/>
              <a:gd name="connsiteY2" fmla="*/ 1820753 h 1820753"/>
              <a:gd name="connsiteX3" fmla="*/ 0 w 1859957"/>
              <a:gd name="connsiteY3" fmla="*/ 741127 h 1820753"/>
              <a:gd name="connsiteX4" fmla="*/ 80662 w 1859957"/>
              <a:gd name="connsiteY4" fmla="*/ 711604 h 1820753"/>
              <a:gd name="connsiteX5" fmla="*/ 782145 w 1859957"/>
              <a:gd name="connsiteY5" fmla="*/ 74972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818260" y="0"/>
                </a:moveTo>
                <a:lnTo>
                  <a:pt x="1859957" y="463294"/>
                </a:lnTo>
                <a:cubicBezTo>
                  <a:pt x="1572145" y="1108887"/>
                  <a:pt x="1023587" y="1602509"/>
                  <a:pt x="350756" y="1820753"/>
                </a:cubicBez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4B06928-6FAB-9D72-8224-3CB9D7817F99}"/>
              </a:ext>
            </a:extLst>
          </p:cNvPr>
          <p:cNvGrpSpPr/>
          <p:nvPr/>
        </p:nvGrpSpPr>
        <p:grpSpPr>
          <a:xfrm>
            <a:off x="5773678" y="1635775"/>
            <a:ext cx="2418839" cy="1105923"/>
            <a:chOff x="8921977" y="1219801"/>
            <a:chExt cx="2926080" cy="133783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1891DAC-063C-985F-9B0F-ED169C4548E8}"/>
                </a:ext>
              </a:extLst>
            </p:cNvPr>
            <p:cNvSpPr txBox="1"/>
            <p:nvPr/>
          </p:nvSpPr>
          <p:spPr>
            <a:xfrm>
              <a:off x="8921977" y="1219801"/>
              <a:ext cx="2926080" cy="4840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E4DC345-13CD-A5F7-053F-23088AC2F49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898C4FB-4627-982F-6507-6D988CF62FD0}"/>
              </a:ext>
            </a:extLst>
          </p:cNvPr>
          <p:cNvGrpSpPr/>
          <p:nvPr/>
        </p:nvGrpSpPr>
        <p:grpSpPr>
          <a:xfrm>
            <a:off x="6101705" y="3109692"/>
            <a:ext cx="2418839" cy="1105923"/>
            <a:chOff x="8921977" y="1219801"/>
            <a:chExt cx="2926080" cy="133783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CE43C7C-D681-DC51-335E-956B37E53DEC}"/>
                </a:ext>
              </a:extLst>
            </p:cNvPr>
            <p:cNvSpPr txBox="1"/>
            <p:nvPr/>
          </p:nvSpPr>
          <p:spPr>
            <a:xfrm>
              <a:off x="8921977" y="1219801"/>
              <a:ext cx="2926080" cy="4840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1C6B168-E7DA-0A5A-186A-E305C22B940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7E108A7-FBF4-7E6C-44B8-12F9AFC0727C}"/>
              </a:ext>
            </a:extLst>
          </p:cNvPr>
          <p:cNvGrpSpPr/>
          <p:nvPr/>
        </p:nvGrpSpPr>
        <p:grpSpPr>
          <a:xfrm>
            <a:off x="5773678" y="4583611"/>
            <a:ext cx="2418839" cy="1105923"/>
            <a:chOff x="8921977" y="1219801"/>
            <a:chExt cx="2926080" cy="133783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E661843-B10E-566E-6F34-FC71763BE94B}"/>
                </a:ext>
              </a:extLst>
            </p:cNvPr>
            <p:cNvSpPr txBox="1"/>
            <p:nvPr/>
          </p:nvSpPr>
          <p:spPr>
            <a:xfrm>
              <a:off x="8921977" y="1219801"/>
              <a:ext cx="2926080" cy="4840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C470CA-93B8-8F14-960C-670861C09B1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890CCC0-4D31-8C70-CE2C-B2785F776925}"/>
              </a:ext>
            </a:extLst>
          </p:cNvPr>
          <p:cNvGrpSpPr/>
          <p:nvPr/>
        </p:nvGrpSpPr>
        <p:grpSpPr>
          <a:xfrm>
            <a:off x="356275" y="3128902"/>
            <a:ext cx="2418839" cy="1105923"/>
            <a:chOff x="8921977" y="2924895"/>
            <a:chExt cx="2926080" cy="133783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EC33709-B80A-BB14-D4F1-9E7339452106}"/>
                </a:ext>
              </a:extLst>
            </p:cNvPr>
            <p:cNvSpPr txBox="1"/>
            <p:nvPr/>
          </p:nvSpPr>
          <p:spPr>
            <a:xfrm>
              <a:off x="8921977" y="2924895"/>
              <a:ext cx="2926080" cy="4840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7A12F0-9409-3337-600A-FC95C638B9F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E1E3E6F3-33A5-A584-D17C-1AC4EBA9B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64720" y="3434653"/>
            <a:ext cx="453532" cy="453532"/>
          </a:xfrm>
          <a:prstGeom prst="rect">
            <a:avLst/>
          </a:prstGeom>
        </p:spPr>
      </p:pic>
      <p:pic>
        <p:nvPicPr>
          <p:cNvPr id="63" name="Graphic 62" descr="Lightbulb with solid fill">
            <a:extLst>
              <a:ext uri="{FF2B5EF4-FFF2-40B4-BE49-F238E27FC236}">
                <a16:creationId xmlns:a16="http://schemas.microsoft.com/office/drawing/2014/main" id="{21A74D81-CC19-C962-9F6A-FD118CED90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56112" y="2209754"/>
            <a:ext cx="453532" cy="453532"/>
          </a:xfrm>
          <a:prstGeom prst="rect">
            <a:avLst/>
          </a:prstGeom>
        </p:spPr>
      </p:pic>
      <p:pic>
        <p:nvPicPr>
          <p:cNvPr id="64" name="Graphic 63" descr="Chat with solid fill">
            <a:extLst>
              <a:ext uri="{FF2B5EF4-FFF2-40B4-BE49-F238E27FC236}">
                <a16:creationId xmlns:a16="http://schemas.microsoft.com/office/drawing/2014/main" id="{8BD58212-905D-22BA-18C0-0AF385D59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56112" y="4659553"/>
            <a:ext cx="453532" cy="453532"/>
          </a:xfrm>
          <a:prstGeom prst="rect">
            <a:avLst/>
          </a:prstGeom>
        </p:spPr>
      </p:pic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F52531AF-A3D9-D74D-49E0-E17379A755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091378" y="3283475"/>
            <a:ext cx="755887" cy="755887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A18B213-5D02-8A05-F20B-A167C43080C4}"/>
              </a:ext>
            </a:extLst>
          </p:cNvPr>
          <p:cNvSpPr>
            <a:spLocks/>
          </p:cNvSpPr>
          <p:nvPr/>
        </p:nvSpPr>
        <p:spPr bwMode="auto">
          <a:xfrm>
            <a:off x="3541940" y="2347116"/>
            <a:ext cx="872545" cy="812257"/>
          </a:xfrm>
          <a:custGeom>
            <a:avLst/>
            <a:gdLst>
              <a:gd name="connsiteX0" fmla="*/ 78448 w 1055521"/>
              <a:gd name="connsiteY0" fmla="*/ 0 h 982590"/>
              <a:gd name="connsiteX1" fmla="*/ 188583 w 1055521"/>
              <a:gd name="connsiteY1" fmla="*/ 40310 h 982590"/>
              <a:gd name="connsiteX2" fmla="*/ 1012752 w 1055521"/>
              <a:gd name="connsiteY2" fmla="*/ 788286 h 982590"/>
              <a:gd name="connsiteX3" fmla="*/ 1055521 w 1055521"/>
              <a:gd name="connsiteY3" fmla="*/ 877069 h 982590"/>
              <a:gd name="connsiteX4" fmla="*/ 818260 w 1055521"/>
              <a:gd name="connsiteY4" fmla="*/ 982590 h 982590"/>
              <a:gd name="connsiteX5" fmla="*/ 782145 w 1055521"/>
              <a:gd name="connsiteY5" fmla="*/ 907618 h 982590"/>
              <a:gd name="connsiteX6" fmla="*/ 80662 w 1055521"/>
              <a:gd name="connsiteY6" fmla="*/ 270985 h 982590"/>
              <a:gd name="connsiteX7" fmla="*/ 0 w 1055521"/>
              <a:gd name="connsiteY7" fmla="*/ 241463 h 98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21" h="982590">
                <a:moveTo>
                  <a:pt x="78448" y="0"/>
                </a:moveTo>
                <a:lnTo>
                  <a:pt x="188583" y="40310"/>
                </a:lnTo>
                <a:cubicBezTo>
                  <a:pt x="540691" y="189239"/>
                  <a:pt x="831522" y="454673"/>
                  <a:pt x="1012752" y="788286"/>
                </a:cubicBezTo>
                <a:lnTo>
                  <a:pt x="1055521" y="877069"/>
                </a:lnTo>
                <a:lnTo>
                  <a:pt x="818260" y="982590"/>
                </a:lnTo>
                <a:lnTo>
                  <a:pt x="782145" y="907618"/>
                </a:lnTo>
                <a:cubicBezTo>
                  <a:pt x="627893" y="623666"/>
                  <a:pt x="380354" y="397745"/>
                  <a:pt x="80662" y="270985"/>
                </a:cubicBezTo>
                <a:lnTo>
                  <a:pt x="0" y="24146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B5B2B947-8D1D-60DF-35C4-068DBBBEAE22}"/>
              </a:ext>
            </a:extLst>
          </p:cNvPr>
          <p:cNvSpPr>
            <a:spLocks/>
          </p:cNvSpPr>
          <p:nvPr/>
        </p:nvSpPr>
        <p:spPr bwMode="auto">
          <a:xfrm>
            <a:off x="4239896" y="3117646"/>
            <a:ext cx="307028" cy="1087546"/>
          </a:xfrm>
          <a:custGeom>
            <a:avLst/>
            <a:gdLst>
              <a:gd name="connsiteX0" fmla="*/ 237718 w 371413"/>
              <a:gd name="connsiteY0" fmla="*/ 0 h 1315609"/>
              <a:gd name="connsiteX1" fmla="*/ 239251 w 371413"/>
              <a:gd name="connsiteY1" fmla="*/ 3184 h 1315609"/>
              <a:gd name="connsiteX2" fmla="*/ 371413 w 371413"/>
              <a:gd name="connsiteY2" fmla="*/ 657804 h 1315609"/>
              <a:gd name="connsiteX3" fmla="*/ 239251 w 371413"/>
              <a:gd name="connsiteY3" fmla="*/ 1312424 h 1315609"/>
              <a:gd name="connsiteX4" fmla="*/ 237717 w 371413"/>
              <a:gd name="connsiteY4" fmla="*/ 1315609 h 1315609"/>
              <a:gd name="connsiteX5" fmla="*/ 0 w 371413"/>
              <a:gd name="connsiteY5" fmla="*/ 1209791 h 1315609"/>
              <a:gd name="connsiteX6" fmla="*/ 46236 w 371413"/>
              <a:gd name="connsiteY6" fmla="*/ 1083465 h 1315609"/>
              <a:gd name="connsiteX7" fmla="*/ 110590 w 371413"/>
              <a:gd name="connsiteY7" fmla="*/ 657804 h 1315609"/>
              <a:gd name="connsiteX8" fmla="*/ 46236 w 371413"/>
              <a:gd name="connsiteY8" fmla="*/ 232143 h 1315609"/>
              <a:gd name="connsiteX9" fmla="*/ 1 w 371413"/>
              <a:gd name="connsiteY9" fmla="*/ 105818 h 13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413" h="1315609">
                <a:moveTo>
                  <a:pt x="237718" y="0"/>
                </a:moveTo>
                <a:lnTo>
                  <a:pt x="239251" y="3184"/>
                </a:lnTo>
                <a:cubicBezTo>
                  <a:pt x="324354" y="204388"/>
                  <a:pt x="371413" y="425600"/>
                  <a:pt x="371413" y="657804"/>
                </a:cubicBezTo>
                <a:cubicBezTo>
                  <a:pt x="371413" y="890008"/>
                  <a:pt x="324354" y="1111220"/>
                  <a:pt x="239251" y="1312424"/>
                </a:cubicBezTo>
                <a:lnTo>
                  <a:pt x="237717" y="1315609"/>
                </a:lnTo>
                <a:lnTo>
                  <a:pt x="0" y="1209791"/>
                </a:lnTo>
                <a:lnTo>
                  <a:pt x="46236" y="1083465"/>
                </a:lnTo>
                <a:cubicBezTo>
                  <a:pt x="88060" y="948999"/>
                  <a:pt x="110590" y="806033"/>
                  <a:pt x="110590" y="657804"/>
                </a:cubicBezTo>
                <a:cubicBezTo>
                  <a:pt x="110590" y="509576"/>
                  <a:pt x="88060" y="366609"/>
                  <a:pt x="46236" y="232143"/>
                </a:cubicBezTo>
                <a:lnTo>
                  <a:pt x="1" y="105818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C1F86843-A93F-4C02-D32D-AA6A16F54B3D}"/>
              </a:ext>
            </a:extLst>
          </p:cNvPr>
          <p:cNvSpPr>
            <a:spLocks/>
          </p:cNvSpPr>
          <p:nvPr/>
        </p:nvSpPr>
        <p:spPr bwMode="auto">
          <a:xfrm>
            <a:off x="3541940" y="4163468"/>
            <a:ext cx="872543" cy="812255"/>
          </a:xfrm>
          <a:custGeom>
            <a:avLst/>
            <a:gdLst>
              <a:gd name="connsiteX0" fmla="*/ 818260 w 1055519"/>
              <a:gd name="connsiteY0" fmla="*/ 0 h 982588"/>
              <a:gd name="connsiteX1" fmla="*/ 1055519 w 1055519"/>
              <a:gd name="connsiteY1" fmla="*/ 105521 h 982588"/>
              <a:gd name="connsiteX2" fmla="*/ 1012752 w 1055519"/>
              <a:gd name="connsiteY2" fmla="*/ 194301 h 982588"/>
              <a:gd name="connsiteX3" fmla="*/ 188583 w 1055519"/>
              <a:gd name="connsiteY3" fmla="*/ 942277 h 982588"/>
              <a:gd name="connsiteX4" fmla="*/ 78448 w 1055519"/>
              <a:gd name="connsiteY4" fmla="*/ 982588 h 982588"/>
              <a:gd name="connsiteX5" fmla="*/ 0 w 1055519"/>
              <a:gd name="connsiteY5" fmla="*/ 741127 h 982588"/>
              <a:gd name="connsiteX6" fmla="*/ 80662 w 1055519"/>
              <a:gd name="connsiteY6" fmla="*/ 711604 h 982588"/>
              <a:gd name="connsiteX7" fmla="*/ 782145 w 1055519"/>
              <a:gd name="connsiteY7" fmla="*/ 74972 h 98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19" h="982588">
                <a:moveTo>
                  <a:pt x="818260" y="0"/>
                </a:moveTo>
                <a:lnTo>
                  <a:pt x="1055519" y="105521"/>
                </a:lnTo>
                <a:lnTo>
                  <a:pt x="1012752" y="194301"/>
                </a:lnTo>
                <a:cubicBezTo>
                  <a:pt x="831522" y="527915"/>
                  <a:pt x="540691" y="793349"/>
                  <a:pt x="188583" y="942277"/>
                </a:cubicBezTo>
                <a:lnTo>
                  <a:pt x="78448" y="982588"/>
                </a:ln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0489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372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Three-Part Semi-Circle Diagram – Slide Template</vt:lpstr>
      <vt:lpstr>Three-Part Semi-Circle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Three-Part Semi-Circle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2025-08-29T17:54:18Z</dcterms:modified>
  <cp:category>Charts &amp; Diagrams</cp:category>
</cp:coreProperties>
</file>