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17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80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Three-Part Semi-Circle Diagram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F3E0582-A68C-1FF9-2168-5F48AF621B06}"/>
              </a:ext>
            </a:extLst>
          </p:cNvPr>
          <p:cNvSpPr>
            <a:spLocks/>
          </p:cNvSpPr>
          <p:nvPr/>
        </p:nvSpPr>
        <p:spPr bwMode="auto">
          <a:xfrm>
            <a:off x="4328747" y="1129220"/>
            <a:ext cx="1859957" cy="1820753"/>
          </a:xfrm>
          <a:custGeom>
            <a:avLst/>
            <a:gdLst>
              <a:gd name="connsiteX0" fmla="*/ 350756 w 1859957"/>
              <a:gd name="connsiteY0" fmla="*/ 0 h 1820753"/>
              <a:gd name="connsiteX1" fmla="*/ 1859957 w 1859957"/>
              <a:gd name="connsiteY1" fmla="*/ 1357459 h 1820753"/>
              <a:gd name="connsiteX2" fmla="*/ 818260 w 1859957"/>
              <a:gd name="connsiteY2" fmla="*/ 1820753 h 1820753"/>
              <a:gd name="connsiteX3" fmla="*/ 782145 w 1859957"/>
              <a:gd name="connsiteY3" fmla="*/ 1745781 h 1820753"/>
              <a:gd name="connsiteX4" fmla="*/ 80662 w 1859957"/>
              <a:gd name="connsiteY4" fmla="*/ 1109148 h 1820753"/>
              <a:gd name="connsiteX5" fmla="*/ 0 w 1859957"/>
              <a:gd name="connsiteY5" fmla="*/ 1079626 h 182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957" h="1820753">
                <a:moveTo>
                  <a:pt x="350756" y="0"/>
                </a:moveTo>
                <a:cubicBezTo>
                  <a:pt x="1023587" y="218245"/>
                  <a:pt x="1572145" y="711866"/>
                  <a:pt x="1859957" y="1357459"/>
                </a:cubicBezTo>
                <a:lnTo>
                  <a:pt x="818260" y="1820753"/>
                </a:lnTo>
                <a:lnTo>
                  <a:pt x="782145" y="1745781"/>
                </a:lnTo>
                <a:cubicBezTo>
                  <a:pt x="627893" y="1461829"/>
                  <a:pt x="380354" y="1235908"/>
                  <a:pt x="80662" y="1109148"/>
                </a:cubicBezTo>
                <a:lnTo>
                  <a:pt x="0" y="1079626"/>
                </a:lnTo>
                <a:close/>
              </a:path>
            </a:pathLst>
          </a:custGeom>
          <a:solidFill>
            <a:srgbClr val="F15F4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35420DD-2732-90C6-A8EF-C304BCABF259}"/>
              </a:ext>
            </a:extLst>
          </p:cNvPr>
          <p:cNvSpPr>
            <a:spLocks/>
          </p:cNvSpPr>
          <p:nvPr/>
        </p:nvSpPr>
        <p:spPr bwMode="auto">
          <a:xfrm>
            <a:off x="5173066" y="2542094"/>
            <a:ext cx="1256434" cy="2030413"/>
          </a:xfrm>
          <a:custGeom>
            <a:avLst/>
            <a:gdLst>
              <a:gd name="connsiteX0" fmla="*/ 1040611 w 1256434"/>
              <a:gd name="connsiteY0" fmla="*/ 0 h 2030413"/>
              <a:gd name="connsiteX1" fmla="*/ 1040611 w 1256434"/>
              <a:gd name="connsiteY1" fmla="*/ 2030413 h 2030413"/>
              <a:gd name="connsiteX2" fmla="*/ 0 w 1256434"/>
              <a:gd name="connsiteY2" fmla="*/ 1567193 h 2030413"/>
              <a:gd name="connsiteX3" fmla="*/ 46236 w 1256434"/>
              <a:gd name="connsiteY3" fmla="*/ 1440867 h 2030413"/>
              <a:gd name="connsiteX4" fmla="*/ 110590 w 1256434"/>
              <a:gd name="connsiteY4" fmla="*/ 1015206 h 2030413"/>
              <a:gd name="connsiteX5" fmla="*/ 46236 w 1256434"/>
              <a:gd name="connsiteY5" fmla="*/ 589545 h 2030413"/>
              <a:gd name="connsiteX6" fmla="*/ 1 w 1256434"/>
              <a:gd name="connsiteY6" fmla="*/ 463220 h 203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6434" h="2030413">
                <a:moveTo>
                  <a:pt x="1040611" y="0"/>
                </a:moveTo>
                <a:cubicBezTo>
                  <a:pt x="1328375" y="646058"/>
                  <a:pt x="1328375" y="1383974"/>
                  <a:pt x="1040611" y="2030413"/>
                </a:cubicBezTo>
                <a:lnTo>
                  <a:pt x="0" y="1567193"/>
                </a:lnTo>
                <a:lnTo>
                  <a:pt x="46236" y="1440867"/>
                </a:lnTo>
                <a:cubicBezTo>
                  <a:pt x="88060" y="1306401"/>
                  <a:pt x="110590" y="1163435"/>
                  <a:pt x="110590" y="1015206"/>
                </a:cubicBezTo>
                <a:cubicBezTo>
                  <a:pt x="110590" y="866978"/>
                  <a:pt x="88060" y="724011"/>
                  <a:pt x="46236" y="589545"/>
                </a:cubicBezTo>
                <a:lnTo>
                  <a:pt x="1" y="463220"/>
                </a:lnTo>
                <a:close/>
              </a:path>
            </a:pathLst>
          </a:custGeom>
          <a:solidFill>
            <a:srgbClr val="FBA91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781495C-4595-0929-CD09-BC34369F99A3}"/>
              </a:ext>
            </a:extLst>
          </p:cNvPr>
          <p:cNvSpPr>
            <a:spLocks/>
          </p:cNvSpPr>
          <p:nvPr/>
        </p:nvSpPr>
        <p:spPr bwMode="auto">
          <a:xfrm>
            <a:off x="4328747" y="4164630"/>
            <a:ext cx="1859957" cy="1820753"/>
          </a:xfrm>
          <a:custGeom>
            <a:avLst/>
            <a:gdLst>
              <a:gd name="connsiteX0" fmla="*/ 818260 w 1859957"/>
              <a:gd name="connsiteY0" fmla="*/ 0 h 1820753"/>
              <a:gd name="connsiteX1" fmla="*/ 1859957 w 1859957"/>
              <a:gd name="connsiteY1" fmla="*/ 463294 h 1820753"/>
              <a:gd name="connsiteX2" fmla="*/ 350756 w 1859957"/>
              <a:gd name="connsiteY2" fmla="*/ 1820753 h 1820753"/>
              <a:gd name="connsiteX3" fmla="*/ 0 w 1859957"/>
              <a:gd name="connsiteY3" fmla="*/ 741127 h 1820753"/>
              <a:gd name="connsiteX4" fmla="*/ 80662 w 1859957"/>
              <a:gd name="connsiteY4" fmla="*/ 711604 h 1820753"/>
              <a:gd name="connsiteX5" fmla="*/ 782145 w 1859957"/>
              <a:gd name="connsiteY5" fmla="*/ 74972 h 182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957" h="1820753">
                <a:moveTo>
                  <a:pt x="818260" y="0"/>
                </a:moveTo>
                <a:lnTo>
                  <a:pt x="1859957" y="463294"/>
                </a:lnTo>
                <a:cubicBezTo>
                  <a:pt x="1572145" y="1108887"/>
                  <a:pt x="1023587" y="1602509"/>
                  <a:pt x="350756" y="1820753"/>
                </a:cubicBezTo>
                <a:lnTo>
                  <a:pt x="0" y="741127"/>
                </a:lnTo>
                <a:lnTo>
                  <a:pt x="80662" y="711604"/>
                </a:lnTo>
                <a:cubicBezTo>
                  <a:pt x="380354" y="584845"/>
                  <a:pt x="627893" y="358923"/>
                  <a:pt x="782145" y="74972"/>
                </a:cubicBezTo>
                <a:close/>
              </a:path>
            </a:pathLst>
          </a:custGeom>
          <a:solidFill>
            <a:srgbClr val="FEDA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4A58837-BB79-6BEF-CDD9-9AF03FA663BB}"/>
              </a:ext>
            </a:extLst>
          </p:cNvPr>
          <p:cNvGrpSpPr/>
          <p:nvPr/>
        </p:nvGrpSpPr>
        <p:grpSpPr>
          <a:xfrm>
            <a:off x="7028491" y="1129220"/>
            <a:ext cx="2926080" cy="1290153"/>
            <a:chOff x="8921977" y="1242150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C223787-B06A-3C40-CF8E-ED8FAF22F74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AD7706B-90EB-7546-782A-3CCD4750616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5C464A-87EC-9DD7-19A6-7C9667C3FA96}"/>
              </a:ext>
            </a:extLst>
          </p:cNvPr>
          <p:cNvGrpSpPr/>
          <p:nvPr/>
        </p:nvGrpSpPr>
        <p:grpSpPr>
          <a:xfrm>
            <a:off x="7425306" y="2912225"/>
            <a:ext cx="2926080" cy="1290153"/>
            <a:chOff x="8921977" y="1242150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AA3DC6-CBD1-61F9-B028-2339E89DBBA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AFD2AFA-ADC4-FBDA-DC91-D2E33CEC69F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B3E7ABB-D8EA-5F74-531E-E81940CC0E9A}"/>
              </a:ext>
            </a:extLst>
          </p:cNvPr>
          <p:cNvGrpSpPr/>
          <p:nvPr/>
        </p:nvGrpSpPr>
        <p:grpSpPr>
          <a:xfrm>
            <a:off x="7028491" y="4695230"/>
            <a:ext cx="2926080" cy="1290153"/>
            <a:chOff x="8921977" y="1242150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266AD0B-51F1-9173-864A-81AF73FD2E8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B24F41-33E1-7BEE-2123-6893A5AA75D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398586B-6B83-0BB5-0A17-FB0ABFD574A1}"/>
              </a:ext>
            </a:extLst>
          </p:cNvPr>
          <p:cNvGrpSpPr/>
          <p:nvPr/>
        </p:nvGrpSpPr>
        <p:grpSpPr>
          <a:xfrm>
            <a:off x="475034" y="2912223"/>
            <a:ext cx="2926080" cy="1290153"/>
            <a:chOff x="8921977" y="2947244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0E5271E-4617-E3AB-435C-E120AFB8269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FEA23A6-F2D2-6B39-C2FA-5C6CEE3AF90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2" name="Graphic 61" descr="Gears with solid fill">
            <a:extLst>
              <a:ext uri="{FF2B5EF4-FFF2-40B4-BE49-F238E27FC236}">
                <a16:creationId xmlns:a16="http://schemas.microsoft.com/office/drawing/2014/main" id="{B2A84514-0182-C3BE-6CFE-ED711A600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6980" y="3282980"/>
            <a:ext cx="548640" cy="548640"/>
          </a:xfrm>
          <a:prstGeom prst="rect">
            <a:avLst/>
          </a:prstGeom>
        </p:spPr>
      </p:pic>
      <p:pic>
        <p:nvPicPr>
          <p:cNvPr id="63" name="Graphic 62" descr="Lightbulb with solid fill">
            <a:extLst>
              <a:ext uri="{FF2B5EF4-FFF2-40B4-BE49-F238E27FC236}">
                <a16:creationId xmlns:a16="http://schemas.microsoft.com/office/drawing/2014/main" id="{E6BF13E6-4654-A62D-5CEB-FE0487D383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71714" y="1801215"/>
            <a:ext cx="548640" cy="548640"/>
          </a:xfrm>
          <a:prstGeom prst="rect">
            <a:avLst/>
          </a:prstGeom>
        </p:spPr>
      </p:pic>
      <p:pic>
        <p:nvPicPr>
          <p:cNvPr id="64" name="Graphic 63" descr="Chat with solid fill">
            <a:extLst>
              <a:ext uri="{FF2B5EF4-FFF2-40B4-BE49-F238E27FC236}">
                <a16:creationId xmlns:a16="http://schemas.microsoft.com/office/drawing/2014/main" id="{26B6A9C1-D939-843C-B8A4-07872D761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71714" y="4764747"/>
            <a:ext cx="548640" cy="548640"/>
          </a:xfrm>
          <a:prstGeom prst="rect">
            <a:avLst/>
          </a:prstGeom>
        </p:spPr>
      </p:pic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5F423AC9-CF80-0EC8-3BD7-EB35F52A5E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783701" y="3100100"/>
            <a:ext cx="914400" cy="914400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905F847-078E-B4E0-E1FF-E0F1FE58B31E}"/>
              </a:ext>
            </a:extLst>
          </p:cNvPr>
          <p:cNvSpPr>
            <a:spLocks/>
          </p:cNvSpPr>
          <p:nvPr/>
        </p:nvSpPr>
        <p:spPr bwMode="auto">
          <a:xfrm>
            <a:off x="4328747" y="1967383"/>
            <a:ext cx="1055521" cy="982590"/>
          </a:xfrm>
          <a:custGeom>
            <a:avLst/>
            <a:gdLst>
              <a:gd name="connsiteX0" fmla="*/ 78448 w 1055521"/>
              <a:gd name="connsiteY0" fmla="*/ 0 h 982590"/>
              <a:gd name="connsiteX1" fmla="*/ 188583 w 1055521"/>
              <a:gd name="connsiteY1" fmla="*/ 40310 h 982590"/>
              <a:gd name="connsiteX2" fmla="*/ 1012752 w 1055521"/>
              <a:gd name="connsiteY2" fmla="*/ 788286 h 982590"/>
              <a:gd name="connsiteX3" fmla="*/ 1055521 w 1055521"/>
              <a:gd name="connsiteY3" fmla="*/ 877069 h 982590"/>
              <a:gd name="connsiteX4" fmla="*/ 818260 w 1055521"/>
              <a:gd name="connsiteY4" fmla="*/ 982590 h 982590"/>
              <a:gd name="connsiteX5" fmla="*/ 782145 w 1055521"/>
              <a:gd name="connsiteY5" fmla="*/ 907618 h 982590"/>
              <a:gd name="connsiteX6" fmla="*/ 80662 w 1055521"/>
              <a:gd name="connsiteY6" fmla="*/ 270985 h 982590"/>
              <a:gd name="connsiteX7" fmla="*/ 0 w 1055521"/>
              <a:gd name="connsiteY7" fmla="*/ 241463 h 98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521" h="982590">
                <a:moveTo>
                  <a:pt x="78448" y="0"/>
                </a:moveTo>
                <a:lnTo>
                  <a:pt x="188583" y="40310"/>
                </a:lnTo>
                <a:cubicBezTo>
                  <a:pt x="540691" y="189239"/>
                  <a:pt x="831522" y="454673"/>
                  <a:pt x="1012752" y="788286"/>
                </a:cubicBezTo>
                <a:lnTo>
                  <a:pt x="1055521" y="877069"/>
                </a:lnTo>
                <a:lnTo>
                  <a:pt x="818260" y="982590"/>
                </a:lnTo>
                <a:lnTo>
                  <a:pt x="782145" y="907618"/>
                </a:lnTo>
                <a:cubicBezTo>
                  <a:pt x="627893" y="623666"/>
                  <a:pt x="380354" y="397745"/>
                  <a:pt x="80662" y="270985"/>
                </a:cubicBezTo>
                <a:lnTo>
                  <a:pt x="0" y="241463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AAB1CE8F-64FE-7E18-0EDA-930857EFF109}"/>
              </a:ext>
            </a:extLst>
          </p:cNvPr>
          <p:cNvSpPr>
            <a:spLocks/>
          </p:cNvSpPr>
          <p:nvPr/>
        </p:nvSpPr>
        <p:spPr bwMode="auto">
          <a:xfrm>
            <a:off x="5173067" y="2899496"/>
            <a:ext cx="371413" cy="1315609"/>
          </a:xfrm>
          <a:custGeom>
            <a:avLst/>
            <a:gdLst>
              <a:gd name="connsiteX0" fmla="*/ 237718 w 371413"/>
              <a:gd name="connsiteY0" fmla="*/ 0 h 1315609"/>
              <a:gd name="connsiteX1" fmla="*/ 239251 w 371413"/>
              <a:gd name="connsiteY1" fmla="*/ 3184 h 1315609"/>
              <a:gd name="connsiteX2" fmla="*/ 371413 w 371413"/>
              <a:gd name="connsiteY2" fmla="*/ 657804 h 1315609"/>
              <a:gd name="connsiteX3" fmla="*/ 239251 w 371413"/>
              <a:gd name="connsiteY3" fmla="*/ 1312424 h 1315609"/>
              <a:gd name="connsiteX4" fmla="*/ 237717 w 371413"/>
              <a:gd name="connsiteY4" fmla="*/ 1315609 h 1315609"/>
              <a:gd name="connsiteX5" fmla="*/ 0 w 371413"/>
              <a:gd name="connsiteY5" fmla="*/ 1209791 h 1315609"/>
              <a:gd name="connsiteX6" fmla="*/ 46236 w 371413"/>
              <a:gd name="connsiteY6" fmla="*/ 1083465 h 1315609"/>
              <a:gd name="connsiteX7" fmla="*/ 110590 w 371413"/>
              <a:gd name="connsiteY7" fmla="*/ 657804 h 1315609"/>
              <a:gd name="connsiteX8" fmla="*/ 46236 w 371413"/>
              <a:gd name="connsiteY8" fmla="*/ 232143 h 1315609"/>
              <a:gd name="connsiteX9" fmla="*/ 1 w 371413"/>
              <a:gd name="connsiteY9" fmla="*/ 105818 h 13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413" h="1315609">
                <a:moveTo>
                  <a:pt x="237718" y="0"/>
                </a:moveTo>
                <a:lnTo>
                  <a:pt x="239251" y="3184"/>
                </a:lnTo>
                <a:cubicBezTo>
                  <a:pt x="324354" y="204388"/>
                  <a:pt x="371413" y="425600"/>
                  <a:pt x="371413" y="657804"/>
                </a:cubicBezTo>
                <a:cubicBezTo>
                  <a:pt x="371413" y="890008"/>
                  <a:pt x="324354" y="1111220"/>
                  <a:pt x="239251" y="1312424"/>
                </a:cubicBezTo>
                <a:lnTo>
                  <a:pt x="237717" y="1315609"/>
                </a:lnTo>
                <a:lnTo>
                  <a:pt x="0" y="1209791"/>
                </a:lnTo>
                <a:lnTo>
                  <a:pt x="46236" y="1083465"/>
                </a:lnTo>
                <a:cubicBezTo>
                  <a:pt x="88060" y="948999"/>
                  <a:pt x="110590" y="806033"/>
                  <a:pt x="110590" y="657804"/>
                </a:cubicBezTo>
                <a:cubicBezTo>
                  <a:pt x="110590" y="509576"/>
                  <a:pt x="88060" y="366609"/>
                  <a:pt x="46236" y="232143"/>
                </a:cubicBezTo>
                <a:lnTo>
                  <a:pt x="1" y="105818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199F60C-5362-77D7-A5C1-C51638835BC2}"/>
              </a:ext>
            </a:extLst>
          </p:cNvPr>
          <p:cNvSpPr>
            <a:spLocks/>
          </p:cNvSpPr>
          <p:nvPr/>
        </p:nvSpPr>
        <p:spPr bwMode="auto">
          <a:xfrm>
            <a:off x="4328747" y="4164630"/>
            <a:ext cx="1055519" cy="982588"/>
          </a:xfrm>
          <a:custGeom>
            <a:avLst/>
            <a:gdLst>
              <a:gd name="connsiteX0" fmla="*/ 818260 w 1055519"/>
              <a:gd name="connsiteY0" fmla="*/ 0 h 982588"/>
              <a:gd name="connsiteX1" fmla="*/ 1055519 w 1055519"/>
              <a:gd name="connsiteY1" fmla="*/ 105521 h 982588"/>
              <a:gd name="connsiteX2" fmla="*/ 1012752 w 1055519"/>
              <a:gd name="connsiteY2" fmla="*/ 194301 h 982588"/>
              <a:gd name="connsiteX3" fmla="*/ 188583 w 1055519"/>
              <a:gd name="connsiteY3" fmla="*/ 942277 h 982588"/>
              <a:gd name="connsiteX4" fmla="*/ 78448 w 1055519"/>
              <a:gd name="connsiteY4" fmla="*/ 982588 h 982588"/>
              <a:gd name="connsiteX5" fmla="*/ 0 w 1055519"/>
              <a:gd name="connsiteY5" fmla="*/ 741127 h 982588"/>
              <a:gd name="connsiteX6" fmla="*/ 80662 w 1055519"/>
              <a:gd name="connsiteY6" fmla="*/ 711604 h 982588"/>
              <a:gd name="connsiteX7" fmla="*/ 782145 w 1055519"/>
              <a:gd name="connsiteY7" fmla="*/ 74972 h 98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519" h="982588">
                <a:moveTo>
                  <a:pt x="818260" y="0"/>
                </a:moveTo>
                <a:lnTo>
                  <a:pt x="1055519" y="105521"/>
                </a:lnTo>
                <a:lnTo>
                  <a:pt x="1012752" y="194301"/>
                </a:lnTo>
                <a:cubicBezTo>
                  <a:pt x="831522" y="527915"/>
                  <a:pt x="540691" y="793349"/>
                  <a:pt x="188583" y="942277"/>
                </a:cubicBezTo>
                <a:lnTo>
                  <a:pt x="78448" y="982588"/>
                </a:lnTo>
                <a:lnTo>
                  <a:pt x="0" y="741127"/>
                </a:lnTo>
                <a:lnTo>
                  <a:pt x="80662" y="711604"/>
                </a:lnTo>
                <a:cubicBezTo>
                  <a:pt x="380354" y="584845"/>
                  <a:pt x="627893" y="358923"/>
                  <a:pt x="782145" y="74972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291EE-197D-074B-B5ED-CCCD5C40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D6E85-AC6A-18A7-43E0-E1AB30F0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Three-Part Semi-Circle Diagram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A4046B5-54F4-9056-1BB5-1259C05DC5EF}"/>
              </a:ext>
            </a:extLst>
          </p:cNvPr>
          <p:cNvSpPr>
            <a:spLocks/>
          </p:cNvSpPr>
          <p:nvPr/>
        </p:nvSpPr>
        <p:spPr bwMode="auto">
          <a:xfrm>
            <a:off x="4328747" y="1129220"/>
            <a:ext cx="1859957" cy="1820753"/>
          </a:xfrm>
          <a:custGeom>
            <a:avLst/>
            <a:gdLst>
              <a:gd name="connsiteX0" fmla="*/ 350756 w 1859957"/>
              <a:gd name="connsiteY0" fmla="*/ 0 h 1820753"/>
              <a:gd name="connsiteX1" fmla="*/ 1859957 w 1859957"/>
              <a:gd name="connsiteY1" fmla="*/ 1357459 h 1820753"/>
              <a:gd name="connsiteX2" fmla="*/ 818260 w 1859957"/>
              <a:gd name="connsiteY2" fmla="*/ 1820753 h 1820753"/>
              <a:gd name="connsiteX3" fmla="*/ 782145 w 1859957"/>
              <a:gd name="connsiteY3" fmla="*/ 1745781 h 1820753"/>
              <a:gd name="connsiteX4" fmla="*/ 80662 w 1859957"/>
              <a:gd name="connsiteY4" fmla="*/ 1109148 h 1820753"/>
              <a:gd name="connsiteX5" fmla="*/ 0 w 1859957"/>
              <a:gd name="connsiteY5" fmla="*/ 1079626 h 182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957" h="1820753">
                <a:moveTo>
                  <a:pt x="350756" y="0"/>
                </a:moveTo>
                <a:cubicBezTo>
                  <a:pt x="1023587" y="218245"/>
                  <a:pt x="1572145" y="711866"/>
                  <a:pt x="1859957" y="1357459"/>
                </a:cubicBezTo>
                <a:lnTo>
                  <a:pt x="818260" y="1820753"/>
                </a:lnTo>
                <a:lnTo>
                  <a:pt x="782145" y="1745781"/>
                </a:lnTo>
                <a:cubicBezTo>
                  <a:pt x="627893" y="1461829"/>
                  <a:pt x="380354" y="1235908"/>
                  <a:pt x="80662" y="1109148"/>
                </a:cubicBezTo>
                <a:lnTo>
                  <a:pt x="0" y="1079626"/>
                </a:lnTo>
                <a:close/>
              </a:path>
            </a:pathLst>
          </a:custGeom>
          <a:solidFill>
            <a:srgbClr val="F15F4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58371F3-50D4-2E64-8ADE-04F45E961FAC}"/>
              </a:ext>
            </a:extLst>
          </p:cNvPr>
          <p:cNvSpPr>
            <a:spLocks/>
          </p:cNvSpPr>
          <p:nvPr/>
        </p:nvSpPr>
        <p:spPr bwMode="auto">
          <a:xfrm>
            <a:off x="5173066" y="2542094"/>
            <a:ext cx="1256434" cy="2030413"/>
          </a:xfrm>
          <a:custGeom>
            <a:avLst/>
            <a:gdLst>
              <a:gd name="connsiteX0" fmla="*/ 1040611 w 1256434"/>
              <a:gd name="connsiteY0" fmla="*/ 0 h 2030413"/>
              <a:gd name="connsiteX1" fmla="*/ 1040611 w 1256434"/>
              <a:gd name="connsiteY1" fmla="*/ 2030413 h 2030413"/>
              <a:gd name="connsiteX2" fmla="*/ 0 w 1256434"/>
              <a:gd name="connsiteY2" fmla="*/ 1567193 h 2030413"/>
              <a:gd name="connsiteX3" fmla="*/ 46236 w 1256434"/>
              <a:gd name="connsiteY3" fmla="*/ 1440867 h 2030413"/>
              <a:gd name="connsiteX4" fmla="*/ 110590 w 1256434"/>
              <a:gd name="connsiteY4" fmla="*/ 1015206 h 2030413"/>
              <a:gd name="connsiteX5" fmla="*/ 46236 w 1256434"/>
              <a:gd name="connsiteY5" fmla="*/ 589545 h 2030413"/>
              <a:gd name="connsiteX6" fmla="*/ 1 w 1256434"/>
              <a:gd name="connsiteY6" fmla="*/ 463220 h 203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6434" h="2030413">
                <a:moveTo>
                  <a:pt x="1040611" y="0"/>
                </a:moveTo>
                <a:cubicBezTo>
                  <a:pt x="1328375" y="646058"/>
                  <a:pt x="1328375" y="1383974"/>
                  <a:pt x="1040611" y="2030413"/>
                </a:cubicBezTo>
                <a:lnTo>
                  <a:pt x="0" y="1567193"/>
                </a:lnTo>
                <a:lnTo>
                  <a:pt x="46236" y="1440867"/>
                </a:lnTo>
                <a:cubicBezTo>
                  <a:pt x="88060" y="1306401"/>
                  <a:pt x="110590" y="1163435"/>
                  <a:pt x="110590" y="1015206"/>
                </a:cubicBezTo>
                <a:cubicBezTo>
                  <a:pt x="110590" y="866978"/>
                  <a:pt x="88060" y="724011"/>
                  <a:pt x="46236" y="589545"/>
                </a:cubicBezTo>
                <a:lnTo>
                  <a:pt x="1" y="463220"/>
                </a:lnTo>
                <a:close/>
              </a:path>
            </a:pathLst>
          </a:custGeom>
          <a:solidFill>
            <a:srgbClr val="FBA91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92546D3-F7F5-C22F-4F49-D226C6F4434F}"/>
              </a:ext>
            </a:extLst>
          </p:cNvPr>
          <p:cNvSpPr>
            <a:spLocks/>
          </p:cNvSpPr>
          <p:nvPr/>
        </p:nvSpPr>
        <p:spPr bwMode="auto">
          <a:xfrm>
            <a:off x="4328747" y="4164630"/>
            <a:ext cx="1859957" cy="1820753"/>
          </a:xfrm>
          <a:custGeom>
            <a:avLst/>
            <a:gdLst>
              <a:gd name="connsiteX0" fmla="*/ 818260 w 1859957"/>
              <a:gd name="connsiteY0" fmla="*/ 0 h 1820753"/>
              <a:gd name="connsiteX1" fmla="*/ 1859957 w 1859957"/>
              <a:gd name="connsiteY1" fmla="*/ 463294 h 1820753"/>
              <a:gd name="connsiteX2" fmla="*/ 350756 w 1859957"/>
              <a:gd name="connsiteY2" fmla="*/ 1820753 h 1820753"/>
              <a:gd name="connsiteX3" fmla="*/ 0 w 1859957"/>
              <a:gd name="connsiteY3" fmla="*/ 741127 h 1820753"/>
              <a:gd name="connsiteX4" fmla="*/ 80662 w 1859957"/>
              <a:gd name="connsiteY4" fmla="*/ 711604 h 1820753"/>
              <a:gd name="connsiteX5" fmla="*/ 782145 w 1859957"/>
              <a:gd name="connsiteY5" fmla="*/ 74972 h 182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957" h="1820753">
                <a:moveTo>
                  <a:pt x="818260" y="0"/>
                </a:moveTo>
                <a:lnTo>
                  <a:pt x="1859957" y="463294"/>
                </a:lnTo>
                <a:cubicBezTo>
                  <a:pt x="1572145" y="1108887"/>
                  <a:pt x="1023587" y="1602509"/>
                  <a:pt x="350756" y="1820753"/>
                </a:cubicBezTo>
                <a:lnTo>
                  <a:pt x="0" y="741127"/>
                </a:lnTo>
                <a:lnTo>
                  <a:pt x="80662" y="711604"/>
                </a:lnTo>
                <a:cubicBezTo>
                  <a:pt x="380354" y="584845"/>
                  <a:pt x="627893" y="358923"/>
                  <a:pt x="782145" y="74972"/>
                </a:cubicBezTo>
                <a:close/>
              </a:path>
            </a:pathLst>
          </a:custGeom>
          <a:solidFill>
            <a:srgbClr val="FEDA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789C0E8-8290-EDBF-E41A-6614CA8EEE91}"/>
              </a:ext>
            </a:extLst>
          </p:cNvPr>
          <p:cNvGrpSpPr/>
          <p:nvPr/>
        </p:nvGrpSpPr>
        <p:grpSpPr>
          <a:xfrm>
            <a:off x="475034" y="2912223"/>
            <a:ext cx="2926080" cy="1290153"/>
            <a:chOff x="8921977" y="2947244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528F432-E80C-3B1F-3F3C-BBC4D68A392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7AD096A-DABD-5C1E-37FB-FB6357AC049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2" name="Graphic 61" descr="Gears with solid fill">
            <a:extLst>
              <a:ext uri="{FF2B5EF4-FFF2-40B4-BE49-F238E27FC236}">
                <a16:creationId xmlns:a16="http://schemas.microsoft.com/office/drawing/2014/main" id="{5C9E2C0A-D75D-1020-3B2B-6F2BC355E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6980" y="3282980"/>
            <a:ext cx="548640" cy="548640"/>
          </a:xfrm>
          <a:prstGeom prst="rect">
            <a:avLst/>
          </a:prstGeom>
        </p:spPr>
      </p:pic>
      <p:pic>
        <p:nvPicPr>
          <p:cNvPr id="63" name="Graphic 62" descr="Lightbulb with solid fill">
            <a:extLst>
              <a:ext uri="{FF2B5EF4-FFF2-40B4-BE49-F238E27FC236}">
                <a16:creationId xmlns:a16="http://schemas.microsoft.com/office/drawing/2014/main" id="{CF078073-61F8-709B-7161-B2256D05B0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71714" y="1801215"/>
            <a:ext cx="548640" cy="548640"/>
          </a:xfrm>
          <a:prstGeom prst="rect">
            <a:avLst/>
          </a:prstGeom>
        </p:spPr>
      </p:pic>
      <p:pic>
        <p:nvPicPr>
          <p:cNvPr id="64" name="Graphic 63" descr="Chat with solid fill">
            <a:extLst>
              <a:ext uri="{FF2B5EF4-FFF2-40B4-BE49-F238E27FC236}">
                <a16:creationId xmlns:a16="http://schemas.microsoft.com/office/drawing/2014/main" id="{78DB2D8B-6F0A-992B-625B-66F3AF9194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71714" y="4764747"/>
            <a:ext cx="548640" cy="548640"/>
          </a:xfrm>
          <a:prstGeom prst="rect">
            <a:avLst/>
          </a:prstGeom>
        </p:spPr>
      </p:pic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2B9B6EF6-3903-1E58-56A2-82EC3501AE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783701" y="3100100"/>
            <a:ext cx="914400" cy="914400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FA4C4C6-178B-CC43-DA16-C8F24E42E856}"/>
              </a:ext>
            </a:extLst>
          </p:cNvPr>
          <p:cNvSpPr>
            <a:spLocks/>
          </p:cNvSpPr>
          <p:nvPr/>
        </p:nvSpPr>
        <p:spPr bwMode="auto">
          <a:xfrm>
            <a:off x="4328747" y="1967383"/>
            <a:ext cx="1055521" cy="982590"/>
          </a:xfrm>
          <a:custGeom>
            <a:avLst/>
            <a:gdLst>
              <a:gd name="connsiteX0" fmla="*/ 78448 w 1055521"/>
              <a:gd name="connsiteY0" fmla="*/ 0 h 982590"/>
              <a:gd name="connsiteX1" fmla="*/ 188583 w 1055521"/>
              <a:gd name="connsiteY1" fmla="*/ 40310 h 982590"/>
              <a:gd name="connsiteX2" fmla="*/ 1012752 w 1055521"/>
              <a:gd name="connsiteY2" fmla="*/ 788286 h 982590"/>
              <a:gd name="connsiteX3" fmla="*/ 1055521 w 1055521"/>
              <a:gd name="connsiteY3" fmla="*/ 877069 h 982590"/>
              <a:gd name="connsiteX4" fmla="*/ 818260 w 1055521"/>
              <a:gd name="connsiteY4" fmla="*/ 982590 h 982590"/>
              <a:gd name="connsiteX5" fmla="*/ 782145 w 1055521"/>
              <a:gd name="connsiteY5" fmla="*/ 907618 h 982590"/>
              <a:gd name="connsiteX6" fmla="*/ 80662 w 1055521"/>
              <a:gd name="connsiteY6" fmla="*/ 270985 h 982590"/>
              <a:gd name="connsiteX7" fmla="*/ 0 w 1055521"/>
              <a:gd name="connsiteY7" fmla="*/ 241463 h 982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521" h="982590">
                <a:moveTo>
                  <a:pt x="78448" y="0"/>
                </a:moveTo>
                <a:lnTo>
                  <a:pt x="188583" y="40310"/>
                </a:lnTo>
                <a:cubicBezTo>
                  <a:pt x="540691" y="189239"/>
                  <a:pt x="831522" y="454673"/>
                  <a:pt x="1012752" y="788286"/>
                </a:cubicBezTo>
                <a:lnTo>
                  <a:pt x="1055521" y="877069"/>
                </a:lnTo>
                <a:lnTo>
                  <a:pt x="818260" y="982590"/>
                </a:lnTo>
                <a:lnTo>
                  <a:pt x="782145" y="907618"/>
                </a:lnTo>
                <a:cubicBezTo>
                  <a:pt x="627893" y="623666"/>
                  <a:pt x="380354" y="397745"/>
                  <a:pt x="80662" y="270985"/>
                </a:cubicBezTo>
                <a:lnTo>
                  <a:pt x="0" y="241463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CF2CD72E-4A5E-0409-A1F0-27F3B8BE13D8}"/>
              </a:ext>
            </a:extLst>
          </p:cNvPr>
          <p:cNvSpPr>
            <a:spLocks/>
          </p:cNvSpPr>
          <p:nvPr/>
        </p:nvSpPr>
        <p:spPr bwMode="auto">
          <a:xfrm>
            <a:off x="5173067" y="2899496"/>
            <a:ext cx="371413" cy="1315609"/>
          </a:xfrm>
          <a:custGeom>
            <a:avLst/>
            <a:gdLst>
              <a:gd name="connsiteX0" fmla="*/ 237718 w 371413"/>
              <a:gd name="connsiteY0" fmla="*/ 0 h 1315609"/>
              <a:gd name="connsiteX1" fmla="*/ 239251 w 371413"/>
              <a:gd name="connsiteY1" fmla="*/ 3184 h 1315609"/>
              <a:gd name="connsiteX2" fmla="*/ 371413 w 371413"/>
              <a:gd name="connsiteY2" fmla="*/ 657804 h 1315609"/>
              <a:gd name="connsiteX3" fmla="*/ 239251 w 371413"/>
              <a:gd name="connsiteY3" fmla="*/ 1312424 h 1315609"/>
              <a:gd name="connsiteX4" fmla="*/ 237717 w 371413"/>
              <a:gd name="connsiteY4" fmla="*/ 1315609 h 1315609"/>
              <a:gd name="connsiteX5" fmla="*/ 0 w 371413"/>
              <a:gd name="connsiteY5" fmla="*/ 1209791 h 1315609"/>
              <a:gd name="connsiteX6" fmla="*/ 46236 w 371413"/>
              <a:gd name="connsiteY6" fmla="*/ 1083465 h 1315609"/>
              <a:gd name="connsiteX7" fmla="*/ 110590 w 371413"/>
              <a:gd name="connsiteY7" fmla="*/ 657804 h 1315609"/>
              <a:gd name="connsiteX8" fmla="*/ 46236 w 371413"/>
              <a:gd name="connsiteY8" fmla="*/ 232143 h 1315609"/>
              <a:gd name="connsiteX9" fmla="*/ 1 w 371413"/>
              <a:gd name="connsiteY9" fmla="*/ 105818 h 131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1413" h="1315609">
                <a:moveTo>
                  <a:pt x="237718" y="0"/>
                </a:moveTo>
                <a:lnTo>
                  <a:pt x="239251" y="3184"/>
                </a:lnTo>
                <a:cubicBezTo>
                  <a:pt x="324354" y="204388"/>
                  <a:pt x="371413" y="425600"/>
                  <a:pt x="371413" y="657804"/>
                </a:cubicBezTo>
                <a:cubicBezTo>
                  <a:pt x="371413" y="890008"/>
                  <a:pt x="324354" y="1111220"/>
                  <a:pt x="239251" y="1312424"/>
                </a:cubicBezTo>
                <a:lnTo>
                  <a:pt x="237717" y="1315609"/>
                </a:lnTo>
                <a:lnTo>
                  <a:pt x="0" y="1209791"/>
                </a:lnTo>
                <a:lnTo>
                  <a:pt x="46236" y="1083465"/>
                </a:lnTo>
                <a:cubicBezTo>
                  <a:pt x="88060" y="948999"/>
                  <a:pt x="110590" y="806033"/>
                  <a:pt x="110590" y="657804"/>
                </a:cubicBezTo>
                <a:cubicBezTo>
                  <a:pt x="110590" y="509576"/>
                  <a:pt x="88060" y="366609"/>
                  <a:pt x="46236" y="232143"/>
                </a:cubicBezTo>
                <a:lnTo>
                  <a:pt x="1" y="105818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0A0BC73C-ED58-2494-3B3E-73A3FAFDAF1F}"/>
              </a:ext>
            </a:extLst>
          </p:cNvPr>
          <p:cNvSpPr>
            <a:spLocks/>
          </p:cNvSpPr>
          <p:nvPr/>
        </p:nvSpPr>
        <p:spPr bwMode="auto">
          <a:xfrm>
            <a:off x="4328747" y="4164630"/>
            <a:ext cx="1055519" cy="982588"/>
          </a:xfrm>
          <a:custGeom>
            <a:avLst/>
            <a:gdLst>
              <a:gd name="connsiteX0" fmla="*/ 818260 w 1055519"/>
              <a:gd name="connsiteY0" fmla="*/ 0 h 982588"/>
              <a:gd name="connsiteX1" fmla="*/ 1055519 w 1055519"/>
              <a:gd name="connsiteY1" fmla="*/ 105521 h 982588"/>
              <a:gd name="connsiteX2" fmla="*/ 1012752 w 1055519"/>
              <a:gd name="connsiteY2" fmla="*/ 194301 h 982588"/>
              <a:gd name="connsiteX3" fmla="*/ 188583 w 1055519"/>
              <a:gd name="connsiteY3" fmla="*/ 942277 h 982588"/>
              <a:gd name="connsiteX4" fmla="*/ 78448 w 1055519"/>
              <a:gd name="connsiteY4" fmla="*/ 982588 h 982588"/>
              <a:gd name="connsiteX5" fmla="*/ 0 w 1055519"/>
              <a:gd name="connsiteY5" fmla="*/ 741127 h 982588"/>
              <a:gd name="connsiteX6" fmla="*/ 80662 w 1055519"/>
              <a:gd name="connsiteY6" fmla="*/ 711604 h 982588"/>
              <a:gd name="connsiteX7" fmla="*/ 782145 w 1055519"/>
              <a:gd name="connsiteY7" fmla="*/ 74972 h 98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5519" h="982588">
                <a:moveTo>
                  <a:pt x="818260" y="0"/>
                </a:moveTo>
                <a:lnTo>
                  <a:pt x="1055519" y="105521"/>
                </a:lnTo>
                <a:lnTo>
                  <a:pt x="1012752" y="194301"/>
                </a:lnTo>
                <a:cubicBezTo>
                  <a:pt x="831522" y="527915"/>
                  <a:pt x="540691" y="793349"/>
                  <a:pt x="188583" y="942277"/>
                </a:cubicBezTo>
                <a:lnTo>
                  <a:pt x="78448" y="982588"/>
                </a:lnTo>
                <a:lnTo>
                  <a:pt x="0" y="741127"/>
                </a:lnTo>
                <a:lnTo>
                  <a:pt x="80662" y="711604"/>
                </a:lnTo>
                <a:cubicBezTo>
                  <a:pt x="380354" y="584845"/>
                  <a:pt x="627893" y="358923"/>
                  <a:pt x="782145" y="74972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6292-79AA-674F-A73F-83DA20EF3BE7}"/>
              </a:ext>
            </a:extLst>
          </p:cNvPr>
          <p:cNvGrpSpPr/>
          <p:nvPr/>
        </p:nvGrpSpPr>
        <p:grpSpPr>
          <a:xfrm>
            <a:off x="7028491" y="1129220"/>
            <a:ext cx="2926080" cy="1290153"/>
            <a:chOff x="8921977" y="1242150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CBF146-EC8F-5733-986B-65AD31E64E9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9C9A9D-D0E0-93F0-45EA-AC322AC147C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90F323D-A26E-D10E-E0F7-C0AA3E3E73E8}"/>
              </a:ext>
            </a:extLst>
          </p:cNvPr>
          <p:cNvGrpSpPr/>
          <p:nvPr/>
        </p:nvGrpSpPr>
        <p:grpSpPr>
          <a:xfrm>
            <a:off x="7425306" y="2912225"/>
            <a:ext cx="2926080" cy="1290153"/>
            <a:chOff x="8921977" y="1242150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4ED5C0-93DD-2666-4143-2A439AF5CEF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021730-2239-32B3-C2BF-9F3DFFA9136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2A33E40-8A6E-1A56-E86D-D08E24404A7A}"/>
              </a:ext>
            </a:extLst>
          </p:cNvPr>
          <p:cNvGrpSpPr/>
          <p:nvPr/>
        </p:nvGrpSpPr>
        <p:grpSpPr>
          <a:xfrm>
            <a:off x="7028491" y="4695230"/>
            <a:ext cx="2926080" cy="1290153"/>
            <a:chOff x="8921977" y="1242150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448D23-E5DA-77B6-BED2-2AC9F5D46B0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42C455-BC38-10FB-530B-BCA48658B6E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2073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9563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Three-Part Semi-Circle Diagram – Slide Template</vt:lpstr>
      <vt:lpstr>Three-Part Semi-Circle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Three-Part Semi-Circle Diagram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2025-08-29T17:53:33Z</dcterms:modified>
  <cp:category>Charts &amp; Diagrams</cp:category>
</cp:coreProperties>
</file>