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29B4A-45F5-90B7-C5F0-A4E34FADE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F620B-1589-AC54-8419-5D98D1905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E7980F-C3C3-A742-5CE7-C90ACE708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A640A-5C86-CE7C-BA17-5D69207953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79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7352F-714D-2A73-AB82-ED10E7147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0C61A6-0664-2F97-1A48-8DCE03EB2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9A978-B9BC-0A58-2B90-EA48ABD15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1CB60-6BB5-DFAE-811C-FBC830760D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1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4C3D7-AD48-3C23-4BF0-3DFF3B63D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9A871-BF8A-39AA-38FB-23E8F1A7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Triangles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ECA719-69E1-8141-B248-9237177D98C4}"/>
              </a:ext>
            </a:extLst>
          </p:cNvPr>
          <p:cNvGrpSpPr/>
          <p:nvPr/>
        </p:nvGrpSpPr>
        <p:grpSpPr>
          <a:xfrm>
            <a:off x="628650" y="2542604"/>
            <a:ext cx="1427425" cy="1891191"/>
            <a:chOff x="645879" y="2716965"/>
            <a:chExt cx="1903233" cy="2521588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1A9CFAC5-0431-E8EF-7AB0-C70CED9FE297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769DE-E8EC-23E3-F1A5-BB5D550DF102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21756D4-6692-6A44-46A0-6D3441048622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2D0EBA1-16B4-F090-F0BA-F382E5308E86}"/>
              </a:ext>
            </a:extLst>
          </p:cNvPr>
          <p:cNvGrpSpPr/>
          <p:nvPr/>
        </p:nvGrpSpPr>
        <p:grpSpPr>
          <a:xfrm rot="10800000">
            <a:off x="1920505" y="2911382"/>
            <a:ext cx="1427425" cy="1891191"/>
            <a:chOff x="645879" y="2716965"/>
            <a:chExt cx="1903233" cy="2521588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A2E2F013-D3B8-F685-CF63-EFDC608299E9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AF54B62-410A-AE1D-D7F7-58EF52119CF3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4F76542-C65B-E6DB-2175-2209900B9D98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9D19D51-4220-3B56-484D-8E46BCC904B5}"/>
              </a:ext>
            </a:extLst>
          </p:cNvPr>
          <p:cNvGrpSpPr/>
          <p:nvPr/>
        </p:nvGrpSpPr>
        <p:grpSpPr>
          <a:xfrm>
            <a:off x="3212360" y="2542604"/>
            <a:ext cx="1427425" cy="1891191"/>
            <a:chOff x="645879" y="2716965"/>
            <a:chExt cx="1903233" cy="2521588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BCEAEB0C-E1A4-7B33-A548-6FEDEF2F3DCF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5FA9959-980F-0D0C-B587-998459955808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6DE1305-E823-D274-A834-2C09643D117C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7B1671-E552-2652-1B1D-8A5AB6EBDBEA}"/>
              </a:ext>
            </a:extLst>
          </p:cNvPr>
          <p:cNvGrpSpPr/>
          <p:nvPr/>
        </p:nvGrpSpPr>
        <p:grpSpPr>
          <a:xfrm rot="10800000">
            <a:off x="4504215" y="2911382"/>
            <a:ext cx="1427425" cy="1891191"/>
            <a:chOff x="645879" y="2716965"/>
            <a:chExt cx="1903233" cy="2521588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5AAB42C2-A43B-7132-9078-4CB6F079DE7D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E45C572-A1A9-BDB1-1521-92FE4EECC7E4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3D8693A-3D1B-DEAF-3069-E97F330E9DA4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3B51DDF-8784-92AA-88B7-A72A0B2072BF}"/>
              </a:ext>
            </a:extLst>
          </p:cNvPr>
          <p:cNvGrpSpPr/>
          <p:nvPr/>
        </p:nvGrpSpPr>
        <p:grpSpPr>
          <a:xfrm>
            <a:off x="5796069" y="2542604"/>
            <a:ext cx="1427425" cy="1891191"/>
            <a:chOff x="645879" y="2716965"/>
            <a:chExt cx="1903233" cy="2521588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275BCF94-C34C-E323-D097-6C44FEA44837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A3F6CB5-3D96-5539-67E0-7CF3364920B1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D23EBCD-70FC-0AED-A6E1-A7F8090CD917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98700C3-F6A9-1DF4-066E-EC03037C47FB}"/>
              </a:ext>
            </a:extLst>
          </p:cNvPr>
          <p:cNvGrpSpPr/>
          <p:nvPr/>
        </p:nvGrpSpPr>
        <p:grpSpPr>
          <a:xfrm rot="10800000">
            <a:off x="7087926" y="2911382"/>
            <a:ext cx="1427425" cy="1891191"/>
            <a:chOff x="645879" y="2716965"/>
            <a:chExt cx="1903233" cy="2521588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063800F-8E76-EBF7-704A-5F1832350881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496A368-1BB6-52DC-B97A-E5DCBF02C04C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A846698-B455-20D9-1C24-2CE023308F67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477FE31-A43E-99B3-A472-9CC55F807C9F}"/>
              </a:ext>
            </a:extLst>
          </p:cNvPr>
          <p:cNvGrpSpPr/>
          <p:nvPr/>
        </p:nvGrpSpPr>
        <p:grpSpPr>
          <a:xfrm>
            <a:off x="289498" y="1518027"/>
            <a:ext cx="2105698" cy="900470"/>
            <a:chOff x="332936" y="2624960"/>
            <a:chExt cx="2926080" cy="120062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D61B14C-4E9B-F14A-84B0-0F02141CC64B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02AE591-7444-6457-09E8-458A6DFBC7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BAB0607-C1D3-97BE-480B-D1F084B2E9EF}"/>
              </a:ext>
            </a:extLst>
          </p:cNvPr>
          <p:cNvGrpSpPr/>
          <p:nvPr/>
        </p:nvGrpSpPr>
        <p:grpSpPr>
          <a:xfrm>
            <a:off x="1581354" y="4868529"/>
            <a:ext cx="2105698" cy="900470"/>
            <a:chOff x="332936" y="2624960"/>
            <a:chExt cx="2926080" cy="120062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38D10E3-2D92-E725-8BD4-15C3F7130F15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15F86CD-9ED8-9FA9-7C6B-ED86CFAB36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27FE3EE-1214-D6C7-5B74-6413EA7AC714}"/>
              </a:ext>
            </a:extLst>
          </p:cNvPr>
          <p:cNvGrpSpPr/>
          <p:nvPr/>
        </p:nvGrpSpPr>
        <p:grpSpPr>
          <a:xfrm>
            <a:off x="4165063" y="4868529"/>
            <a:ext cx="2105698" cy="900470"/>
            <a:chOff x="332936" y="2624960"/>
            <a:chExt cx="2926080" cy="120062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C3402F1-7A33-BA8E-E3F3-98C13580DF45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1B8BA5F-B647-B7E7-B26C-706B0F65A5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A3AC9B5-B794-607F-2AE9-1A6A6FF4CB8C}"/>
              </a:ext>
            </a:extLst>
          </p:cNvPr>
          <p:cNvGrpSpPr/>
          <p:nvPr/>
        </p:nvGrpSpPr>
        <p:grpSpPr>
          <a:xfrm>
            <a:off x="6748774" y="4868529"/>
            <a:ext cx="2105698" cy="900470"/>
            <a:chOff x="332936" y="2624960"/>
            <a:chExt cx="2926080" cy="120062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4061E3-F0BB-3DEA-E758-9222A99D36D3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A7C7C5F-DD40-1269-12C8-2064E8C12D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525FD0F-58BF-22B2-B120-0A1BD70C93CB}"/>
              </a:ext>
            </a:extLst>
          </p:cNvPr>
          <p:cNvGrpSpPr/>
          <p:nvPr/>
        </p:nvGrpSpPr>
        <p:grpSpPr>
          <a:xfrm>
            <a:off x="2873237" y="1518027"/>
            <a:ext cx="2105698" cy="900470"/>
            <a:chOff x="332936" y="2624960"/>
            <a:chExt cx="2926080" cy="120062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78FCF72-6863-8E30-60C0-6C7DCA5B072C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C43F2AC-697B-CCBC-5D9E-0C5C0CEBFC3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D80E55-2408-D0FA-D6D0-C410E0256316}"/>
              </a:ext>
            </a:extLst>
          </p:cNvPr>
          <p:cNvGrpSpPr/>
          <p:nvPr/>
        </p:nvGrpSpPr>
        <p:grpSpPr>
          <a:xfrm>
            <a:off x="5456934" y="1518027"/>
            <a:ext cx="2105698" cy="900470"/>
            <a:chOff x="332936" y="2624960"/>
            <a:chExt cx="2926080" cy="120062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27AF184-A957-26AE-0672-017BB640F020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BDC41C0-0AB2-5C54-ACF5-358563C687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80" name="Graphic 79" descr="Open folder with solid fill">
            <a:extLst>
              <a:ext uri="{FF2B5EF4-FFF2-40B4-BE49-F238E27FC236}">
                <a16:creationId xmlns:a16="http://schemas.microsoft.com/office/drawing/2014/main" id="{9862D5D7-F74F-A4B2-B95C-DDE12B5CD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11426" y="3960254"/>
            <a:ext cx="685800" cy="685800"/>
          </a:xfrm>
          <a:prstGeom prst="rect">
            <a:avLst/>
          </a:prstGeom>
        </p:spPr>
      </p:pic>
      <p:pic>
        <p:nvPicPr>
          <p:cNvPr id="82" name="Graphic 81" descr="Fire with solid fill">
            <a:extLst>
              <a:ext uri="{FF2B5EF4-FFF2-40B4-BE49-F238E27FC236}">
                <a16:creationId xmlns:a16="http://schemas.microsoft.com/office/drawing/2014/main" id="{19CD49B5-3660-AE3F-247C-2C5FB7A598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66882" y="2676925"/>
            <a:ext cx="685800" cy="685800"/>
          </a:xfrm>
          <a:prstGeom prst="rect">
            <a:avLst/>
          </a:prstGeom>
        </p:spPr>
      </p:pic>
      <p:pic>
        <p:nvPicPr>
          <p:cNvPr id="84" name="Graphic 83" descr="Database with solid fill">
            <a:extLst>
              <a:ext uri="{FF2B5EF4-FFF2-40B4-BE49-F238E27FC236}">
                <a16:creationId xmlns:a16="http://schemas.microsoft.com/office/drawing/2014/main" id="{97C68516-75FD-9B72-68F0-583FE5EB14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75011" y="3960254"/>
            <a:ext cx="685800" cy="685800"/>
          </a:xfrm>
          <a:prstGeom prst="rect">
            <a:avLst/>
          </a:prstGeom>
        </p:spPr>
      </p:pic>
      <p:pic>
        <p:nvPicPr>
          <p:cNvPr id="86" name="Graphic 85" descr="Coins with solid fill">
            <a:extLst>
              <a:ext uri="{FF2B5EF4-FFF2-40B4-BE49-F238E27FC236}">
                <a16:creationId xmlns:a16="http://schemas.microsoft.com/office/drawing/2014/main" id="{3EDECC6A-9C2D-7174-FCB6-84FEB2717D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556073" y="2676925"/>
            <a:ext cx="685800" cy="685800"/>
          </a:xfrm>
          <a:prstGeom prst="rect">
            <a:avLst/>
          </a:prstGeom>
        </p:spPr>
      </p:pic>
      <p:pic>
        <p:nvPicPr>
          <p:cNvPr id="88" name="Graphic 87" descr="Chat with solid fill">
            <a:extLst>
              <a:ext uri="{FF2B5EF4-FFF2-40B4-BE49-F238E27FC236}">
                <a16:creationId xmlns:a16="http://schemas.microsoft.com/office/drawing/2014/main" id="{3EB3837A-E781-5B91-3E13-ACFDB7923E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289293" y="3960254"/>
            <a:ext cx="685800" cy="685800"/>
          </a:xfrm>
          <a:prstGeom prst="rect">
            <a:avLst/>
          </a:prstGeom>
        </p:spPr>
      </p:pic>
      <p:pic>
        <p:nvPicPr>
          <p:cNvPr id="90" name="Graphic 89" descr="Bar chart with solid fill">
            <a:extLst>
              <a:ext uri="{FF2B5EF4-FFF2-40B4-BE49-F238E27FC236}">
                <a16:creationId xmlns:a16="http://schemas.microsoft.com/office/drawing/2014/main" id="{7E8E922A-9EB4-D39F-EC4B-861D44FC9C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99446" y="2676925"/>
            <a:ext cx="685800" cy="685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527D222-5535-27E6-12A5-51EB75B9B33C}"/>
              </a:ext>
            </a:extLst>
          </p:cNvPr>
          <p:cNvSpPr txBox="1"/>
          <p:nvPr/>
        </p:nvSpPr>
        <p:spPr>
          <a:xfrm>
            <a:off x="1133009" y="378140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86A9FA-C80E-A528-44B0-CFE42281B603}"/>
              </a:ext>
            </a:extLst>
          </p:cNvPr>
          <p:cNvSpPr txBox="1"/>
          <p:nvPr/>
        </p:nvSpPr>
        <p:spPr>
          <a:xfrm>
            <a:off x="2419228" y="31369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6BA72D-7C04-EA25-672D-FACBB37612A7}"/>
              </a:ext>
            </a:extLst>
          </p:cNvPr>
          <p:cNvSpPr txBox="1"/>
          <p:nvPr/>
        </p:nvSpPr>
        <p:spPr>
          <a:xfrm>
            <a:off x="3717544" y="378140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6A3024-9DFB-2700-C1F5-390854E178C5}"/>
              </a:ext>
            </a:extLst>
          </p:cNvPr>
          <p:cNvSpPr txBox="1"/>
          <p:nvPr/>
        </p:nvSpPr>
        <p:spPr>
          <a:xfrm>
            <a:off x="5012089" y="31369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1EDCBA-F8F4-7E2C-6A9C-5CADDA315781}"/>
              </a:ext>
            </a:extLst>
          </p:cNvPr>
          <p:cNvSpPr txBox="1"/>
          <p:nvPr/>
        </p:nvSpPr>
        <p:spPr>
          <a:xfrm>
            <a:off x="6303729" y="378140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4B332C-A049-0736-3672-9547F7CB5F5A}"/>
              </a:ext>
            </a:extLst>
          </p:cNvPr>
          <p:cNvSpPr txBox="1"/>
          <p:nvPr/>
        </p:nvSpPr>
        <p:spPr>
          <a:xfrm>
            <a:off x="7592270" y="31369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00217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0C7C-CEBA-0D14-8634-630F15809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A365C-1635-2E73-87C1-2C406877A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Triangles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5A35FFE-2924-F10E-5450-3247FB9FDC00}"/>
              </a:ext>
            </a:extLst>
          </p:cNvPr>
          <p:cNvGrpSpPr/>
          <p:nvPr/>
        </p:nvGrpSpPr>
        <p:grpSpPr>
          <a:xfrm>
            <a:off x="628650" y="2542604"/>
            <a:ext cx="1427425" cy="1891191"/>
            <a:chOff x="645879" y="2716965"/>
            <a:chExt cx="1903233" cy="2521588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9D8EEDB-BC7F-1A5F-7DEE-FC4616FFA295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3BECA58-E95F-5307-F10C-A55176E930C8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1D1B3A-1161-2552-A2CE-9298BB54CEAE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35C8347-9935-97A7-144D-F0A1C565D7DB}"/>
              </a:ext>
            </a:extLst>
          </p:cNvPr>
          <p:cNvGrpSpPr/>
          <p:nvPr/>
        </p:nvGrpSpPr>
        <p:grpSpPr>
          <a:xfrm rot="10800000">
            <a:off x="1920505" y="2911382"/>
            <a:ext cx="1427425" cy="1891191"/>
            <a:chOff x="645879" y="2716965"/>
            <a:chExt cx="1903233" cy="2521588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F1E4385B-35D9-01BD-1A5F-C26B0AA4779D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EF72B6A-72D0-1F83-8E8E-3B30F4A9ECE2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3F9073B-BCB5-523E-7483-1B9599604767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760030-A1BC-EA45-F49F-AA2C15FD4A9B}"/>
              </a:ext>
            </a:extLst>
          </p:cNvPr>
          <p:cNvGrpSpPr/>
          <p:nvPr/>
        </p:nvGrpSpPr>
        <p:grpSpPr>
          <a:xfrm>
            <a:off x="3212360" y="2542604"/>
            <a:ext cx="1427425" cy="1891191"/>
            <a:chOff x="645879" y="2716965"/>
            <a:chExt cx="1903233" cy="2521588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CEE1980-7F16-281A-FFAB-4A79712FCD41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2B3F597-03E7-A504-64D7-A403BF7C3088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B1125BE-B925-C41E-8CD8-D360EEE45621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0D85721-97A6-6B32-B8B6-25D30B4F43B6}"/>
              </a:ext>
            </a:extLst>
          </p:cNvPr>
          <p:cNvGrpSpPr/>
          <p:nvPr/>
        </p:nvGrpSpPr>
        <p:grpSpPr>
          <a:xfrm rot="10800000">
            <a:off x="4504215" y="2911382"/>
            <a:ext cx="1427425" cy="1891191"/>
            <a:chOff x="645879" y="2716965"/>
            <a:chExt cx="1903233" cy="2521588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86877530-C9E2-0496-FE60-B85DAA935E8E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4C00383-C40E-C589-D512-7ABCBF6F718F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831E521-51B7-DEF2-3AB3-C857F16F3E34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C6C98C5-0641-BD1C-C3CE-697CEB73DD0D}"/>
              </a:ext>
            </a:extLst>
          </p:cNvPr>
          <p:cNvGrpSpPr/>
          <p:nvPr/>
        </p:nvGrpSpPr>
        <p:grpSpPr>
          <a:xfrm>
            <a:off x="5796069" y="2542604"/>
            <a:ext cx="1427425" cy="1891191"/>
            <a:chOff x="645879" y="2716965"/>
            <a:chExt cx="1903233" cy="2521588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39718B7E-32FD-AD47-F2D1-035CFD38DB5D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70A6F2A-7C6C-CF45-3FC8-A8D80F29B22E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52A2687-E555-CA64-8A59-DC9B98DA5915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4548EC3-D511-661A-7EB6-435C0034BB8F}"/>
              </a:ext>
            </a:extLst>
          </p:cNvPr>
          <p:cNvGrpSpPr/>
          <p:nvPr/>
        </p:nvGrpSpPr>
        <p:grpSpPr>
          <a:xfrm rot="10800000">
            <a:off x="7087926" y="2911382"/>
            <a:ext cx="1427425" cy="1891191"/>
            <a:chOff x="645879" y="2716965"/>
            <a:chExt cx="1903233" cy="2521588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42FAA7F-5D32-7036-CB78-FB3EA354C2D8}"/>
                </a:ext>
              </a:extLst>
            </p:cNvPr>
            <p:cNvSpPr/>
            <p:nvPr/>
          </p:nvSpPr>
          <p:spPr>
            <a:xfrm>
              <a:off x="645879" y="2716965"/>
              <a:ext cx="1903233" cy="252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21200" extrusionOk="0">
                  <a:moveTo>
                    <a:pt x="10028" y="0"/>
                  </a:moveTo>
                  <a:lnTo>
                    <a:pt x="15890" y="0"/>
                  </a:lnTo>
                  <a:cubicBezTo>
                    <a:pt x="18807" y="0"/>
                    <a:pt x="20828" y="2338"/>
                    <a:pt x="19771" y="4516"/>
                  </a:cubicBezTo>
                  <a:lnTo>
                    <a:pt x="15997" y="12257"/>
                  </a:lnTo>
                  <a:lnTo>
                    <a:pt x="12223" y="19998"/>
                  </a:lnTo>
                  <a:cubicBezTo>
                    <a:pt x="11447" y="21600"/>
                    <a:pt x="8609" y="21600"/>
                    <a:pt x="7833" y="19998"/>
                  </a:cubicBezTo>
                  <a:lnTo>
                    <a:pt x="4059" y="12257"/>
                  </a:lnTo>
                  <a:lnTo>
                    <a:pt x="285" y="4516"/>
                  </a:lnTo>
                  <a:cubicBezTo>
                    <a:pt x="-772" y="2338"/>
                    <a:pt x="1235" y="0"/>
                    <a:pt x="4166" y="0"/>
                  </a:cubicBezTo>
                  <a:lnTo>
                    <a:pt x="1002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45D6A0F-2BBD-243E-3098-79188242EABB}"/>
                </a:ext>
              </a:extLst>
            </p:cNvPr>
            <p:cNvSpPr/>
            <p:nvPr/>
          </p:nvSpPr>
          <p:spPr>
            <a:xfrm>
              <a:off x="1128022" y="4005533"/>
              <a:ext cx="938946" cy="1232960"/>
            </a:xfrm>
            <a:custGeom>
              <a:avLst/>
              <a:gdLst>
                <a:gd name="connsiteX0" fmla="*/ 462740 w 938946"/>
                <a:gd name="connsiteY0" fmla="*/ 0 h 1232960"/>
                <a:gd name="connsiteX1" fmla="*/ 470122 w 938946"/>
                <a:gd name="connsiteY1" fmla="*/ 0 h 1232960"/>
                <a:gd name="connsiteX2" fmla="*/ 477504 w 938946"/>
                <a:gd name="connsiteY2" fmla="*/ 0 h 1232960"/>
                <a:gd name="connsiteX3" fmla="*/ 919638 w 938946"/>
                <a:gd name="connsiteY3" fmla="*/ 333447 h 1232960"/>
                <a:gd name="connsiteX4" fmla="*/ 938946 w 938946"/>
                <a:gd name="connsiteY4" fmla="*/ 418159 h 1232960"/>
                <a:gd name="connsiteX5" fmla="*/ 677601 w 938946"/>
                <a:gd name="connsiteY5" fmla="*/ 1090051 h 1232960"/>
                <a:gd name="connsiteX6" fmla="*/ 261008 w 938946"/>
                <a:gd name="connsiteY6" fmla="*/ 1090051 h 1232960"/>
                <a:gd name="connsiteX7" fmla="*/ 0 w 938946"/>
                <a:gd name="connsiteY7" fmla="*/ 419025 h 1232960"/>
                <a:gd name="connsiteX8" fmla="*/ 19885 w 938946"/>
                <a:gd name="connsiteY8" fmla="*/ 333447 h 1232960"/>
                <a:gd name="connsiteX9" fmla="*/ 462740 w 938946"/>
                <a:gd name="connsiteY9" fmla="*/ 0 h 1232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38946" h="1232960">
                  <a:moveTo>
                    <a:pt x="462740" y="0"/>
                  </a:moveTo>
                  <a:cubicBezTo>
                    <a:pt x="465693" y="0"/>
                    <a:pt x="467169" y="0"/>
                    <a:pt x="470122" y="0"/>
                  </a:cubicBezTo>
                  <a:cubicBezTo>
                    <a:pt x="473075" y="0"/>
                    <a:pt x="474551" y="0"/>
                    <a:pt x="477504" y="0"/>
                  </a:cubicBezTo>
                  <a:cubicBezTo>
                    <a:pt x="686247" y="1006"/>
                    <a:pt x="853630" y="144227"/>
                    <a:pt x="919638" y="333447"/>
                  </a:cubicBezTo>
                  <a:lnTo>
                    <a:pt x="938946" y="418159"/>
                  </a:lnTo>
                  <a:lnTo>
                    <a:pt x="677601" y="1090051"/>
                  </a:lnTo>
                  <a:cubicBezTo>
                    <a:pt x="603962" y="1280597"/>
                    <a:pt x="334647" y="1280597"/>
                    <a:pt x="261008" y="1090051"/>
                  </a:cubicBezTo>
                  <a:lnTo>
                    <a:pt x="0" y="419025"/>
                  </a:lnTo>
                  <a:lnTo>
                    <a:pt x="19885" y="333447"/>
                  </a:lnTo>
                  <a:cubicBezTo>
                    <a:pt x="86614" y="144227"/>
                    <a:pt x="253997" y="1006"/>
                    <a:pt x="46274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0FC0328-6B0E-FAD3-FB6B-85AA4DD78989}"/>
                </a:ext>
              </a:extLst>
            </p:cNvPr>
            <p:cNvSpPr/>
            <p:nvPr/>
          </p:nvSpPr>
          <p:spPr>
            <a:xfrm>
              <a:off x="1182612" y="4073328"/>
              <a:ext cx="829805" cy="1165148"/>
            </a:xfrm>
            <a:custGeom>
              <a:avLst/>
              <a:gdLst>
                <a:gd name="connsiteX0" fmla="*/ 409218 w 829805"/>
                <a:gd name="connsiteY0" fmla="*/ 0 h 1165148"/>
                <a:gd name="connsiteX1" fmla="*/ 415589 w 829805"/>
                <a:gd name="connsiteY1" fmla="*/ 0 h 1165148"/>
                <a:gd name="connsiteX2" fmla="*/ 421960 w 829805"/>
                <a:gd name="connsiteY2" fmla="*/ 0 h 1165148"/>
                <a:gd name="connsiteX3" fmla="*/ 800417 w 829805"/>
                <a:gd name="connsiteY3" fmla="*/ 563859 h 1165148"/>
                <a:gd name="connsiteX4" fmla="*/ 622612 w 829805"/>
                <a:gd name="connsiteY4" fmla="*/ 1022323 h 1165148"/>
                <a:gd name="connsiteX5" fmla="*/ 477847 w 829805"/>
                <a:gd name="connsiteY5" fmla="*/ 1156281 h 1165148"/>
                <a:gd name="connsiteX6" fmla="*/ 414760 w 829805"/>
                <a:gd name="connsiteY6" fmla="*/ 1165148 h 1165148"/>
                <a:gd name="connsiteX7" fmla="*/ 351344 w 829805"/>
                <a:gd name="connsiteY7" fmla="*/ 1156234 h 1165148"/>
                <a:gd name="connsiteX8" fmla="*/ 206587 w 829805"/>
                <a:gd name="connsiteY8" fmla="*/ 1022256 h 1165148"/>
                <a:gd name="connsiteX9" fmla="*/ 28081 w 829805"/>
                <a:gd name="connsiteY9" fmla="*/ 563334 h 1165148"/>
                <a:gd name="connsiteX10" fmla="*/ 2865 w 829805"/>
                <a:gd name="connsiteY10" fmla="*/ 462382 h 1165148"/>
                <a:gd name="connsiteX11" fmla="*/ 409218 w 829805"/>
                <a:gd name="connsiteY11" fmla="*/ 0 h 11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9805" h="1165148">
                  <a:moveTo>
                    <a:pt x="409218" y="0"/>
                  </a:moveTo>
                  <a:cubicBezTo>
                    <a:pt x="411766" y="0"/>
                    <a:pt x="413040" y="0"/>
                    <a:pt x="415589" y="0"/>
                  </a:cubicBezTo>
                  <a:cubicBezTo>
                    <a:pt x="418138" y="0"/>
                    <a:pt x="419412" y="0"/>
                    <a:pt x="421960" y="0"/>
                  </a:cubicBezTo>
                  <a:cubicBezTo>
                    <a:pt x="710218" y="1292"/>
                    <a:pt x="907092" y="294619"/>
                    <a:pt x="800417" y="563859"/>
                  </a:cubicBezTo>
                  <a:lnTo>
                    <a:pt x="622612" y="1022323"/>
                  </a:lnTo>
                  <a:cubicBezTo>
                    <a:pt x="594982" y="1093767"/>
                    <a:pt x="539852" y="1138420"/>
                    <a:pt x="477847" y="1156281"/>
                  </a:cubicBezTo>
                  <a:lnTo>
                    <a:pt x="414760" y="1165148"/>
                  </a:lnTo>
                  <a:lnTo>
                    <a:pt x="351344" y="1156234"/>
                  </a:lnTo>
                  <a:cubicBezTo>
                    <a:pt x="289333" y="1138370"/>
                    <a:pt x="234202" y="1093711"/>
                    <a:pt x="206587" y="1022256"/>
                  </a:cubicBezTo>
                  <a:lnTo>
                    <a:pt x="28081" y="563334"/>
                  </a:lnTo>
                  <a:lnTo>
                    <a:pt x="2865" y="462382"/>
                  </a:lnTo>
                  <a:cubicBezTo>
                    <a:pt x="-25268" y="225850"/>
                    <a:pt x="156992" y="1130"/>
                    <a:pt x="40921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80" name="Graphic 79" descr="Open folder with solid fill">
            <a:extLst>
              <a:ext uri="{FF2B5EF4-FFF2-40B4-BE49-F238E27FC236}">
                <a16:creationId xmlns:a16="http://schemas.microsoft.com/office/drawing/2014/main" id="{9126D703-2570-3826-2CCF-093ABFDB4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11426" y="3960254"/>
            <a:ext cx="685800" cy="685800"/>
          </a:xfrm>
          <a:prstGeom prst="rect">
            <a:avLst/>
          </a:prstGeom>
        </p:spPr>
      </p:pic>
      <p:pic>
        <p:nvPicPr>
          <p:cNvPr id="82" name="Graphic 81" descr="Fire with solid fill">
            <a:extLst>
              <a:ext uri="{FF2B5EF4-FFF2-40B4-BE49-F238E27FC236}">
                <a16:creationId xmlns:a16="http://schemas.microsoft.com/office/drawing/2014/main" id="{54B2831B-0C84-1337-CD77-BCFF67FA81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66882" y="2676925"/>
            <a:ext cx="685800" cy="685800"/>
          </a:xfrm>
          <a:prstGeom prst="rect">
            <a:avLst/>
          </a:prstGeom>
        </p:spPr>
      </p:pic>
      <p:pic>
        <p:nvPicPr>
          <p:cNvPr id="84" name="Graphic 83" descr="Database with solid fill">
            <a:extLst>
              <a:ext uri="{FF2B5EF4-FFF2-40B4-BE49-F238E27FC236}">
                <a16:creationId xmlns:a16="http://schemas.microsoft.com/office/drawing/2014/main" id="{47EBD242-0A0E-299D-C0F4-0D76793D43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875011" y="3960254"/>
            <a:ext cx="685800" cy="685800"/>
          </a:xfrm>
          <a:prstGeom prst="rect">
            <a:avLst/>
          </a:prstGeom>
        </p:spPr>
      </p:pic>
      <p:pic>
        <p:nvPicPr>
          <p:cNvPr id="86" name="Graphic 85" descr="Coins with solid fill">
            <a:extLst>
              <a:ext uri="{FF2B5EF4-FFF2-40B4-BE49-F238E27FC236}">
                <a16:creationId xmlns:a16="http://schemas.microsoft.com/office/drawing/2014/main" id="{D1B73759-EE63-A099-87CF-C664119B2E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556073" y="2676925"/>
            <a:ext cx="685800" cy="685800"/>
          </a:xfrm>
          <a:prstGeom prst="rect">
            <a:avLst/>
          </a:prstGeom>
        </p:spPr>
      </p:pic>
      <p:pic>
        <p:nvPicPr>
          <p:cNvPr id="88" name="Graphic 87" descr="Chat with solid fill">
            <a:extLst>
              <a:ext uri="{FF2B5EF4-FFF2-40B4-BE49-F238E27FC236}">
                <a16:creationId xmlns:a16="http://schemas.microsoft.com/office/drawing/2014/main" id="{BDE218C7-E677-8071-113B-B112E46617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289293" y="3960254"/>
            <a:ext cx="685800" cy="685800"/>
          </a:xfrm>
          <a:prstGeom prst="rect">
            <a:avLst/>
          </a:prstGeom>
        </p:spPr>
      </p:pic>
      <p:pic>
        <p:nvPicPr>
          <p:cNvPr id="90" name="Graphic 89" descr="Bar chart with solid fill">
            <a:extLst>
              <a:ext uri="{FF2B5EF4-FFF2-40B4-BE49-F238E27FC236}">
                <a16:creationId xmlns:a16="http://schemas.microsoft.com/office/drawing/2014/main" id="{0871B0DF-F64D-0254-983F-0C779AA1C08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99446" y="2676925"/>
            <a:ext cx="685800" cy="685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340A21F-A1FF-103A-88B6-23A4F85123C7}"/>
              </a:ext>
            </a:extLst>
          </p:cNvPr>
          <p:cNvSpPr txBox="1"/>
          <p:nvPr/>
        </p:nvSpPr>
        <p:spPr>
          <a:xfrm>
            <a:off x="1133009" y="378140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C92E5-B6EB-67D5-A336-F0C09AE5BE75}"/>
              </a:ext>
            </a:extLst>
          </p:cNvPr>
          <p:cNvSpPr txBox="1"/>
          <p:nvPr/>
        </p:nvSpPr>
        <p:spPr>
          <a:xfrm>
            <a:off x="2419228" y="31369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FB78E0-8E43-6FBB-6C56-E543F60338E4}"/>
              </a:ext>
            </a:extLst>
          </p:cNvPr>
          <p:cNvSpPr txBox="1"/>
          <p:nvPr/>
        </p:nvSpPr>
        <p:spPr>
          <a:xfrm>
            <a:off x="3717544" y="378140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D4BDC5-B855-4C93-1C52-55669AFB284F}"/>
              </a:ext>
            </a:extLst>
          </p:cNvPr>
          <p:cNvSpPr txBox="1"/>
          <p:nvPr/>
        </p:nvSpPr>
        <p:spPr>
          <a:xfrm>
            <a:off x="5012089" y="31369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434C74-DDE8-8464-4C27-CEAE0C975A77}"/>
              </a:ext>
            </a:extLst>
          </p:cNvPr>
          <p:cNvSpPr txBox="1"/>
          <p:nvPr/>
        </p:nvSpPr>
        <p:spPr>
          <a:xfrm>
            <a:off x="6303729" y="378140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A95086-3083-DC7D-6C6A-8A5B46663263}"/>
              </a:ext>
            </a:extLst>
          </p:cNvPr>
          <p:cNvSpPr txBox="1"/>
          <p:nvPr/>
        </p:nvSpPr>
        <p:spPr>
          <a:xfrm>
            <a:off x="7592270" y="313696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55406E1-A14A-13D3-5144-F20E448445DE}"/>
              </a:ext>
            </a:extLst>
          </p:cNvPr>
          <p:cNvGrpSpPr/>
          <p:nvPr/>
        </p:nvGrpSpPr>
        <p:grpSpPr>
          <a:xfrm>
            <a:off x="289498" y="1518027"/>
            <a:ext cx="2105698" cy="900470"/>
            <a:chOff x="332936" y="2624960"/>
            <a:chExt cx="2926080" cy="120062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7C7338-0D2D-2393-DEEE-504222452D78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4C7504D-4516-1FFC-C6C4-3A192A2262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DDC3A12-A402-37A1-58BC-6F4C0A61BE65}"/>
              </a:ext>
            </a:extLst>
          </p:cNvPr>
          <p:cNvGrpSpPr/>
          <p:nvPr/>
        </p:nvGrpSpPr>
        <p:grpSpPr>
          <a:xfrm>
            <a:off x="1581354" y="4868529"/>
            <a:ext cx="2105698" cy="900470"/>
            <a:chOff x="332936" y="2624960"/>
            <a:chExt cx="2926080" cy="120062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0BA9C1-AACA-2EF1-5629-B6C2617BB04C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173F84-7C56-D885-79C9-86F9BC91C8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EACC3FC-91AB-445B-A850-6FB513224D53}"/>
              </a:ext>
            </a:extLst>
          </p:cNvPr>
          <p:cNvGrpSpPr/>
          <p:nvPr/>
        </p:nvGrpSpPr>
        <p:grpSpPr>
          <a:xfrm>
            <a:off x="4165063" y="4868529"/>
            <a:ext cx="2105698" cy="900470"/>
            <a:chOff x="332936" y="2624960"/>
            <a:chExt cx="2926080" cy="120062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49C626-6AF8-34B0-E306-1C95F0CE58F2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6F9AE9-0DF6-C902-D796-7E6C254F67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29A2CF8-CCDD-3D8B-2A11-D7023E040590}"/>
              </a:ext>
            </a:extLst>
          </p:cNvPr>
          <p:cNvGrpSpPr/>
          <p:nvPr/>
        </p:nvGrpSpPr>
        <p:grpSpPr>
          <a:xfrm>
            <a:off x="6748774" y="4868529"/>
            <a:ext cx="2105698" cy="900470"/>
            <a:chOff x="332936" y="2624960"/>
            <a:chExt cx="2926080" cy="120062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0C77EB6-58EE-040E-3846-B5C50C3BA9A1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81512E5-4595-33E6-B000-4A5F16D7DD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A0989C7-C1EC-6911-5DE2-75A4DA9EB77A}"/>
              </a:ext>
            </a:extLst>
          </p:cNvPr>
          <p:cNvGrpSpPr/>
          <p:nvPr/>
        </p:nvGrpSpPr>
        <p:grpSpPr>
          <a:xfrm>
            <a:off x="2873237" y="1518027"/>
            <a:ext cx="2105698" cy="900470"/>
            <a:chOff x="332936" y="2624960"/>
            <a:chExt cx="2926080" cy="120062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1387E5-D461-320F-9858-AB0DFE8C30FB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4B34EC-4FDD-B4C4-7937-8AD7FECB39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EEE4771-BB95-8F37-545C-2563AC78FFBB}"/>
              </a:ext>
            </a:extLst>
          </p:cNvPr>
          <p:cNvGrpSpPr/>
          <p:nvPr/>
        </p:nvGrpSpPr>
        <p:grpSpPr>
          <a:xfrm>
            <a:off x="5456934" y="1518027"/>
            <a:ext cx="2105698" cy="900470"/>
            <a:chOff x="332936" y="2624960"/>
            <a:chExt cx="2926080" cy="120062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E9F028-F212-067F-8CE4-45AB941592D7}"/>
                </a:ext>
              </a:extLst>
            </p:cNvPr>
            <p:cNvSpPr txBox="1"/>
            <p:nvPr/>
          </p:nvSpPr>
          <p:spPr>
            <a:xfrm>
              <a:off x="332936" y="262496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324784E-7D86-C0E2-9FFB-6B50557D7D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66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10503</TotalTime>
  <Words>396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Triangles Diagram – Slide Template</vt:lpstr>
      <vt:lpstr>Alternating Triangles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Triangles Diagram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2025-08-26T16:42:10Z</dcterms:modified>
  <cp:category>Charts &amp; Diagrams</cp:category>
</cp:coreProperties>
</file>