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29B4A-45F5-90B7-C5F0-A4E34FAD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F620B-1589-AC54-8419-5D98D1905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E7980F-C3C3-A742-5CE7-C90ACE708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A640A-5C86-CE7C-BA17-5D69207953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79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7352F-714D-2A73-AB82-ED10E7147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C61A6-0664-2F97-1A48-8DCE03EB2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9A978-B9BC-0A58-2B90-EA48ABD15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1CB60-6BB5-DFAE-811C-FBC830760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1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4C3D7-AD48-3C23-4BF0-3DFF3B63D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9A871-BF8A-39AA-38FB-23E8F1A7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Triangles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ECA719-69E1-8141-B248-9237177D98C4}"/>
              </a:ext>
            </a:extLst>
          </p:cNvPr>
          <p:cNvGrpSpPr/>
          <p:nvPr/>
        </p:nvGrpSpPr>
        <p:grpSpPr>
          <a:xfrm>
            <a:off x="838200" y="2062418"/>
            <a:ext cx="1903233" cy="2521588"/>
            <a:chOff x="645879" y="2716965"/>
            <a:chExt cx="1903233" cy="2521588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A9CFAC5-0431-E8EF-7AB0-C70CED9FE297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769DE-E8EC-23E3-F1A5-BB5D550DF102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21756D4-6692-6A44-46A0-6D3441048622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D0EBA1-16B4-F090-F0BA-F382E5308E86}"/>
              </a:ext>
            </a:extLst>
          </p:cNvPr>
          <p:cNvGrpSpPr/>
          <p:nvPr/>
        </p:nvGrpSpPr>
        <p:grpSpPr>
          <a:xfrm rot="10800000">
            <a:off x="2560673" y="2554122"/>
            <a:ext cx="1903233" cy="2521588"/>
            <a:chOff x="645879" y="2716965"/>
            <a:chExt cx="1903233" cy="252158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A2E2F013-D3B8-F685-CF63-EFDC608299E9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AF54B62-410A-AE1D-D7F7-58EF52119CF3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4F76542-C65B-E6DB-2175-2209900B9D98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9D19D51-4220-3B56-484D-8E46BCC904B5}"/>
              </a:ext>
            </a:extLst>
          </p:cNvPr>
          <p:cNvGrpSpPr/>
          <p:nvPr/>
        </p:nvGrpSpPr>
        <p:grpSpPr>
          <a:xfrm>
            <a:off x="4283146" y="2062418"/>
            <a:ext cx="1903233" cy="2521588"/>
            <a:chOff x="645879" y="2716965"/>
            <a:chExt cx="1903233" cy="2521588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BCEAEB0C-E1A4-7B33-A548-6FEDEF2F3DCF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5FA9959-980F-0D0C-B587-998459955808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6DE1305-E823-D274-A834-2C09643D117C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7B1671-E552-2652-1B1D-8A5AB6EBDBEA}"/>
              </a:ext>
            </a:extLst>
          </p:cNvPr>
          <p:cNvGrpSpPr/>
          <p:nvPr/>
        </p:nvGrpSpPr>
        <p:grpSpPr>
          <a:xfrm rot="10800000">
            <a:off x="6005619" y="2554122"/>
            <a:ext cx="1903233" cy="2521588"/>
            <a:chOff x="645879" y="2716965"/>
            <a:chExt cx="1903233" cy="2521588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5AAB42C2-A43B-7132-9078-4CB6F079DE7D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45C572-A1A9-BDB1-1521-92FE4EECC7E4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3D8693A-3D1B-DEAF-3069-E97F330E9DA4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3B51DDF-8784-92AA-88B7-A72A0B2072BF}"/>
              </a:ext>
            </a:extLst>
          </p:cNvPr>
          <p:cNvGrpSpPr/>
          <p:nvPr/>
        </p:nvGrpSpPr>
        <p:grpSpPr>
          <a:xfrm>
            <a:off x="7728092" y="2062418"/>
            <a:ext cx="1903233" cy="2521588"/>
            <a:chOff x="645879" y="2716965"/>
            <a:chExt cx="1903233" cy="2521588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75BCF94-C34C-E323-D097-6C44FEA44837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A3F6CB5-3D96-5539-67E0-7CF3364920B1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D23EBCD-70FC-0AED-A6E1-A7F8090CD917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98700C3-F6A9-1DF4-066E-EC03037C47FB}"/>
              </a:ext>
            </a:extLst>
          </p:cNvPr>
          <p:cNvGrpSpPr/>
          <p:nvPr/>
        </p:nvGrpSpPr>
        <p:grpSpPr>
          <a:xfrm rot="10800000">
            <a:off x="9450567" y="2554123"/>
            <a:ext cx="1903233" cy="2521588"/>
            <a:chOff x="645879" y="2716965"/>
            <a:chExt cx="1903233" cy="2521588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063800F-8E76-EBF7-704A-5F1832350881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496A368-1BB6-52DC-B97A-E5DCBF02C04C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846698-B455-20D9-1C24-2CE023308F67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477FE31-A43E-99B3-A472-9CC55F807C9F}"/>
              </a:ext>
            </a:extLst>
          </p:cNvPr>
          <p:cNvGrpSpPr/>
          <p:nvPr/>
        </p:nvGrpSpPr>
        <p:grpSpPr>
          <a:xfrm>
            <a:off x="385997" y="969366"/>
            <a:ext cx="2807597" cy="1036478"/>
            <a:chOff x="332936" y="2696775"/>
            <a:chExt cx="2926080" cy="103647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D61B14C-4E9B-F14A-84B0-0F02141CC64B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02AE591-7444-6457-09E8-458A6DFBC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BAB0607-C1D3-97BE-480B-D1F084B2E9EF}"/>
              </a:ext>
            </a:extLst>
          </p:cNvPr>
          <p:cNvGrpSpPr/>
          <p:nvPr/>
        </p:nvGrpSpPr>
        <p:grpSpPr>
          <a:xfrm>
            <a:off x="2108471" y="5075710"/>
            <a:ext cx="2807597" cy="1036478"/>
            <a:chOff x="332936" y="2696775"/>
            <a:chExt cx="2926080" cy="103647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8D10E3-2D92-E725-8BD4-15C3F7130F15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5F86CD-9ED8-9FA9-7C6B-ED86CFAB36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27FE3EE-1214-D6C7-5B74-6413EA7AC714}"/>
              </a:ext>
            </a:extLst>
          </p:cNvPr>
          <p:cNvGrpSpPr/>
          <p:nvPr/>
        </p:nvGrpSpPr>
        <p:grpSpPr>
          <a:xfrm>
            <a:off x="5553417" y="5075710"/>
            <a:ext cx="2807597" cy="1036478"/>
            <a:chOff x="332936" y="2696775"/>
            <a:chExt cx="2926080" cy="103647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C3402F1-7A33-BA8E-E3F3-98C13580DF45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1B8BA5F-B647-B7E7-B26C-706B0F65A5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A3AC9B5-B794-607F-2AE9-1A6A6FF4CB8C}"/>
              </a:ext>
            </a:extLst>
          </p:cNvPr>
          <p:cNvGrpSpPr/>
          <p:nvPr/>
        </p:nvGrpSpPr>
        <p:grpSpPr>
          <a:xfrm>
            <a:off x="8998365" y="5075710"/>
            <a:ext cx="2807597" cy="1036478"/>
            <a:chOff x="332936" y="2696775"/>
            <a:chExt cx="2926080" cy="103647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4061E3-F0BB-3DEA-E758-9222A99D36D3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A7C7C5F-DD40-1269-12C8-2064E8C12D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525FD0F-58BF-22B2-B120-0A1BD70C93CB}"/>
              </a:ext>
            </a:extLst>
          </p:cNvPr>
          <p:cNvGrpSpPr/>
          <p:nvPr/>
        </p:nvGrpSpPr>
        <p:grpSpPr>
          <a:xfrm>
            <a:off x="3830982" y="969366"/>
            <a:ext cx="2807597" cy="1036478"/>
            <a:chOff x="332936" y="2696775"/>
            <a:chExt cx="2926080" cy="103647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78FCF72-6863-8E30-60C0-6C7DCA5B072C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C43F2AC-697B-CCBC-5D9E-0C5C0CEBFC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D80E55-2408-D0FA-D6D0-C410E0256316}"/>
              </a:ext>
            </a:extLst>
          </p:cNvPr>
          <p:cNvGrpSpPr/>
          <p:nvPr/>
        </p:nvGrpSpPr>
        <p:grpSpPr>
          <a:xfrm>
            <a:off x="7275911" y="969366"/>
            <a:ext cx="2807597" cy="1036478"/>
            <a:chOff x="332936" y="2696775"/>
            <a:chExt cx="2926080" cy="103647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27AF184-A957-26AE-0672-017BB640F020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BDC41C0-0AB2-5C54-ACF5-358563C687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80" name="Graphic 79" descr="Open folder with solid fill">
            <a:extLst>
              <a:ext uri="{FF2B5EF4-FFF2-40B4-BE49-F238E27FC236}">
                <a16:creationId xmlns:a16="http://schemas.microsoft.com/office/drawing/2014/main" id="{9862D5D7-F74F-A4B2-B95C-DDE12B5CD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015234" y="3952619"/>
            <a:ext cx="914400" cy="914400"/>
          </a:xfrm>
          <a:prstGeom prst="rect">
            <a:avLst/>
          </a:prstGeom>
        </p:spPr>
      </p:pic>
      <p:pic>
        <p:nvPicPr>
          <p:cNvPr id="82" name="Graphic 81" descr="Fire with solid fill">
            <a:extLst>
              <a:ext uri="{FF2B5EF4-FFF2-40B4-BE49-F238E27FC236}">
                <a16:creationId xmlns:a16="http://schemas.microsoft.com/office/drawing/2014/main" id="{19CD49B5-3660-AE3F-247C-2C5FB7A598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222509" y="2241513"/>
            <a:ext cx="914400" cy="914400"/>
          </a:xfrm>
          <a:prstGeom prst="rect">
            <a:avLst/>
          </a:prstGeom>
        </p:spPr>
      </p:pic>
      <p:pic>
        <p:nvPicPr>
          <p:cNvPr id="84" name="Graphic 83" descr="Database with solid fill">
            <a:extLst>
              <a:ext uri="{FF2B5EF4-FFF2-40B4-BE49-F238E27FC236}">
                <a16:creationId xmlns:a16="http://schemas.microsoft.com/office/drawing/2014/main" id="{97C68516-75FD-9B72-68F0-583FE5EB1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00015" y="3952619"/>
            <a:ext cx="914400" cy="914400"/>
          </a:xfrm>
          <a:prstGeom prst="rect">
            <a:avLst/>
          </a:prstGeom>
        </p:spPr>
      </p:pic>
      <p:pic>
        <p:nvPicPr>
          <p:cNvPr id="86" name="Graphic 85" descr="Coins with solid fill">
            <a:extLst>
              <a:ext uri="{FF2B5EF4-FFF2-40B4-BE49-F238E27FC236}">
                <a16:creationId xmlns:a16="http://schemas.microsoft.com/office/drawing/2014/main" id="{3EDECC6A-9C2D-7174-FCB6-84FEB2717D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41431" y="2241513"/>
            <a:ext cx="914400" cy="914400"/>
          </a:xfrm>
          <a:prstGeom prst="rect">
            <a:avLst/>
          </a:prstGeom>
        </p:spPr>
      </p:pic>
      <p:pic>
        <p:nvPicPr>
          <p:cNvPr id="88" name="Graphic 87" descr="Chat with solid fill">
            <a:extLst>
              <a:ext uri="{FF2B5EF4-FFF2-40B4-BE49-F238E27FC236}">
                <a16:creationId xmlns:a16="http://schemas.microsoft.com/office/drawing/2014/main" id="{3EB3837A-E781-5B91-3E13-ACFDB7923E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52391" y="3952619"/>
            <a:ext cx="914400" cy="914400"/>
          </a:xfrm>
          <a:prstGeom prst="rect">
            <a:avLst/>
          </a:prstGeom>
        </p:spPr>
      </p:pic>
      <p:pic>
        <p:nvPicPr>
          <p:cNvPr id="90" name="Graphic 89" descr="Bar chart with solid fill">
            <a:extLst>
              <a:ext uri="{FF2B5EF4-FFF2-40B4-BE49-F238E27FC236}">
                <a16:creationId xmlns:a16="http://schemas.microsoft.com/office/drawing/2014/main" id="{7E8E922A-9EB4-D39F-EC4B-861D44FC9C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332595" y="2241513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27D222-5535-27E6-12A5-51EB75B9B33C}"/>
              </a:ext>
            </a:extLst>
          </p:cNvPr>
          <p:cNvSpPr txBox="1"/>
          <p:nvPr/>
        </p:nvSpPr>
        <p:spPr>
          <a:xfrm>
            <a:off x="1541990" y="37295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86A9FA-C80E-A528-44B0-CFE42281B603}"/>
              </a:ext>
            </a:extLst>
          </p:cNvPr>
          <p:cNvSpPr txBox="1"/>
          <p:nvPr/>
        </p:nvSpPr>
        <p:spPr>
          <a:xfrm>
            <a:off x="3256948" y="28702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6BA72D-7C04-EA25-672D-FACBB37612A7}"/>
              </a:ext>
            </a:extLst>
          </p:cNvPr>
          <p:cNvSpPr txBox="1"/>
          <p:nvPr/>
        </p:nvSpPr>
        <p:spPr>
          <a:xfrm>
            <a:off x="4988036" y="37295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6A3024-9DFB-2700-C1F5-390854E178C5}"/>
              </a:ext>
            </a:extLst>
          </p:cNvPr>
          <p:cNvSpPr txBox="1"/>
          <p:nvPr/>
        </p:nvSpPr>
        <p:spPr>
          <a:xfrm>
            <a:off x="6714096" y="28702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1EDCBA-F8F4-7E2C-6A9C-5CADDA315781}"/>
              </a:ext>
            </a:extLst>
          </p:cNvPr>
          <p:cNvSpPr txBox="1"/>
          <p:nvPr/>
        </p:nvSpPr>
        <p:spPr>
          <a:xfrm>
            <a:off x="8436283" y="37295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4B332C-A049-0736-3672-9547F7CB5F5A}"/>
              </a:ext>
            </a:extLst>
          </p:cNvPr>
          <p:cNvSpPr txBox="1"/>
          <p:nvPr/>
        </p:nvSpPr>
        <p:spPr>
          <a:xfrm>
            <a:off x="10154338" y="28702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00217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C7C-CEBA-0D14-8634-630F15809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365C-1635-2E73-87C1-2C406877A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Alternating Triangles Diagram </a:t>
            </a:r>
            <a:r>
              <a:rPr lang="en-US" dirty="0"/>
              <a:t>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A35FFE-2924-F10E-5450-3247FB9FDC00}"/>
              </a:ext>
            </a:extLst>
          </p:cNvPr>
          <p:cNvGrpSpPr/>
          <p:nvPr/>
        </p:nvGrpSpPr>
        <p:grpSpPr>
          <a:xfrm>
            <a:off x="838200" y="2062418"/>
            <a:ext cx="1903233" cy="2521588"/>
            <a:chOff x="645879" y="2716965"/>
            <a:chExt cx="1903233" cy="2521588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D8EEDB-BC7F-1A5F-7DEE-FC4616FFA295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3BECA58-E95F-5307-F10C-A55176E930C8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1D1B3A-1161-2552-A2CE-9298BB54CEAE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35C8347-9935-97A7-144D-F0A1C565D7DB}"/>
              </a:ext>
            </a:extLst>
          </p:cNvPr>
          <p:cNvGrpSpPr/>
          <p:nvPr/>
        </p:nvGrpSpPr>
        <p:grpSpPr>
          <a:xfrm rot="10800000">
            <a:off x="2560673" y="2554122"/>
            <a:ext cx="1903233" cy="2521588"/>
            <a:chOff x="645879" y="2716965"/>
            <a:chExt cx="1903233" cy="252158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1E4385B-35D9-01BD-1A5F-C26B0AA4779D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EF72B6A-72D0-1F83-8E8E-3B30F4A9ECE2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3F9073B-BCB5-523E-7483-1B9599604767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760030-A1BC-EA45-F49F-AA2C15FD4A9B}"/>
              </a:ext>
            </a:extLst>
          </p:cNvPr>
          <p:cNvGrpSpPr/>
          <p:nvPr/>
        </p:nvGrpSpPr>
        <p:grpSpPr>
          <a:xfrm>
            <a:off x="4283146" y="2062418"/>
            <a:ext cx="1903233" cy="2521588"/>
            <a:chOff x="645879" y="2716965"/>
            <a:chExt cx="1903233" cy="2521588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CEE1980-7F16-281A-FFAB-4A79712FCD41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2B3F597-03E7-A504-64D7-A403BF7C3088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B1125BE-B925-C41E-8CD8-D360EEE45621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D85721-97A6-6B32-B8B6-25D30B4F43B6}"/>
              </a:ext>
            </a:extLst>
          </p:cNvPr>
          <p:cNvGrpSpPr/>
          <p:nvPr/>
        </p:nvGrpSpPr>
        <p:grpSpPr>
          <a:xfrm rot="10800000">
            <a:off x="6005619" y="2554122"/>
            <a:ext cx="1903233" cy="2521588"/>
            <a:chOff x="645879" y="2716965"/>
            <a:chExt cx="1903233" cy="2521588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86877530-C9E2-0496-FE60-B85DAA935E8E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4C00383-C40E-C589-D512-7ABCBF6F718F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831E521-51B7-DEF2-3AB3-C857F16F3E34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C6C98C5-0641-BD1C-C3CE-697CEB73DD0D}"/>
              </a:ext>
            </a:extLst>
          </p:cNvPr>
          <p:cNvGrpSpPr/>
          <p:nvPr/>
        </p:nvGrpSpPr>
        <p:grpSpPr>
          <a:xfrm>
            <a:off x="7728092" y="2062418"/>
            <a:ext cx="1903233" cy="2521588"/>
            <a:chOff x="645879" y="2716965"/>
            <a:chExt cx="1903233" cy="2521588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39718B7E-32FD-AD47-F2D1-035CFD38DB5D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70A6F2A-7C6C-CF45-3FC8-A8D80F29B22E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52A2687-E555-CA64-8A59-DC9B98DA5915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4548EC3-D511-661A-7EB6-435C0034BB8F}"/>
              </a:ext>
            </a:extLst>
          </p:cNvPr>
          <p:cNvGrpSpPr/>
          <p:nvPr/>
        </p:nvGrpSpPr>
        <p:grpSpPr>
          <a:xfrm rot="10800000">
            <a:off x="9450567" y="2554123"/>
            <a:ext cx="1903233" cy="2521588"/>
            <a:chOff x="645879" y="2716965"/>
            <a:chExt cx="1903233" cy="2521588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42FAA7F-5D32-7036-CB78-FB3EA354C2D8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45D6A0F-2BBD-243E-3098-79188242EABB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0FC0328-6B0E-FAD3-FB6B-85AA4DD78989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9D3962A-239B-CA3F-9E6B-ABA4F1D837F0}"/>
              </a:ext>
            </a:extLst>
          </p:cNvPr>
          <p:cNvGrpSpPr/>
          <p:nvPr/>
        </p:nvGrpSpPr>
        <p:grpSpPr>
          <a:xfrm>
            <a:off x="385997" y="969366"/>
            <a:ext cx="2807597" cy="1036478"/>
            <a:chOff x="332936" y="2696775"/>
            <a:chExt cx="2926080" cy="103647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9EBE9CB-95D6-69D6-47F9-B56EB60B4062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15C7BF8-C4B8-8B2E-F764-3BF8FEF0C5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22C32B3-1E15-0208-EC38-EF3E3BFB18C0}"/>
              </a:ext>
            </a:extLst>
          </p:cNvPr>
          <p:cNvGrpSpPr/>
          <p:nvPr/>
        </p:nvGrpSpPr>
        <p:grpSpPr>
          <a:xfrm>
            <a:off x="2108471" y="5075710"/>
            <a:ext cx="2807597" cy="1036478"/>
            <a:chOff x="332936" y="2696775"/>
            <a:chExt cx="2926080" cy="103647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2CCC4ED-6F95-DCE2-80DC-33A6727392C8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E0AC929-C45B-BD5C-4DD6-B35CDEBCC7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E151B58-3C28-716A-D471-83F9E4F6190A}"/>
              </a:ext>
            </a:extLst>
          </p:cNvPr>
          <p:cNvGrpSpPr/>
          <p:nvPr/>
        </p:nvGrpSpPr>
        <p:grpSpPr>
          <a:xfrm>
            <a:off x="5553417" y="5075710"/>
            <a:ext cx="2807597" cy="1036478"/>
            <a:chOff x="332936" y="2696775"/>
            <a:chExt cx="2926080" cy="103647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3081042-847D-BD9A-7865-2784E1123DB8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C9ED3B4-85FF-1F62-19E0-CFFCC71E86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461EE8C-2FFD-7F5C-307E-D23F72CDFF34}"/>
              </a:ext>
            </a:extLst>
          </p:cNvPr>
          <p:cNvGrpSpPr/>
          <p:nvPr/>
        </p:nvGrpSpPr>
        <p:grpSpPr>
          <a:xfrm>
            <a:off x="8998365" y="5075710"/>
            <a:ext cx="2807597" cy="1036478"/>
            <a:chOff x="332936" y="2696775"/>
            <a:chExt cx="2926080" cy="103647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5C483C7-9428-971D-B196-4B5B1C1D327E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B7464CC-5D32-03A4-4A97-5308095D65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101000F-4342-1A1C-7A6D-BA8B48703B64}"/>
              </a:ext>
            </a:extLst>
          </p:cNvPr>
          <p:cNvGrpSpPr/>
          <p:nvPr/>
        </p:nvGrpSpPr>
        <p:grpSpPr>
          <a:xfrm>
            <a:off x="3830982" y="969366"/>
            <a:ext cx="2807597" cy="1036478"/>
            <a:chOff x="332936" y="2696775"/>
            <a:chExt cx="2926080" cy="103647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C001BE7-EA38-BF56-BA86-0F7050668994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A3F589F-7441-E08F-67CA-06F8729BC0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1F4E1F6-2029-7DAE-4E65-91E5A9474931}"/>
              </a:ext>
            </a:extLst>
          </p:cNvPr>
          <p:cNvGrpSpPr/>
          <p:nvPr/>
        </p:nvGrpSpPr>
        <p:grpSpPr>
          <a:xfrm>
            <a:off x="7275911" y="969366"/>
            <a:ext cx="2807597" cy="1036478"/>
            <a:chOff x="332936" y="2696775"/>
            <a:chExt cx="2926080" cy="103647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1C6A914-ADA1-0663-07A8-16CFAC831E28}"/>
                </a:ext>
              </a:extLst>
            </p:cNvPr>
            <p:cNvSpPr txBox="1"/>
            <p:nvPr/>
          </p:nvSpPr>
          <p:spPr>
            <a:xfrm>
              <a:off x="332936" y="26967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4AC1E36-0F5F-732E-0F1E-6F40691112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80" name="Graphic 79" descr="Open folder with solid fill">
            <a:extLst>
              <a:ext uri="{FF2B5EF4-FFF2-40B4-BE49-F238E27FC236}">
                <a16:creationId xmlns:a16="http://schemas.microsoft.com/office/drawing/2014/main" id="{9126D703-2570-3826-2CCF-093ABFDB4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015234" y="3952619"/>
            <a:ext cx="914400" cy="914400"/>
          </a:xfrm>
          <a:prstGeom prst="rect">
            <a:avLst/>
          </a:prstGeom>
        </p:spPr>
      </p:pic>
      <p:pic>
        <p:nvPicPr>
          <p:cNvPr id="82" name="Graphic 81" descr="Fire with solid fill">
            <a:extLst>
              <a:ext uri="{FF2B5EF4-FFF2-40B4-BE49-F238E27FC236}">
                <a16:creationId xmlns:a16="http://schemas.microsoft.com/office/drawing/2014/main" id="{54B2831B-0C84-1337-CD77-BCFF67FA8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222509" y="2241513"/>
            <a:ext cx="914400" cy="914400"/>
          </a:xfrm>
          <a:prstGeom prst="rect">
            <a:avLst/>
          </a:prstGeom>
        </p:spPr>
      </p:pic>
      <p:pic>
        <p:nvPicPr>
          <p:cNvPr id="84" name="Graphic 83" descr="Database with solid fill">
            <a:extLst>
              <a:ext uri="{FF2B5EF4-FFF2-40B4-BE49-F238E27FC236}">
                <a16:creationId xmlns:a16="http://schemas.microsoft.com/office/drawing/2014/main" id="{47EBD242-0A0E-299D-C0F4-0D76793D43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00015" y="3952619"/>
            <a:ext cx="914400" cy="914400"/>
          </a:xfrm>
          <a:prstGeom prst="rect">
            <a:avLst/>
          </a:prstGeom>
        </p:spPr>
      </p:pic>
      <p:pic>
        <p:nvPicPr>
          <p:cNvPr id="86" name="Graphic 85" descr="Coins with solid fill">
            <a:extLst>
              <a:ext uri="{FF2B5EF4-FFF2-40B4-BE49-F238E27FC236}">
                <a16:creationId xmlns:a16="http://schemas.microsoft.com/office/drawing/2014/main" id="{D1B73759-EE63-A099-87CF-C664119B2E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41431" y="2241513"/>
            <a:ext cx="914400" cy="914400"/>
          </a:xfrm>
          <a:prstGeom prst="rect">
            <a:avLst/>
          </a:prstGeom>
        </p:spPr>
      </p:pic>
      <p:pic>
        <p:nvPicPr>
          <p:cNvPr id="88" name="Graphic 87" descr="Chat with solid fill">
            <a:extLst>
              <a:ext uri="{FF2B5EF4-FFF2-40B4-BE49-F238E27FC236}">
                <a16:creationId xmlns:a16="http://schemas.microsoft.com/office/drawing/2014/main" id="{BDE218C7-E677-8071-113B-B112E46617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52391" y="3952619"/>
            <a:ext cx="914400" cy="914400"/>
          </a:xfrm>
          <a:prstGeom prst="rect">
            <a:avLst/>
          </a:prstGeom>
        </p:spPr>
      </p:pic>
      <p:pic>
        <p:nvPicPr>
          <p:cNvPr id="90" name="Graphic 89" descr="Bar chart with solid fill">
            <a:extLst>
              <a:ext uri="{FF2B5EF4-FFF2-40B4-BE49-F238E27FC236}">
                <a16:creationId xmlns:a16="http://schemas.microsoft.com/office/drawing/2014/main" id="{0871B0DF-F64D-0254-983F-0C779AA1C0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332595" y="2241513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40A21F-A1FF-103A-88B6-23A4F85123C7}"/>
              </a:ext>
            </a:extLst>
          </p:cNvPr>
          <p:cNvSpPr txBox="1"/>
          <p:nvPr/>
        </p:nvSpPr>
        <p:spPr>
          <a:xfrm>
            <a:off x="1541990" y="37295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C92E5-B6EB-67D5-A336-F0C09AE5BE75}"/>
              </a:ext>
            </a:extLst>
          </p:cNvPr>
          <p:cNvSpPr txBox="1"/>
          <p:nvPr/>
        </p:nvSpPr>
        <p:spPr>
          <a:xfrm>
            <a:off x="3256948" y="28702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FB78E0-8E43-6FBB-6C56-E543F60338E4}"/>
              </a:ext>
            </a:extLst>
          </p:cNvPr>
          <p:cNvSpPr txBox="1"/>
          <p:nvPr/>
        </p:nvSpPr>
        <p:spPr>
          <a:xfrm>
            <a:off x="4988036" y="37295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D4BDC5-B855-4C93-1C52-55669AFB284F}"/>
              </a:ext>
            </a:extLst>
          </p:cNvPr>
          <p:cNvSpPr txBox="1"/>
          <p:nvPr/>
        </p:nvSpPr>
        <p:spPr>
          <a:xfrm>
            <a:off x="6714096" y="28702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434C74-DDE8-8464-4C27-CEAE0C975A77}"/>
              </a:ext>
            </a:extLst>
          </p:cNvPr>
          <p:cNvSpPr txBox="1"/>
          <p:nvPr/>
        </p:nvSpPr>
        <p:spPr>
          <a:xfrm>
            <a:off x="8436283" y="37295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A95086-3083-DC7D-6C6A-8A5B46663263}"/>
              </a:ext>
            </a:extLst>
          </p:cNvPr>
          <p:cNvSpPr txBox="1"/>
          <p:nvPr/>
        </p:nvSpPr>
        <p:spPr>
          <a:xfrm>
            <a:off x="10154338" y="28702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7686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396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Alternating Triangles Diagram – Slide Template</vt:lpstr>
      <vt:lpstr>Alternating Triangles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Triangles Diagram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2025-08-26T16:44:52Z</dcterms:modified>
  <cp:category>Charts &amp; Diagrams</cp:category>
</cp:coreProperties>
</file>