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1440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466C-7B35-91B6-933A-C05D4A93D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0D4AF7-C63F-9B21-A4CF-A62CD3C25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0D4674-53B5-6E12-E760-1050F07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BCF30-85BE-1EF7-409A-5D56E7A87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8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AFDEA-6DA7-B137-DAFF-063E86E89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CB7977-EE72-C7A5-7256-B0EF0BB2A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6548EE-CF03-721D-226D-FD07C7A14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DFACC-E511-FCB9-1AF2-9F6D20CED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28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5EBD-BFB5-67F2-55EE-3B6FDADF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nk and white rectangular object&#10;&#10;AI-generated content may be incorrect.">
            <a:extLst>
              <a:ext uri="{FF2B5EF4-FFF2-40B4-BE49-F238E27FC236}">
                <a16:creationId xmlns:a16="http://schemas.microsoft.com/office/drawing/2014/main" id="{3FA5FB08-936A-320A-AE28-241E4107D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200" y="1398857"/>
            <a:ext cx="3453823" cy="2386584"/>
          </a:xfrm>
          <a:prstGeom prst="rect">
            <a:avLst/>
          </a:prstGeom>
        </p:spPr>
      </p:pic>
      <p:pic>
        <p:nvPicPr>
          <p:cNvPr id="32" name="Picture 31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63E399AE-F53E-58F1-0384-665E0781C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16" y="1398857"/>
            <a:ext cx="3453823" cy="2386584"/>
          </a:xfrm>
          <a:prstGeom prst="rect">
            <a:avLst/>
          </a:prstGeom>
        </p:spPr>
      </p:pic>
      <p:pic>
        <p:nvPicPr>
          <p:cNvPr id="33" name="Picture 32" descr="A blue and white map&#10;&#10;AI-generated content may be incorrect.">
            <a:extLst>
              <a:ext uri="{FF2B5EF4-FFF2-40B4-BE49-F238E27FC236}">
                <a16:creationId xmlns:a16="http://schemas.microsoft.com/office/drawing/2014/main" id="{92776AD8-4872-929E-A514-617FD9A75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200" y="3554633"/>
            <a:ext cx="3466029" cy="2386584"/>
          </a:xfrm>
          <a:prstGeom prst="rect">
            <a:avLst/>
          </a:prstGeom>
        </p:spPr>
      </p:pic>
      <p:pic>
        <p:nvPicPr>
          <p:cNvPr id="34" name="Picture 33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81556A67-2B3C-A808-8E63-F966BC8E64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16" y="3554633"/>
            <a:ext cx="3466029" cy="2386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4C2A6E-61F4-F8A8-CAB0-E114D2C3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 Numbered Brush Strokes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A94EC3-3FD9-4A3D-CE34-CFE9625A38D9}"/>
              </a:ext>
            </a:extLst>
          </p:cNvPr>
          <p:cNvSpPr txBox="1"/>
          <p:nvPr/>
        </p:nvSpPr>
        <p:spPr>
          <a:xfrm>
            <a:off x="949036" y="3347301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fr-FR" sz="18000" b="1" kern="0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874DAE-EDBF-8E15-E68B-2DE060CF9E23}"/>
              </a:ext>
            </a:extLst>
          </p:cNvPr>
          <p:cNvSpPr txBox="1"/>
          <p:nvPr/>
        </p:nvSpPr>
        <p:spPr>
          <a:xfrm>
            <a:off x="7243635" y="3347301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fr-FR" sz="18000" b="1" kern="0" dirty="0">
                <a:solidFill>
                  <a:schemeClr val="accent4"/>
                </a:solidFill>
              </a:rPr>
              <a:t>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A795F8-4FF8-5B6F-F0D3-B8C7B50F66A1}"/>
              </a:ext>
            </a:extLst>
          </p:cNvPr>
          <p:cNvGrpSpPr/>
          <p:nvPr/>
        </p:nvGrpSpPr>
        <p:grpSpPr>
          <a:xfrm>
            <a:off x="2255898" y="2351578"/>
            <a:ext cx="1363879" cy="859555"/>
            <a:chOff x="332936" y="2741468"/>
            <a:chExt cx="2975111" cy="9717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49E445-648D-B145-EC11-D2A9486B5C93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2648FF-41DA-F326-EF7D-9D0CB2CF1E5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95E55E-72DE-B011-3B19-BE1231953E76}"/>
              </a:ext>
            </a:extLst>
          </p:cNvPr>
          <p:cNvGrpSpPr/>
          <p:nvPr/>
        </p:nvGrpSpPr>
        <p:grpSpPr>
          <a:xfrm>
            <a:off x="2255898" y="4509056"/>
            <a:ext cx="1363879" cy="859555"/>
            <a:chOff x="332936" y="2741468"/>
            <a:chExt cx="2975111" cy="9717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D331F8-2B53-BEA8-E243-D049863A169A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E906D0-7E07-9A41-1134-A1FEE860FA9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A085AA-3777-3CC9-FE75-3070C2BE91B0}"/>
              </a:ext>
            </a:extLst>
          </p:cNvPr>
          <p:cNvGrpSpPr/>
          <p:nvPr/>
        </p:nvGrpSpPr>
        <p:grpSpPr>
          <a:xfrm>
            <a:off x="5897698" y="2351578"/>
            <a:ext cx="1363879" cy="859555"/>
            <a:chOff x="332936" y="2741468"/>
            <a:chExt cx="2975111" cy="9717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13F91B-7B51-613A-DD9D-7AFB4A401BCD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89C1C33-5ECD-7CCF-AECC-8792070960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D6DE107-30D2-E720-E2DF-BCAC0DEC1F57}"/>
              </a:ext>
            </a:extLst>
          </p:cNvPr>
          <p:cNvGrpSpPr/>
          <p:nvPr/>
        </p:nvGrpSpPr>
        <p:grpSpPr>
          <a:xfrm>
            <a:off x="5816296" y="4509056"/>
            <a:ext cx="1363879" cy="859555"/>
            <a:chOff x="332936" y="2741468"/>
            <a:chExt cx="2975111" cy="9717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237E52-817A-7FAE-393C-E4AC5A30DC54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D8B2442-B6FD-7103-2E23-ACC295FAB4E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6" name="Graphic 25" descr="Bar graph with upward trend">
            <a:extLst>
              <a:ext uri="{FF2B5EF4-FFF2-40B4-BE49-F238E27FC236}">
                <a16:creationId xmlns:a16="http://schemas.microsoft.com/office/drawing/2014/main" id="{C0DA9ADA-FDFB-B6DD-5F95-CDDD015233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9761" y="3871548"/>
            <a:ext cx="859348" cy="859348"/>
          </a:xfrm>
          <a:prstGeom prst="rect">
            <a:avLst/>
          </a:prstGeom>
        </p:spPr>
      </p:pic>
      <p:pic>
        <p:nvPicPr>
          <p:cNvPr id="27" name="Graphic 26" descr="Brainstorm">
            <a:extLst>
              <a:ext uri="{FF2B5EF4-FFF2-40B4-BE49-F238E27FC236}">
                <a16:creationId xmlns:a16="http://schemas.microsoft.com/office/drawing/2014/main" id="{717177DA-CC79-F157-358B-835F890D19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79761" y="1715771"/>
            <a:ext cx="859348" cy="859348"/>
          </a:xfrm>
          <a:prstGeom prst="rect">
            <a:avLst/>
          </a:prstGeom>
        </p:spPr>
      </p:pic>
      <p:pic>
        <p:nvPicPr>
          <p:cNvPr id="28" name="Graphic 27" descr="Bullseye">
            <a:extLst>
              <a:ext uri="{FF2B5EF4-FFF2-40B4-BE49-F238E27FC236}">
                <a16:creationId xmlns:a16="http://schemas.microsoft.com/office/drawing/2014/main" id="{2E76D8E2-2435-3E69-217F-4BC3C0B277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7980" y="1715771"/>
            <a:ext cx="859348" cy="859348"/>
          </a:xfrm>
          <a:prstGeom prst="rect">
            <a:avLst/>
          </a:prstGeom>
        </p:spPr>
      </p:pic>
      <p:pic>
        <p:nvPicPr>
          <p:cNvPr id="29" name="Graphic 28" descr="Database">
            <a:extLst>
              <a:ext uri="{FF2B5EF4-FFF2-40B4-BE49-F238E27FC236}">
                <a16:creationId xmlns:a16="http://schemas.microsoft.com/office/drawing/2014/main" id="{F764C74A-0D36-6016-AC1E-3CA06C51F4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47980" y="3871548"/>
            <a:ext cx="859348" cy="8593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448273D-FD88-B77A-705E-1144B30641E4}"/>
              </a:ext>
            </a:extLst>
          </p:cNvPr>
          <p:cNvSpPr txBox="1"/>
          <p:nvPr/>
        </p:nvSpPr>
        <p:spPr>
          <a:xfrm>
            <a:off x="949036" y="1191525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fr-FR" sz="18000" b="1" kern="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39F516-0D0E-6F3D-130B-86A3DC221DE4}"/>
              </a:ext>
            </a:extLst>
          </p:cNvPr>
          <p:cNvSpPr txBox="1"/>
          <p:nvPr/>
        </p:nvSpPr>
        <p:spPr>
          <a:xfrm>
            <a:off x="7180941" y="1191525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80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5745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24BB6-62EE-8EA8-555C-4A96E96A7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nk and white rectangular object&#10;&#10;AI-generated content may be incorrect.">
            <a:extLst>
              <a:ext uri="{FF2B5EF4-FFF2-40B4-BE49-F238E27FC236}">
                <a16:creationId xmlns:a16="http://schemas.microsoft.com/office/drawing/2014/main" id="{E3CB10CB-B1AF-5C4F-20D4-4597E1FA8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200" y="1398857"/>
            <a:ext cx="3453823" cy="2386584"/>
          </a:xfrm>
          <a:prstGeom prst="rect">
            <a:avLst/>
          </a:prstGeom>
        </p:spPr>
      </p:pic>
      <p:pic>
        <p:nvPicPr>
          <p:cNvPr id="32" name="Picture 31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4B7B59BF-5353-6A50-DAB2-897FD2027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16" y="1398857"/>
            <a:ext cx="3453823" cy="2386584"/>
          </a:xfrm>
          <a:prstGeom prst="rect">
            <a:avLst/>
          </a:prstGeom>
        </p:spPr>
      </p:pic>
      <p:pic>
        <p:nvPicPr>
          <p:cNvPr id="33" name="Picture 32" descr="A blue and white map&#10;&#10;AI-generated content may be incorrect.">
            <a:extLst>
              <a:ext uri="{FF2B5EF4-FFF2-40B4-BE49-F238E27FC236}">
                <a16:creationId xmlns:a16="http://schemas.microsoft.com/office/drawing/2014/main" id="{7DD539CF-0F72-D791-C7F1-B1F354089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200" y="3554633"/>
            <a:ext cx="3466029" cy="2386584"/>
          </a:xfrm>
          <a:prstGeom prst="rect">
            <a:avLst/>
          </a:prstGeom>
        </p:spPr>
      </p:pic>
      <p:pic>
        <p:nvPicPr>
          <p:cNvPr id="34" name="Picture 33" descr="A yellow rectangular object with black background&#10;&#10;AI-generated content may be incorrect.">
            <a:extLst>
              <a:ext uri="{FF2B5EF4-FFF2-40B4-BE49-F238E27FC236}">
                <a16:creationId xmlns:a16="http://schemas.microsoft.com/office/drawing/2014/main" id="{A3754DCB-CFEA-D777-5B95-9B0AFDC66D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616" y="3554633"/>
            <a:ext cx="3466029" cy="2386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AEFC77-53BB-4D43-7D58-79C84B0D3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 Numbered Brush Strokes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9141E7-3CBF-1614-FEAF-9BFD06DD88F9}"/>
              </a:ext>
            </a:extLst>
          </p:cNvPr>
          <p:cNvSpPr txBox="1"/>
          <p:nvPr/>
        </p:nvSpPr>
        <p:spPr>
          <a:xfrm>
            <a:off x="949036" y="3347301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fr-FR" sz="18000" b="1" kern="0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A81009-8CC7-06E4-466B-9A30E266178D}"/>
              </a:ext>
            </a:extLst>
          </p:cNvPr>
          <p:cNvSpPr txBox="1"/>
          <p:nvPr/>
        </p:nvSpPr>
        <p:spPr>
          <a:xfrm>
            <a:off x="7243635" y="3347301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fr-FR" sz="18000" b="1" kern="0" dirty="0">
                <a:solidFill>
                  <a:schemeClr val="accent4"/>
                </a:solidFill>
              </a:rPr>
              <a:t>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C898D6-4B10-4775-DE78-EB48E227ADAC}"/>
              </a:ext>
            </a:extLst>
          </p:cNvPr>
          <p:cNvGrpSpPr/>
          <p:nvPr/>
        </p:nvGrpSpPr>
        <p:grpSpPr>
          <a:xfrm>
            <a:off x="2255898" y="2351578"/>
            <a:ext cx="1363879" cy="859555"/>
            <a:chOff x="332936" y="2741468"/>
            <a:chExt cx="2975111" cy="9717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8157B0-4B3E-64D5-9526-7F561B4A301B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87F7E2-0F03-DA7B-5383-30590FAC066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2AF6BF-C1FD-A5F4-5103-D42FA5E79FE9}"/>
              </a:ext>
            </a:extLst>
          </p:cNvPr>
          <p:cNvGrpSpPr/>
          <p:nvPr/>
        </p:nvGrpSpPr>
        <p:grpSpPr>
          <a:xfrm>
            <a:off x="2255898" y="4509056"/>
            <a:ext cx="1363879" cy="859555"/>
            <a:chOff x="332936" y="2741468"/>
            <a:chExt cx="2975111" cy="9717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0E0A88-CBFA-F84D-9A48-A5D4380F243B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15FE4F-15EF-B968-5B8A-9B19F52210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0DE18C4-C1EC-E583-35B8-DBE68A0D1421}"/>
              </a:ext>
            </a:extLst>
          </p:cNvPr>
          <p:cNvGrpSpPr/>
          <p:nvPr/>
        </p:nvGrpSpPr>
        <p:grpSpPr>
          <a:xfrm>
            <a:off x="5897698" y="2351578"/>
            <a:ext cx="1363879" cy="859555"/>
            <a:chOff x="332936" y="2741468"/>
            <a:chExt cx="2975111" cy="9717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A594C2-2A72-6F3D-C328-221C89D4C4DE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9CA7A4-3F96-1558-5945-2A84A781941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8D5245-EB02-2C2E-E1D0-E7225368639D}"/>
              </a:ext>
            </a:extLst>
          </p:cNvPr>
          <p:cNvGrpSpPr/>
          <p:nvPr/>
        </p:nvGrpSpPr>
        <p:grpSpPr>
          <a:xfrm>
            <a:off x="5816296" y="4509056"/>
            <a:ext cx="1363879" cy="859555"/>
            <a:chOff x="332936" y="2741468"/>
            <a:chExt cx="2975111" cy="9717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156898-EC81-3A6F-1B47-C4D5FE9D2791}"/>
                </a:ext>
              </a:extLst>
            </p:cNvPr>
            <p:cNvSpPr txBox="1"/>
            <p:nvPr/>
          </p:nvSpPr>
          <p:spPr>
            <a:xfrm>
              <a:off x="332936" y="2741468"/>
              <a:ext cx="2926081" cy="34796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400" b="1" kern="0" noProof="1">
                  <a:solidFill>
                    <a:prstClr val="black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19CDF2-D1AF-CC68-80AE-F37EC2D5232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 defTabSz="685800">
                <a:defRPr/>
              </a:pPr>
              <a:r>
                <a:rPr lang="en-US" sz="1000" kern="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6" name="Graphic 25" descr="Bar graph with upward trend">
            <a:extLst>
              <a:ext uri="{FF2B5EF4-FFF2-40B4-BE49-F238E27FC236}">
                <a16:creationId xmlns:a16="http://schemas.microsoft.com/office/drawing/2014/main" id="{28FBD895-630C-D9EB-5425-0F093C368A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9761" y="3871548"/>
            <a:ext cx="859348" cy="859348"/>
          </a:xfrm>
          <a:prstGeom prst="rect">
            <a:avLst/>
          </a:prstGeom>
        </p:spPr>
      </p:pic>
      <p:pic>
        <p:nvPicPr>
          <p:cNvPr id="27" name="Graphic 26" descr="Brainstorm">
            <a:extLst>
              <a:ext uri="{FF2B5EF4-FFF2-40B4-BE49-F238E27FC236}">
                <a16:creationId xmlns:a16="http://schemas.microsoft.com/office/drawing/2014/main" id="{6FEFF712-AED7-F406-6FB4-2F66082630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79761" y="1715771"/>
            <a:ext cx="859348" cy="859348"/>
          </a:xfrm>
          <a:prstGeom prst="rect">
            <a:avLst/>
          </a:prstGeom>
        </p:spPr>
      </p:pic>
      <p:pic>
        <p:nvPicPr>
          <p:cNvPr id="28" name="Graphic 27" descr="Bullseye">
            <a:extLst>
              <a:ext uri="{FF2B5EF4-FFF2-40B4-BE49-F238E27FC236}">
                <a16:creationId xmlns:a16="http://schemas.microsoft.com/office/drawing/2014/main" id="{87FFA9BE-B8D0-79DC-EEA2-C91CB8E80F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7980" y="1715771"/>
            <a:ext cx="859348" cy="859348"/>
          </a:xfrm>
          <a:prstGeom prst="rect">
            <a:avLst/>
          </a:prstGeom>
        </p:spPr>
      </p:pic>
      <p:pic>
        <p:nvPicPr>
          <p:cNvPr id="29" name="Graphic 28" descr="Database">
            <a:extLst>
              <a:ext uri="{FF2B5EF4-FFF2-40B4-BE49-F238E27FC236}">
                <a16:creationId xmlns:a16="http://schemas.microsoft.com/office/drawing/2014/main" id="{88D56A55-60A2-084D-9B61-C8E179C7D9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47980" y="3871548"/>
            <a:ext cx="859348" cy="8593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E3248D3-1D80-E1BC-F5F5-29A755D45467}"/>
              </a:ext>
            </a:extLst>
          </p:cNvPr>
          <p:cNvSpPr txBox="1"/>
          <p:nvPr/>
        </p:nvSpPr>
        <p:spPr>
          <a:xfrm>
            <a:off x="949036" y="1191525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fr-FR" sz="18000" b="1" kern="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584CFE-A3A0-ABFC-03DD-D5189255AFB1}"/>
              </a:ext>
            </a:extLst>
          </p:cNvPr>
          <p:cNvSpPr txBox="1"/>
          <p:nvPr/>
        </p:nvSpPr>
        <p:spPr>
          <a:xfrm>
            <a:off x="7180941" y="1191525"/>
            <a:ext cx="8373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80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5380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10507</TotalTime>
  <Words>220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Numbered Brush Strokes –  Slide Template</vt:lpstr>
      <vt:lpstr>Four Numbered Brush Strokes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Numbered Brush Strokes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2025-08-26T15:58:30Z</dcterms:modified>
  <cp:category>Text &amp; Tables</cp:category>
</cp:coreProperties>
</file>