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5" r:id="rId4"/>
    <p:sldId id="366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>
        <p:scale>
          <a:sx n="100" d="100"/>
          <a:sy n="100" d="100"/>
        </p:scale>
        <p:origin x="1402" y="8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1466C-7B35-91B6-933A-C05D4A93D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0D4AF7-C63F-9B21-A4CF-A62CD3C25B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0D4674-53B5-6E12-E760-1050F07E5D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0BCF30-85BE-1EF7-409A-5D56E7A873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1830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3D7783-91CA-FF6F-52EA-CEA460F06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93E716-7EF1-3822-15E4-7F1D78E6E7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B86BC5-2AC4-15D9-B809-0E86DEB80F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3DA634-B3D9-17BF-4732-5126C9831E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7459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425EBD-BFB5-67F2-55EE-3B6FDADF2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pink and white rectangular object&#10;&#10;AI-generated content may be incorrect.">
            <a:extLst>
              <a:ext uri="{FF2B5EF4-FFF2-40B4-BE49-F238E27FC236}">
                <a16:creationId xmlns:a16="http://schemas.microsoft.com/office/drawing/2014/main" id="{3FA5FB08-936A-320A-AE28-241E4107DF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5830" y="1136940"/>
            <a:ext cx="3915321" cy="2705478"/>
          </a:xfrm>
          <a:prstGeom prst="rect">
            <a:avLst/>
          </a:prstGeom>
        </p:spPr>
      </p:pic>
      <p:pic>
        <p:nvPicPr>
          <p:cNvPr id="16" name="Picture 15" descr="A yellow rectangular object with black background&#10;&#10;AI-generated content may be incorrect.">
            <a:extLst>
              <a:ext uri="{FF2B5EF4-FFF2-40B4-BE49-F238E27FC236}">
                <a16:creationId xmlns:a16="http://schemas.microsoft.com/office/drawing/2014/main" id="{63E399AE-F53E-58F1-0384-665E0781C1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684" y="1136940"/>
            <a:ext cx="3915321" cy="2705478"/>
          </a:xfrm>
          <a:prstGeom prst="rect">
            <a:avLst/>
          </a:prstGeom>
        </p:spPr>
      </p:pic>
      <p:pic>
        <p:nvPicPr>
          <p:cNvPr id="17" name="Picture 16" descr="A blue and white map&#10;&#10;AI-generated content may be incorrect.">
            <a:extLst>
              <a:ext uri="{FF2B5EF4-FFF2-40B4-BE49-F238E27FC236}">
                <a16:creationId xmlns:a16="http://schemas.microsoft.com/office/drawing/2014/main" id="{92776AD8-4872-929E-A514-617FD9A75C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5830" y="3422902"/>
            <a:ext cx="3915321" cy="2695951"/>
          </a:xfrm>
          <a:prstGeom prst="rect">
            <a:avLst/>
          </a:prstGeom>
        </p:spPr>
      </p:pic>
      <p:pic>
        <p:nvPicPr>
          <p:cNvPr id="18" name="Picture 17" descr="A yellow rectangular object with black background&#10;&#10;AI-generated content may be incorrect.">
            <a:extLst>
              <a:ext uri="{FF2B5EF4-FFF2-40B4-BE49-F238E27FC236}">
                <a16:creationId xmlns:a16="http://schemas.microsoft.com/office/drawing/2014/main" id="{81556A67-2B3C-A808-8E63-F966BC8E64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684" y="3422902"/>
            <a:ext cx="3915321" cy="269595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84C2A6E-61F4-F8A8-CAB0-E114D2C3E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 Numbered Brush Strokes – Slide Template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680EA35-451A-952C-9458-0A3A5D1DD6A5}"/>
              </a:ext>
            </a:extLst>
          </p:cNvPr>
          <p:cNvSpPr txBox="1"/>
          <p:nvPr/>
        </p:nvSpPr>
        <p:spPr>
          <a:xfrm>
            <a:off x="1999995" y="3183158"/>
            <a:ext cx="94667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0" b="1" i="0" u="none" strike="noStrike" kern="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</a:rPr>
              <a:t>3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B1EF4F1-4321-EE83-5292-595FD8E22395}"/>
              </a:ext>
            </a:extLst>
          </p:cNvPr>
          <p:cNvSpPr txBox="1"/>
          <p:nvPr/>
        </p:nvSpPr>
        <p:spPr>
          <a:xfrm>
            <a:off x="9116464" y="3183158"/>
            <a:ext cx="94667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0" b="1" i="0" u="none" strike="noStrike" kern="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</a:rPr>
              <a:t>4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57777242-C58C-0981-6C68-F769265CAE8D}"/>
              </a:ext>
            </a:extLst>
          </p:cNvPr>
          <p:cNvGrpSpPr/>
          <p:nvPr/>
        </p:nvGrpSpPr>
        <p:grpSpPr>
          <a:xfrm>
            <a:off x="3477492" y="2192686"/>
            <a:ext cx="1541957" cy="1013154"/>
            <a:chOff x="332936" y="2720099"/>
            <a:chExt cx="2975111" cy="1013154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60B7EEB4-05A6-66DE-B4C4-5B2171F13C48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30162905-F32C-A370-A76A-B749A009809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1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</a:rPr>
                <a:t>Lorem ipsum dolor sit amet, nibh est. A magna maecenas, quam.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D7AB2D9C-CAC1-F2E2-650B-30365EE31ECF}"/>
              </a:ext>
            </a:extLst>
          </p:cNvPr>
          <p:cNvGrpSpPr/>
          <p:nvPr/>
        </p:nvGrpSpPr>
        <p:grpSpPr>
          <a:xfrm>
            <a:off x="3477492" y="4475231"/>
            <a:ext cx="1541957" cy="1013154"/>
            <a:chOff x="332936" y="2720099"/>
            <a:chExt cx="2975111" cy="1013154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160958D0-E947-05B7-069D-5352735D7346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04DF35E8-DD00-345F-648E-82ED83240EA7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1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</a:rPr>
                <a:t>Lorem ipsum dolor sit amet, nibh est. A magna maecenas, quam.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81457CE0-47BA-F203-8C0A-9846BC7304EA}"/>
              </a:ext>
            </a:extLst>
          </p:cNvPr>
          <p:cNvGrpSpPr/>
          <p:nvPr/>
        </p:nvGrpSpPr>
        <p:grpSpPr>
          <a:xfrm>
            <a:off x="7594791" y="2192686"/>
            <a:ext cx="1541957" cy="1013154"/>
            <a:chOff x="332936" y="2720099"/>
            <a:chExt cx="2975111" cy="1013154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63EE139F-89A0-CB96-DA52-3F2125062041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8476002-D59D-E78A-6D71-E5ED4B56D854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1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</a:rPr>
                <a:t>Lorem ipsum dolor sit amet, nibh est. A magna maecenas, quam.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821C48D-D839-EE5D-1894-8FA6D71E5758}"/>
              </a:ext>
            </a:extLst>
          </p:cNvPr>
          <p:cNvGrpSpPr/>
          <p:nvPr/>
        </p:nvGrpSpPr>
        <p:grpSpPr>
          <a:xfrm>
            <a:off x="7502761" y="4475231"/>
            <a:ext cx="1541957" cy="1013154"/>
            <a:chOff x="332936" y="2720099"/>
            <a:chExt cx="2975111" cy="1013154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42838013-7EB1-1012-F742-D90D7F041BDC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0028A6A6-51C2-30D2-D82F-CC3541036D52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1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</a:rPr>
                <a:t>Lorem ipsum dolor sit amet, nibh est. A magna maecenas, quam. </a:t>
              </a:r>
            </a:p>
          </p:txBody>
        </p:sp>
      </p:grpSp>
      <p:pic>
        <p:nvPicPr>
          <p:cNvPr id="70" name="Graphic 69" descr="Bar graph with upward trend">
            <a:extLst>
              <a:ext uri="{FF2B5EF4-FFF2-40B4-BE49-F238E27FC236}">
                <a16:creationId xmlns:a16="http://schemas.microsoft.com/office/drawing/2014/main" id="{39592CB5-8BAF-640A-5140-FD993B6DB7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87263" y="3775854"/>
            <a:ext cx="971551" cy="971551"/>
          </a:xfrm>
          <a:prstGeom prst="rect">
            <a:avLst/>
          </a:prstGeom>
        </p:spPr>
      </p:pic>
      <p:pic>
        <p:nvPicPr>
          <p:cNvPr id="71" name="Graphic 70" descr="Brainstorm">
            <a:extLst>
              <a:ext uri="{FF2B5EF4-FFF2-40B4-BE49-F238E27FC236}">
                <a16:creationId xmlns:a16="http://schemas.microsoft.com/office/drawing/2014/main" id="{44D190DC-073F-D3ED-DC5D-2A77173CE74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87263" y="1495233"/>
            <a:ext cx="971551" cy="971551"/>
          </a:xfrm>
          <a:prstGeom prst="rect">
            <a:avLst/>
          </a:prstGeom>
        </p:spPr>
      </p:pic>
      <p:pic>
        <p:nvPicPr>
          <p:cNvPr id="72" name="Graphic 71" descr="Bullseye">
            <a:extLst>
              <a:ext uri="{FF2B5EF4-FFF2-40B4-BE49-F238E27FC236}">
                <a16:creationId xmlns:a16="http://schemas.microsoft.com/office/drawing/2014/main" id="{CEB3671D-6BE8-D8A9-7420-FF73D4B6C41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860241" y="1495233"/>
            <a:ext cx="971551" cy="971551"/>
          </a:xfrm>
          <a:prstGeom prst="rect">
            <a:avLst/>
          </a:prstGeom>
        </p:spPr>
      </p:pic>
      <p:pic>
        <p:nvPicPr>
          <p:cNvPr id="73" name="Graphic 72" descr="Database">
            <a:extLst>
              <a:ext uri="{FF2B5EF4-FFF2-40B4-BE49-F238E27FC236}">
                <a16:creationId xmlns:a16="http://schemas.microsoft.com/office/drawing/2014/main" id="{498DC4D0-F4DB-905C-E013-B98B0F90440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860241" y="3775854"/>
            <a:ext cx="971551" cy="971551"/>
          </a:xfrm>
          <a:prstGeom prst="rect">
            <a:avLst/>
          </a:prstGeom>
        </p:spPr>
      </p:pic>
      <p:sp>
        <p:nvSpPr>
          <p:cNvPr id="75" name="TextBox 74">
            <a:extLst>
              <a:ext uri="{FF2B5EF4-FFF2-40B4-BE49-F238E27FC236}">
                <a16:creationId xmlns:a16="http://schemas.microsoft.com/office/drawing/2014/main" id="{6AF26843-4E56-942A-DA56-EE23B736AFE8}"/>
              </a:ext>
            </a:extLst>
          </p:cNvPr>
          <p:cNvSpPr txBox="1"/>
          <p:nvPr/>
        </p:nvSpPr>
        <p:spPr>
          <a:xfrm>
            <a:off x="1999995" y="902537"/>
            <a:ext cx="94667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</a:rPr>
              <a:t>1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F8D0E314-CD06-7789-11A5-3D6CAC1CDFB6}"/>
              </a:ext>
            </a:extLst>
          </p:cNvPr>
          <p:cNvSpPr txBox="1"/>
          <p:nvPr/>
        </p:nvSpPr>
        <p:spPr>
          <a:xfrm>
            <a:off x="9045584" y="902537"/>
            <a:ext cx="94667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0000" b="1" dirty="0">
                <a:solidFill>
                  <a:schemeClr val="accent2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157453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48E42-A353-0893-33A9-A989E3A068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D83B5-6457-9EBB-3BF3-861646BFE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Four Numbered Brush Strokes </a:t>
            </a:r>
            <a:r>
              <a:rPr lang="en-US" dirty="0"/>
              <a:t>– Slide Template</a:t>
            </a:r>
          </a:p>
        </p:txBody>
      </p:sp>
      <p:pic>
        <p:nvPicPr>
          <p:cNvPr id="3" name="Picture 2" descr="A pink and white rectangular object&#10;&#10;AI-generated content may be incorrect.">
            <a:extLst>
              <a:ext uri="{FF2B5EF4-FFF2-40B4-BE49-F238E27FC236}">
                <a16:creationId xmlns:a16="http://schemas.microsoft.com/office/drawing/2014/main" id="{CC182417-549D-DA02-E8D4-A82D18965E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5830" y="1136940"/>
            <a:ext cx="3915321" cy="2705478"/>
          </a:xfrm>
          <a:prstGeom prst="rect">
            <a:avLst/>
          </a:prstGeom>
        </p:spPr>
      </p:pic>
      <p:pic>
        <p:nvPicPr>
          <p:cNvPr id="8" name="Picture 7" descr="A yellow rectangular object with black background&#10;&#10;AI-generated content may be incorrect.">
            <a:extLst>
              <a:ext uri="{FF2B5EF4-FFF2-40B4-BE49-F238E27FC236}">
                <a16:creationId xmlns:a16="http://schemas.microsoft.com/office/drawing/2014/main" id="{CFCB7CB0-5555-F1AF-67FD-7A2CB3C9F4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684" y="1136940"/>
            <a:ext cx="3915321" cy="2705478"/>
          </a:xfrm>
          <a:prstGeom prst="rect">
            <a:avLst/>
          </a:prstGeom>
        </p:spPr>
      </p:pic>
      <p:pic>
        <p:nvPicPr>
          <p:cNvPr id="9" name="Picture 8" descr="A blue and white map&#10;&#10;AI-generated content may be incorrect.">
            <a:extLst>
              <a:ext uri="{FF2B5EF4-FFF2-40B4-BE49-F238E27FC236}">
                <a16:creationId xmlns:a16="http://schemas.microsoft.com/office/drawing/2014/main" id="{20CF25FE-BFE0-62A0-28F9-0F0BA3250F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5830" y="3422902"/>
            <a:ext cx="3915321" cy="2695951"/>
          </a:xfrm>
          <a:prstGeom prst="rect">
            <a:avLst/>
          </a:prstGeom>
        </p:spPr>
      </p:pic>
      <p:pic>
        <p:nvPicPr>
          <p:cNvPr id="10" name="Picture 9" descr="A yellow rectangular object with black background&#10;&#10;AI-generated content may be incorrect.">
            <a:extLst>
              <a:ext uri="{FF2B5EF4-FFF2-40B4-BE49-F238E27FC236}">
                <a16:creationId xmlns:a16="http://schemas.microsoft.com/office/drawing/2014/main" id="{3672B12E-0248-728A-7B46-9AB21FC613D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684" y="3422902"/>
            <a:ext cx="3915321" cy="269595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BF051BE-23B7-18CB-6A6D-6428EF45F8FF}"/>
              </a:ext>
            </a:extLst>
          </p:cNvPr>
          <p:cNvSpPr txBox="1"/>
          <p:nvPr/>
        </p:nvSpPr>
        <p:spPr>
          <a:xfrm>
            <a:off x="1999995" y="3183158"/>
            <a:ext cx="94667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0" b="1" i="0" u="none" strike="noStrike" kern="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</a:rPr>
              <a:t>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BAF802B-8978-F1DC-CF67-00452BD36F8D}"/>
              </a:ext>
            </a:extLst>
          </p:cNvPr>
          <p:cNvSpPr txBox="1"/>
          <p:nvPr/>
        </p:nvSpPr>
        <p:spPr>
          <a:xfrm>
            <a:off x="9116464" y="3183158"/>
            <a:ext cx="94667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0" b="1" i="0" u="none" strike="noStrike" kern="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</a:rPr>
              <a:t>4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169664D-D7E7-6E8A-6033-D233CA4F44D6}"/>
              </a:ext>
            </a:extLst>
          </p:cNvPr>
          <p:cNvGrpSpPr/>
          <p:nvPr/>
        </p:nvGrpSpPr>
        <p:grpSpPr>
          <a:xfrm>
            <a:off x="3477492" y="2192686"/>
            <a:ext cx="1541957" cy="1013154"/>
            <a:chOff x="332936" y="2720099"/>
            <a:chExt cx="2975111" cy="1013154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961ECBB-0129-151B-46FD-B7B26F850330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AC1790F-8169-6A36-15E9-380F213884B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1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</a:rPr>
                <a:t>Lorem ipsum dolor sit amet, nibh est. A magna maecenas, quam.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34F9F32-B8E0-11A7-E457-6813CD11CA9F}"/>
              </a:ext>
            </a:extLst>
          </p:cNvPr>
          <p:cNvGrpSpPr/>
          <p:nvPr/>
        </p:nvGrpSpPr>
        <p:grpSpPr>
          <a:xfrm>
            <a:off x="3477492" y="4475231"/>
            <a:ext cx="1541957" cy="1013154"/>
            <a:chOff x="332936" y="2720099"/>
            <a:chExt cx="2975111" cy="1013154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B67D828-E291-B6F7-09D1-369C855DC40F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29C6A23-04C9-E3EA-D3D0-58579D9A3D17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1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</a:rPr>
                <a:t>Lorem ipsum dolor sit amet, nibh est. A magna maecenas, quam.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D59B4BD-A249-016E-733A-F85F8EFC3162}"/>
              </a:ext>
            </a:extLst>
          </p:cNvPr>
          <p:cNvGrpSpPr/>
          <p:nvPr/>
        </p:nvGrpSpPr>
        <p:grpSpPr>
          <a:xfrm>
            <a:off x="7594791" y="2192686"/>
            <a:ext cx="1541957" cy="1013154"/>
            <a:chOff x="332936" y="2720099"/>
            <a:chExt cx="2975111" cy="1013154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A787DEC-071E-4D06-0C4B-1EAF8DC98303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421D852-8D65-7FEC-8D7C-41D8B09C67B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1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</a:rPr>
                <a:t>Lorem ipsum dolor sit amet, nibh est. A magna maecenas, quam.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907E94F-824B-CB81-66B3-36B569196AB7}"/>
              </a:ext>
            </a:extLst>
          </p:cNvPr>
          <p:cNvGrpSpPr/>
          <p:nvPr/>
        </p:nvGrpSpPr>
        <p:grpSpPr>
          <a:xfrm>
            <a:off x="7502761" y="4475231"/>
            <a:ext cx="1541957" cy="1013154"/>
            <a:chOff x="332936" y="2720099"/>
            <a:chExt cx="2975111" cy="1013154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9DB0554-603B-2117-9720-D7EA8B07DA5F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E19F4CC-B115-3D54-2E6E-EF1FA8229DA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1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</a:rPr>
                <a:t>Lorem ipsum dolor sit amet, nibh est. A magna maecenas, quam. </a:t>
              </a:r>
            </a:p>
          </p:txBody>
        </p:sp>
      </p:grpSp>
      <p:pic>
        <p:nvPicPr>
          <p:cNvPr id="25" name="Graphic 24" descr="Bar graph with upward trend">
            <a:extLst>
              <a:ext uri="{FF2B5EF4-FFF2-40B4-BE49-F238E27FC236}">
                <a16:creationId xmlns:a16="http://schemas.microsoft.com/office/drawing/2014/main" id="{8E702CB0-1955-8131-6457-7D1B494D9DF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87263" y="3775854"/>
            <a:ext cx="971551" cy="971551"/>
          </a:xfrm>
          <a:prstGeom prst="rect">
            <a:avLst/>
          </a:prstGeom>
        </p:spPr>
      </p:pic>
      <p:pic>
        <p:nvPicPr>
          <p:cNvPr id="26" name="Graphic 25" descr="Brainstorm">
            <a:extLst>
              <a:ext uri="{FF2B5EF4-FFF2-40B4-BE49-F238E27FC236}">
                <a16:creationId xmlns:a16="http://schemas.microsoft.com/office/drawing/2014/main" id="{2A1C7230-51B5-968B-1970-40D84C8356D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87263" y="1495233"/>
            <a:ext cx="971551" cy="971551"/>
          </a:xfrm>
          <a:prstGeom prst="rect">
            <a:avLst/>
          </a:prstGeom>
        </p:spPr>
      </p:pic>
      <p:pic>
        <p:nvPicPr>
          <p:cNvPr id="27" name="Graphic 26" descr="Bullseye">
            <a:extLst>
              <a:ext uri="{FF2B5EF4-FFF2-40B4-BE49-F238E27FC236}">
                <a16:creationId xmlns:a16="http://schemas.microsoft.com/office/drawing/2014/main" id="{D2DB7E67-F46E-67EC-D783-C0EA58CC06B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860241" y="1495233"/>
            <a:ext cx="971551" cy="971551"/>
          </a:xfrm>
          <a:prstGeom prst="rect">
            <a:avLst/>
          </a:prstGeom>
        </p:spPr>
      </p:pic>
      <p:pic>
        <p:nvPicPr>
          <p:cNvPr id="28" name="Graphic 27" descr="Database">
            <a:extLst>
              <a:ext uri="{FF2B5EF4-FFF2-40B4-BE49-F238E27FC236}">
                <a16:creationId xmlns:a16="http://schemas.microsoft.com/office/drawing/2014/main" id="{00597036-AC9F-CE3E-EDA7-5D7FF3A9EBD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860241" y="3775854"/>
            <a:ext cx="971551" cy="971551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ABF02595-02EE-26B9-3583-BE43D04660F6}"/>
              </a:ext>
            </a:extLst>
          </p:cNvPr>
          <p:cNvSpPr txBox="1"/>
          <p:nvPr/>
        </p:nvSpPr>
        <p:spPr>
          <a:xfrm>
            <a:off x="1999995" y="902537"/>
            <a:ext cx="94667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</a:rPr>
              <a:t>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1245C84-7F6E-618A-B265-129643FCFD2C}"/>
              </a:ext>
            </a:extLst>
          </p:cNvPr>
          <p:cNvSpPr txBox="1"/>
          <p:nvPr/>
        </p:nvSpPr>
        <p:spPr>
          <a:xfrm>
            <a:off x="9045584" y="902537"/>
            <a:ext cx="94667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0000" b="1" dirty="0">
                <a:solidFill>
                  <a:schemeClr val="accent2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9303442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9515</TotalTime>
  <Words>218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Four Numbered Brush Strokes – Slide Template</vt:lpstr>
      <vt:lpstr>Four Numbered Brush Strokes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 Numbered Brush Strokes</dc:title>
  <dc:creator>PresentationGO.com</dc:creator>
  <dc:description>© Copyright PresentationGO.com - Do not distribute or sale without written permission.</dc:description>
  <cp:lastModifiedBy>Christophe Barroche</cp:lastModifiedBy>
  <cp:revision>53</cp:revision>
  <dcterms:created xsi:type="dcterms:W3CDTF">2014-11-26T05:14:11Z</dcterms:created>
  <dcterms:modified xsi:type="dcterms:W3CDTF">2025-08-26T15:56:44Z</dcterms:modified>
  <cp:category>Text &amp; Tables</cp:category>
</cp:coreProperties>
</file>