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6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33"/>
    <a:srgbClr val="008C58"/>
    <a:srgbClr val="002033"/>
    <a:srgbClr val="2B323B"/>
    <a:srgbClr val="00B09B"/>
    <a:srgbClr val="F0EEEF"/>
    <a:srgbClr val="0D95BC"/>
    <a:srgbClr val="DF361F"/>
    <a:srgbClr val="6C2B43"/>
    <a:srgbClr val="7B0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74" autoAdjust="0"/>
    <p:restoredTop sz="96316" autoAdjust="0"/>
  </p:normalViewPr>
  <p:slideViewPr>
    <p:cSldViewPr snapToGrid="0" showGuides="1">
      <p:cViewPr varScale="1">
        <p:scale>
          <a:sx n="125" d="100"/>
          <a:sy n="125" d="100"/>
        </p:scale>
        <p:origin x="2206" y="321"/>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8/26/2025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D7C90-48CF-E6FC-C56F-F5F6CFE0B1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9C3907-78E9-3626-20ED-DF685B5E88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75BA3C-C422-8700-2B7F-E9C7EEE04250}"/>
              </a:ext>
            </a:extLst>
          </p:cNvPr>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a:extLst>
              <a:ext uri="{FF2B5EF4-FFF2-40B4-BE49-F238E27FC236}">
                <a16:creationId xmlns:a16="http://schemas.microsoft.com/office/drawing/2014/main" id="{0D94FFCD-7B09-6B25-7D9F-A738372E7D62}"/>
              </a:ext>
            </a:extLst>
          </p:cNvPr>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586071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84C250-509E-908D-C81A-39BFF14A5B92}"/>
              </a:ext>
            </a:extLst>
          </p:cNvPr>
          <p:cNvSpPr txBox="1"/>
          <p:nvPr userDrawn="1"/>
        </p:nvSpPr>
        <p:spPr>
          <a:xfrm>
            <a:off x="55557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B874505A-5DDC-14EE-67AD-4B03CA56FD5E}"/>
              </a:ext>
            </a:extLst>
          </p:cNvPr>
          <p:cNvGrpSpPr/>
          <p:nvPr userDrawn="1"/>
        </p:nvGrpSpPr>
        <p:grpSpPr>
          <a:xfrm>
            <a:off x="645887" y="1021854"/>
            <a:ext cx="5325710" cy="549583"/>
            <a:chOff x="757647" y="1021854"/>
            <a:chExt cx="5325710" cy="549583"/>
          </a:xfrm>
        </p:grpSpPr>
        <p:sp>
          <p:nvSpPr>
            <p:cNvPr id="7" name="Shape">
              <a:extLst>
                <a:ext uri="{FF2B5EF4-FFF2-40B4-BE49-F238E27FC236}">
                  <a16:creationId xmlns:a16="http://schemas.microsoft.com/office/drawing/2014/main" id="{C09501F8-710E-4D07-191D-A96E38245920}"/>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62170EA-1B34-6248-05C7-D3213905297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1" name="Shape">
            <a:extLst>
              <a:ext uri="{FF2B5EF4-FFF2-40B4-BE49-F238E27FC236}">
                <a16:creationId xmlns:a16="http://schemas.microsoft.com/office/drawing/2014/main" id="{E4034BC6-C2D3-C11D-D4EC-D91B6051416F}"/>
              </a:ext>
            </a:extLst>
          </p:cNvPr>
          <p:cNvSpPr/>
          <p:nvPr userDrawn="1"/>
        </p:nvSpPr>
        <p:spPr>
          <a:xfrm>
            <a:off x="19941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F726ADB9-4B12-25E5-D0CB-F7BD29E51D7D}"/>
              </a:ext>
            </a:extLst>
          </p:cNvPr>
          <p:cNvSpPr/>
          <p:nvPr userDrawn="1"/>
        </p:nvSpPr>
        <p:spPr>
          <a:xfrm>
            <a:off x="4876102" y="3616960"/>
            <a:ext cx="4267898" cy="2600840"/>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TextBox 12">
            <a:extLst>
              <a:ext uri="{FF2B5EF4-FFF2-40B4-BE49-F238E27FC236}">
                <a16:creationId xmlns:a16="http://schemas.microsoft.com/office/drawing/2014/main" id="{9B9B3034-CA84-5134-BBFF-E62332F74037}"/>
              </a:ext>
            </a:extLst>
          </p:cNvPr>
          <p:cNvSpPr txBox="1"/>
          <p:nvPr userDrawn="1"/>
        </p:nvSpPr>
        <p:spPr>
          <a:xfrm>
            <a:off x="55557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5" name="TextBox 14">
            <a:extLst>
              <a:ext uri="{FF2B5EF4-FFF2-40B4-BE49-F238E27FC236}">
                <a16:creationId xmlns:a16="http://schemas.microsoft.com/office/drawing/2014/main" id="{09A00B5A-597D-1AB4-4EF1-CA53E781C125}"/>
              </a:ext>
            </a:extLst>
          </p:cNvPr>
          <p:cNvSpPr txBox="1"/>
          <p:nvPr userDrawn="1"/>
        </p:nvSpPr>
        <p:spPr>
          <a:xfrm>
            <a:off x="55556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4E0C05D-1E90-0602-49A1-8A1743452AE4}"/>
              </a:ext>
            </a:extLst>
          </p:cNvPr>
          <p:cNvSpPr txBox="1"/>
          <p:nvPr userDrawn="1"/>
        </p:nvSpPr>
        <p:spPr>
          <a:xfrm>
            <a:off x="586484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Rectangle 12"/>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FB5436B4-6AFB-79CD-A9BB-A5BEC0E24117}"/>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218FB4FB-1032-2A75-A140-55787D4904E8}"/>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5F7527D4-AFBD-EF66-D18E-9701D6DA2422}"/>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77F0DE2A-9348-647F-72C6-9AB792876608}"/>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C9FE428A-C69C-E6D0-409C-478EB3CD65E0}"/>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7" name="Group 6">
              <a:extLst>
                <a:ext uri="{FF2B5EF4-FFF2-40B4-BE49-F238E27FC236}">
                  <a16:creationId xmlns:a16="http://schemas.microsoft.com/office/drawing/2014/main" id="{416DB18A-7015-9E44-A8F5-FF928E2FFE79}"/>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B222679E-976B-E14A-0E04-4F59D9BC0163}"/>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EE29ED1-4510-51AE-25F8-32BFE1CB8ED5}"/>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20" name="Group 19">
            <a:extLst>
              <a:ext uri="{FF2B5EF4-FFF2-40B4-BE49-F238E27FC236}">
                <a16:creationId xmlns:a16="http://schemas.microsoft.com/office/drawing/2014/main" id="{2CB1EF8E-97E1-4021-9FEC-5841BB6268C0}"/>
              </a:ext>
            </a:extLst>
          </p:cNvPr>
          <p:cNvGrpSpPr/>
          <p:nvPr userDrawn="1"/>
        </p:nvGrpSpPr>
        <p:grpSpPr>
          <a:xfrm>
            <a:off x="2222498" y="6404530"/>
            <a:ext cx="4665981" cy="354850"/>
            <a:chOff x="1714499" y="5181599"/>
            <a:chExt cx="4141472" cy="314961"/>
          </a:xfrm>
        </p:grpSpPr>
        <p:sp>
          <p:nvSpPr>
            <p:cNvPr id="21" name="Shape">
              <a:extLst>
                <a:ext uri="{FF2B5EF4-FFF2-40B4-BE49-F238E27FC236}">
                  <a16:creationId xmlns:a16="http://schemas.microsoft.com/office/drawing/2014/main" id="{FC71595B-2011-4FBF-6885-00E3C44825D6}"/>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22" name="Shape">
              <a:extLst>
                <a:ext uri="{FF2B5EF4-FFF2-40B4-BE49-F238E27FC236}">
                  <a16:creationId xmlns:a16="http://schemas.microsoft.com/office/drawing/2014/main" id="{CC804CFE-AB66-52E2-E3D0-8FE90FA4F14B}"/>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9942CCC9-76A3-1CF8-20F1-FFC1CCDE209A}"/>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20015"/>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48AA5249-F57E-6BB2-9C60-8DA3D5F8041E}"/>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B3D30D65-C7CA-4150-BB4F-596A1BF0AEFA}"/>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A2C93375-4131-920B-199C-9B9451B77C09}"/>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364DFD94-C2D4-9A17-E9D8-AB469FBBB797}"/>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13" name="Group 12">
              <a:extLst>
                <a:ext uri="{FF2B5EF4-FFF2-40B4-BE49-F238E27FC236}">
                  <a16:creationId xmlns:a16="http://schemas.microsoft.com/office/drawing/2014/main" id="{F3E73377-BCED-C673-C01F-9532F37E976C}"/>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2D26CD19-AEB0-D1D8-FC32-DEBC17769BCB}"/>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AE3BC1E-D571-E9BB-6DA2-7C6D45EA96CE}"/>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0DA8DB38-927E-6193-1DA7-9249611F70EA}"/>
              </a:ext>
            </a:extLst>
          </p:cNvPr>
          <p:cNvGrpSpPr/>
          <p:nvPr userDrawn="1"/>
        </p:nvGrpSpPr>
        <p:grpSpPr>
          <a:xfrm>
            <a:off x="2222498" y="6404530"/>
            <a:ext cx="4665981" cy="354850"/>
            <a:chOff x="1714499" y="5181599"/>
            <a:chExt cx="4141472" cy="314961"/>
          </a:xfrm>
        </p:grpSpPr>
        <p:sp>
          <p:nvSpPr>
            <p:cNvPr id="18" name="Shape">
              <a:extLst>
                <a:ext uri="{FF2B5EF4-FFF2-40B4-BE49-F238E27FC236}">
                  <a16:creationId xmlns:a16="http://schemas.microsoft.com/office/drawing/2014/main" id="{B6E8B842-F4D1-DE8D-38BD-AFE0066563ED}"/>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CE0DED8A-65CF-9805-FB31-950C05DDAF58}"/>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7.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Three Speech Bubbles Diagram – Slide Template</a:t>
            </a:r>
          </a:p>
        </p:txBody>
      </p:sp>
      <p:sp>
        <p:nvSpPr>
          <p:cNvPr id="23" name="Shape">
            <a:extLst>
              <a:ext uri="{FF2B5EF4-FFF2-40B4-BE49-F238E27FC236}">
                <a16:creationId xmlns:a16="http://schemas.microsoft.com/office/drawing/2014/main" id="{E6259159-5287-DEA7-BA23-5B0965877E49}"/>
              </a:ext>
            </a:extLst>
          </p:cNvPr>
          <p:cNvSpPr/>
          <p:nvPr/>
        </p:nvSpPr>
        <p:spPr>
          <a:xfrm>
            <a:off x="5865847" y="1588364"/>
            <a:ext cx="2453296" cy="2743195"/>
          </a:xfrm>
          <a:custGeom>
            <a:avLst/>
            <a:gdLst/>
            <a:ahLst/>
            <a:cxnLst>
              <a:cxn ang="0">
                <a:pos x="wd2" y="hd2"/>
              </a:cxn>
              <a:cxn ang="5400000">
                <a:pos x="wd2" y="hd2"/>
              </a:cxn>
              <a:cxn ang="10800000">
                <a:pos x="wd2" y="hd2"/>
              </a:cxn>
              <a:cxn ang="16200000">
                <a:pos x="wd2" y="hd2"/>
              </a:cxn>
            </a:cxnLst>
            <a:rect l="0" t="0" r="r" b="b"/>
            <a:pathLst>
              <a:path w="21600" h="21502" extrusionOk="0">
                <a:moveTo>
                  <a:pt x="18296" y="21502"/>
                </a:moveTo>
                <a:cubicBezTo>
                  <a:pt x="18148" y="21502"/>
                  <a:pt x="18000" y="21502"/>
                  <a:pt x="17852" y="21458"/>
                </a:cubicBezTo>
                <a:cubicBezTo>
                  <a:pt x="13019" y="20843"/>
                  <a:pt x="8038" y="20404"/>
                  <a:pt x="3107" y="20097"/>
                </a:cubicBezTo>
                <a:cubicBezTo>
                  <a:pt x="1381" y="20009"/>
                  <a:pt x="0" y="18692"/>
                  <a:pt x="0" y="17156"/>
                </a:cubicBezTo>
                <a:cubicBezTo>
                  <a:pt x="0" y="17024"/>
                  <a:pt x="99" y="16936"/>
                  <a:pt x="247" y="16936"/>
                </a:cubicBezTo>
                <a:cubicBezTo>
                  <a:pt x="395" y="16936"/>
                  <a:pt x="493" y="17024"/>
                  <a:pt x="493" y="17156"/>
                </a:cubicBezTo>
                <a:cubicBezTo>
                  <a:pt x="493" y="18473"/>
                  <a:pt x="1627" y="19570"/>
                  <a:pt x="3107" y="19658"/>
                </a:cubicBezTo>
                <a:cubicBezTo>
                  <a:pt x="8038" y="19965"/>
                  <a:pt x="13019" y="20404"/>
                  <a:pt x="17852" y="21019"/>
                </a:cubicBezTo>
                <a:cubicBezTo>
                  <a:pt x="18641" y="21107"/>
                  <a:pt x="19479" y="20887"/>
                  <a:pt x="20121" y="20404"/>
                </a:cubicBezTo>
                <a:cubicBezTo>
                  <a:pt x="20762" y="19922"/>
                  <a:pt x="21107" y="19219"/>
                  <a:pt x="21107" y="18517"/>
                </a:cubicBezTo>
                <a:lnTo>
                  <a:pt x="21107" y="2975"/>
                </a:lnTo>
                <a:cubicBezTo>
                  <a:pt x="21107" y="2229"/>
                  <a:pt x="20762" y="1570"/>
                  <a:pt x="20121" y="1087"/>
                </a:cubicBezTo>
                <a:cubicBezTo>
                  <a:pt x="19479" y="604"/>
                  <a:pt x="18690" y="385"/>
                  <a:pt x="17852" y="473"/>
                </a:cubicBezTo>
                <a:cubicBezTo>
                  <a:pt x="13019" y="1087"/>
                  <a:pt x="8038" y="1526"/>
                  <a:pt x="3107" y="1834"/>
                </a:cubicBezTo>
                <a:cubicBezTo>
                  <a:pt x="1627" y="1922"/>
                  <a:pt x="493" y="3019"/>
                  <a:pt x="493" y="4336"/>
                </a:cubicBezTo>
                <a:cubicBezTo>
                  <a:pt x="493" y="4468"/>
                  <a:pt x="395" y="4556"/>
                  <a:pt x="247" y="4556"/>
                </a:cubicBezTo>
                <a:cubicBezTo>
                  <a:pt x="99" y="4556"/>
                  <a:pt x="0" y="4468"/>
                  <a:pt x="0" y="4336"/>
                </a:cubicBezTo>
                <a:cubicBezTo>
                  <a:pt x="0" y="2800"/>
                  <a:pt x="1381" y="1482"/>
                  <a:pt x="3107" y="1395"/>
                </a:cubicBezTo>
                <a:cubicBezTo>
                  <a:pt x="8038" y="1087"/>
                  <a:pt x="12970" y="648"/>
                  <a:pt x="17852" y="34"/>
                </a:cubicBezTo>
                <a:cubicBezTo>
                  <a:pt x="18789" y="-98"/>
                  <a:pt x="19775" y="165"/>
                  <a:pt x="20466" y="736"/>
                </a:cubicBezTo>
                <a:cubicBezTo>
                  <a:pt x="21205" y="1307"/>
                  <a:pt x="21600" y="2097"/>
                  <a:pt x="21600" y="2975"/>
                </a:cubicBezTo>
                <a:lnTo>
                  <a:pt x="21600" y="18517"/>
                </a:lnTo>
                <a:cubicBezTo>
                  <a:pt x="21600" y="19395"/>
                  <a:pt x="21205" y="20185"/>
                  <a:pt x="20466" y="20756"/>
                </a:cubicBezTo>
                <a:cubicBezTo>
                  <a:pt x="19874" y="21282"/>
                  <a:pt x="19085" y="21502"/>
                  <a:pt x="18296" y="21502"/>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800"/>
          </a:p>
        </p:txBody>
      </p:sp>
      <p:sp>
        <p:nvSpPr>
          <p:cNvPr id="24" name="Shape">
            <a:extLst>
              <a:ext uri="{FF2B5EF4-FFF2-40B4-BE49-F238E27FC236}">
                <a16:creationId xmlns:a16="http://schemas.microsoft.com/office/drawing/2014/main" id="{A5E06D25-8E72-6E8F-2A5F-5614888051C3}"/>
              </a:ext>
            </a:extLst>
          </p:cNvPr>
          <p:cNvSpPr/>
          <p:nvPr/>
        </p:nvSpPr>
        <p:spPr>
          <a:xfrm>
            <a:off x="824856" y="1588360"/>
            <a:ext cx="2710946" cy="2743195"/>
          </a:xfrm>
          <a:custGeom>
            <a:avLst/>
            <a:gdLst/>
            <a:ahLst/>
            <a:cxnLst>
              <a:cxn ang="0">
                <a:pos x="wd2" y="hd2"/>
              </a:cxn>
              <a:cxn ang="5400000">
                <a:pos x="wd2" y="hd2"/>
              </a:cxn>
              <a:cxn ang="10800000">
                <a:pos x="wd2" y="hd2"/>
              </a:cxn>
              <a:cxn ang="16200000">
                <a:pos x="wd2" y="hd2"/>
              </a:cxn>
            </a:cxnLst>
            <a:rect l="0" t="0" r="r" b="b"/>
            <a:pathLst>
              <a:path w="21600" h="21502" extrusionOk="0">
                <a:moveTo>
                  <a:pt x="2990" y="21502"/>
                </a:moveTo>
                <a:cubicBezTo>
                  <a:pt x="2276" y="21502"/>
                  <a:pt x="1562" y="21239"/>
                  <a:pt x="1026" y="20756"/>
                </a:cubicBezTo>
                <a:cubicBezTo>
                  <a:pt x="357" y="20185"/>
                  <a:pt x="0" y="19395"/>
                  <a:pt x="0" y="18517"/>
                </a:cubicBezTo>
                <a:lnTo>
                  <a:pt x="0" y="2975"/>
                </a:lnTo>
                <a:cubicBezTo>
                  <a:pt x="0" y="2097"/>
                  <a:pt x="357" y="1307"/>
                  <a:pt x="1026" y="736"/>
                </a:cubicBezTo>
                <a:cubicBezTo>
                  <a:pt x="1696" y="165"/>
                  <a:pt x="2544" y="-98"/>
                  <a:pt x="3392" y="34"/>
                </a:cubicBezTo>
                <a:cubicBezTo>
                  <a:pt x="7765" y="648"/>
                  <a:pt x="12273" y="1087"/>
                  <a:pt x="16735" y="1395"/>
                </a:cubicBezTo>
                <a:cubicBezTo>
                  <a:pt x="18297" y="1483"/>
                  <a:pt x="19547" y="2800"/>
                  <a:pt x="19547" y="4336"/>
                </a:cubicBezTo>
                <a:lnTo>
                  <a:pt x="19547" y="8595"/>
                </a:lnTo>
                <a:lnTo>
                  <a:pt x="21555" y="10570"/>
                </a:lnTo>
                <a:cubicBezTo>
                  <a:pt x="21600" y="10614"/>
                  <a:pt x="21600" y="10658"/>
                  <a:pt x="21600" y="10746"/>
                </a:cubicBezTo>
                <a:cubicBezTo>
                  <a:pt x="21600" y="10834"/>
                  <a:pt x="21555" y="10878"/>
                  <a:pt x="21555" y="10922"/>
                </a:cubicBezTo>
                <a:lnTo>
                  <a:pt x="19547" y="12897"/>
                </a:lnTo>
                <a:lnTo>
                  <a:pt x="19547" y="17156"/>
                </a:lnTo>
                <a:cubicBezTo>
                  <a:pt x="19547" y="18692"/>
                  <a:pt x="18297" y="20009"/>
                  <a:pt x="16735" y="20097"/>
                </a:cubicBezTo>
                <a:cubicBezTo>
                  <a:pt x="12273" y="20404"/>
                  <a:pt x="7810" y="20844"/>
                  <a:pt x="3392" y="21458"/>
                </a:cubicBezTo>
                <a:cubicBezTo>
                  <a:pt x="3258" y="21502"/>
                  <a:pt x="3124" y="21502"/>
                  <a:pt x="2990" y="21502"/>
                </a:cubicBezTo>
                <a:close/>
                <a:moveTo>
                  <a:pt x="2990" y="517"/>
                </a:moveTo>
                <a:cubicBezTo>
                  <a:pt x="2365" y="517"/>
                  <a:pt x="1785" y="736"/>
                  <a:pt x="1294" y="1131"/>
                </a:cubicBezTo>
                <a:cubicBezTo>
                  <a:pt x="714" y="1614"/>
                  <a:pt x="402" y="2317"/>
                  <a:pt x="402" y="3019"/>
                </a:cubicBezTo>
                <a:lnTo>
                  <a:pt x="402" y="18561"/>
                </a:lnTo>
                <a:cubicBezTo>
                  <a:pt x="402" y="19307"/>
                  <a:pt x="714" y="19965"/>
                  <a:pt x="1294" y="20448"/>
                </a:cubicBezTo>
                <a:cubicBezTo>
                  <a:pt x="1874" y="20931"/>
                  <a:pt x="2588" y="21151"/>
                  <a:pt x="3347" y="21063"/>
                </a:cubicBezTo>
                <a:cubicBezTo>
                  <a:pt x="7721" y="20448"/>
                  <a:pt x="12228" y="20009"/>
                  <a:pt x="16691" y="19702"/>
                </a:cubicBezTo>
                <a:cubicBezTo>
                  <a:pt x="18030" y="19614"/>
                  <a:pt x="19056" y="18517"/>
                  <a:pt x="19056" y="17200"/>
                </a:cubicBezTo>
                <a:lnTo>
                  <a:pt x="19056" y="12853"/>
                </a:lnTo>
                <a:cubicBezTo>
                  <a:pt x="19056" y="12809"/>
                  <a:pt x="19101" y="12722"/>
                  <a:pt x="19101" y="12678"/>
                </a:cubicBezTo>
                <a:lnTo>
                  <a:pt x="21020" y="10790"/>
                </a:lnTo>
                <a:lnTo>
                  <a:pt x="19101" y="8902"/>
                </a:lnTo>
                <a:cubicBezTo>
                  <a:pt x="19056" y="8858"/>
                  <a:pt x="19056" y="8814"/>
                  <a:pt x="19056" y="8726"/>
                </a:cubicBezTo>
                <a:lnTo>
                  <a:pt x="19056" y="4380"/>
                </a:lnTo>
                <a:cubicBezTo>
                  <a:pt x="19056" y="3063"/>
                  <a:pt x="18030" y="1965"/>
                  <a:pt x="16691" y="1878"/>
                </a:cubicBezTo>
                <a:cubicBezTo>
                  <a:pt x="12228" y="1570"/>
                  <a:pt x="7721" y="1131"/>
                  <a:pt x="3347" y="517"/>
                </a:cubicBezTo>
                <a:cubicBezTo>
                  <a:pt x="3213" y="517"/>
                  <a:pt x="3124" y="517"/>
                  <a:pt x="2990" y="517"/>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800"/>
          </a:p>
        </p:txBody>
      </p:sp>
      <p:sp>
        <p:nvSpPr>
          <p:cNvPr id="29" name="Shape">
            <a:extLst>
              <a:ext uri="{FF2B5EF4-FFF2-40B4-BE49-F238E27FC236}">
                <a16:creationId xmlns:a16="http://schemas.microsoft.com/office/drawing/2014/main" id="{810F414B-79A4-D5A3-AAE1-AC1B57DD397F}"/>
              </a:ext>
            </a:extLst>
          </p:cNvPr>
          <p:cNvSpPr/>
          <p:nvPr/>
        </p:nvSpPr>
        <p:spPr>
          <a:xfrm>
            <a:off x="3345352" y="1812408"/>
            <a:ext cx="2716543" cy="2319919"/>
          </a:xfrm>
          <a:custGeom>
            <a:avLst/>
            <a:gdLst/>
            <a:ahLst/>
            <a:cxnLst>
              <a:cxn ang="0">
                <a:pos x="wd2" y="hd2"/>
              </a:cxn>
              <a:cxn ang="5400000">
                <a:pos x="wd2" y="hd2"/>
              </a:cxn>
              <a:cxn ang="10800000">
                <a:pos x="wd2" y="hd2"/>
              </a:cxn>
              <a:cxn ang="16200000">
                <a:pos x="wd2" y="hd2"/>
              </a:cxn>
            </a:cxnLst>
            <a:rect l="0" t="0" r="r" b="b"/>
            <a:pathLst>
              <a:path w="21600" h="21506" extrusionOk="0">
                <a:moveTo>
                  <a:pt x="16567" y="21501"/>
                </a:moveTo>
                <a:cubicBezTo>
                  <a:pt x="16523" y="21501"/>
                  <a:pt x="16478" y="21501"/>
                  <a:pt x="16434" y="21501"/>
                </a:cubicBezTo>
                <a:cubicBezTo>
                  <a:pt x="12025" y="21293"/>
                  <a:pt x="7571" y="21293"/>
                  <a:pt x="3118" y="21501"/>
                </a:cubicBezTo>
                <a:cubicBezTo>
                  <a:pt x="2316" y="21553"/>
                  <a:pt x="1514" y="21190"/>
                  <a:pt x="935" y="20515"/>
                </a:cubicBezTo>
                <a:cubicBezTo>
                  <a:pt x="356" y="19840"/>
                  <a:pt x="0" y="18957"/>
                  <a:pt x="0" y="17970"/>
                </a:cubicBezTo>
                <a:cubicBezTo>
                  <a:pt x="0" y="17815"/>
                  <a:pt x="89" y="17711"/>
                  <a:pt x="223" y="17711"/>
                </a:cubicBezTo>
                <a:cubicBezTo>
                  <a:pt x="356" y="17711"/>
                  <a:pt x="445" y="17815"/>
                  <a:pt x="445" y="17970"/>
                </a:cubicBezTo>
                <a:cubicBezTo>
                  <a:pt x="445" y="18801"/>
                  <a:pt x="713" y="19528"/>
                  <a:pt x="1247" y="20099"/>
                </a:cubicBezTo>
                <a:cubicBezTo>
                  <a:pt x="1737" y="20670"/>
                  <a:pt x="2405" y="20930"/>
                  <a:pt x="3118" y="20930"/>
                </a:cubicBezTo>
                <a:cubicBezTo>
                  <a:pt x="7527" y="20722"/>
                  <a:pt x="12025" y="20722"/>
                  <a:pt x="16434" y="20930"/>
                </a:cubicBezTo>
                <a:cubicBezTo>
                  <a:pt x="17146" y="20982"/>
                  <a:pt x="17770" y="20670"/>
                  <a:pt x="18304" y="20099"/>
                </a:cubicBezTo>
                <a:cubicBezTo>
                  <a:pt x="18794" y="19528"/>
                  <a:pt x="19106" y="18749"/>
                  <a:pt x="19106" y="17970"/>
                </a:cubicBezTo>
                <a:lnTo>
                  <a:pt x="19106" y="13193"/>
                </a:lnTo>
                <a:cubicBezTo>
                  <a:pt x="19106" y="13141"/>
                  <a:pt x="19151" y="13038"/>
                  <a:pt x="19151" y="12986"/>
                </a:cubicBezTo>
                <a:lnTo>
                  <a:pt x="21066" y="10753"/>
                </a:lnTo>
                <a:lnTo>
                  <a:pt x="19151" y="8520"/>
                </a:lnTo>
                <a:cubicBezTo>
                  <a:pt x="19106" y="8468"/>
                  <a:pt x="19106" y="8416"/>
                  <a:pt x="19106" y="8313"/>
                </a:cubicBezTo>
                <a:lnTo>
                  <a:pt x="19106" y="3536"/>
                </a:lnTo>
                <a:cubicBezTo>
                  <a:pt x="19106" y="2705"/>
                  <a:pt x="18839" y="1978"/>
                  <a:pt x="18304" y="1407"/>
                </a:cubicBezTo>
                <a:cubicBezTo>
                  <a:pt x="17814" y="836"/>
                  <a:pt x="17146" y="576"/>
                  <a:pt x="16434" y="576"/>
                </a:cubicBezTo>
                <a:cubicBezTo>
                  <a:pt x="12025" y="784"/>
                  <a:pt x="7527" y="784"/>
                  <a:pt x="3118" y="576"/>
                </a:cubicBezTo>
                <a:cubicBezTo>
                  <a:pt x="2405" y="524"/>
                  <a:pt x="1781" y="836"/>
                  <a:pt x="1247" y="1407"/>
                </a:cubicBezTo>
                <a:cubicBezTo>
                  <a:pt x="757" y="1978"/>
                  <a:pt x="445" y="2757"/>
                  <a:pt x="445" y="3536"/>
                </a:cubicBezTo>
                <a:cubicBezTo>
                  <a:pt x="445" y="3691"/>
                  <a:pt x="356" y="3795"/>
                  <a:pt x="223" y="3795"/>
                </a:cubicBezTo>
                <a:cubicBezTo>
                  <a:pt x="89" y="3795"/>
                  <a:pt x="0" y="3691"/>
                  <a:pt x="0" y="3536"/>
                </a:cubicBezTo>
                <a:cubicBezTo>
                  <a:pt x="0" y="2601"/>
                  <a:pt x="312" y="1666"/>
                  <a:pt x="935" y="991"/>
                </a:cubicBezTo>
                <a:cubicBezTo>
                  <a:pt x="1514" y="316"/>
                  <a:pt x="2316" y="5"/>
                  <a:pt x="3118" y="5"/>
                </a:cubicBezTo>
                <a:cubicBezTo>
                  <a:pt x="7527" y="213"/>
                  <a:pt x="11980" y="213"/>
                  <a:pt x="16434" y="5"/>
                </a:cubicBezTo>
                <a:cubicBezTo>
                  <a:pt x="17235" y="-47"/>
                  <a:pt x="18037" y="316"/>
                  <a:pt x="18616" y="991"/>
                </a:cubicBezTo>
                <a:cubicBezTo>
                  <a:pt x="19195" y="1666"/>
                  <a:pt x="19551" y="2549"/>
                  <a:pt x="19551" y="3536"/>
                </a:cubicBezTo>
                <a:lnTo>
                  <a:pt x="19551" y="8209"/>
                </a:lnTo>
                <a:lnTo>
                  <a:pt x="21555" y="10545"/>
                </a:lnTo>
                <a:cubicBezTo>
                  <a:pt x="21600" y="10597"/>
                  <a:pt x="21600" y="10649"/>
                  <a:pt x="21600" y="10753"/>
                </a:cubicBezTo>
                <a:cubicBezTo>
                  <a:pt x="21600" y="10857"/>
                  <a:pt x="21555" y="10909"/>
                  <a:pt x="21555" y="10961"/>
                </a:cubicBezTo>
                <a:lnTo>
                  <a:pt x="19551" y="13297"/>
                </a:lnTo>
                <a:lnTo>
                  <a:pt x="19551" y="17970"/>
                </a:lnTo>
                <a:cubicBezTo>
                  <a:pt x="19551" y="18905"/>
                  <a:pt x="19240" y="19840"/>
                  <a:pt x="18616" y="20515"/>
                </a:cubicBezTo>
                <a:cubicBezTo>
                  <a:pt x="18082" y="21138"/>
                  <a:pt x="17369" y="21501"/>
                  <a:pt x="16567" y="21501"/>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800"/>
          </a:p>
        </p:txBody>
      </p:sp>
      <p:grpSp>
        <p:nvGrpSpPr>
          <p:cNvPr id="9" name="Group 8">
            <a:extLst>
              <a:ext uri="{FF2B5EF4-FFF2-40B4-BE49-F238E27FC236}">
                <a16:creationId xmlns:a16="http://schemas.microsoft.com/office/drawing/2014/main" id="{20FEC621-1173-CB9E-E94F-D06C6B65A75B}"/>
              </a:ext>
            </a:extLst>
          </p:cNvPr>
          <p:cNvGrpSpPr/>
          <p:nvPr/>
        </p:nvGrpSpPr>
        <p:grpSpPr>
          <a:xfrm>
            <a:off x="3871183" y="2936533"/>
            <a:ext cx="1527049" cy="913153"/>
            <a:chOff x="3871183" y="2742570"/>
            <a:chExt cx="1527049" cy="913153"/>
          </a:xfrm>
        </p:grpSpPr>
        <p:sp>
          <p:nvSpPr>
            <p:cNvPr id="31" name="TextBox 30">
              <a:extLst>
                <a:ext uri="{FF2B5EF4-FFF2-40B4-BE49-F238E27FC236}">
                  <a16:creationId xmlns:a16="http://schemas.microsoft.com/office/drawing/2014/main" id="{779928A7-B285-6232-5400-CEF7BD6F706D}"/>
                </a:ext>
              </a:extLst>
            </p:cNvPr>
            <p:cNvSpPr txBox="1"/>
            <p:nvPr/>
          </p:nvSpPr>
          <p:spPr>
            <a:xfrm>
              <a:off x="3871184" y="2742570"/>
              <a:ext cx="1527048" cy="338554"/>
            </a:xfrm>
            <a:prstGeom prst="rect">
              <a:avLst/>
            </a:prstGeom>
            <a:noFill/>
          </p:spPr>
          <p:txBody>
            <a:bodyPr wrap="square" lIns="0" rIns="0" rtlCol="0" anchor="b">
              <a:spAutoFit/>
            </a:bodyPr>
            <a:lstStyle/>
            <a:p>
              <a:pPr algn="ctr"/>
              <a:r>
                <a:rPr lang="en-US" sz="1600" b="1" noProof="1"/>
                <a:t>Lorem Ipsum</a:t>
              </a:r>
            </a:p>
          </p:txBody>
        </p:sp>
        <p:sp>
          <p:nvSpPr>
            <p:cNvPr id="32" name="TextBox 31">
              <a:extLst>
                <a:ext uri="{FF2B5EF4-FFF2-40B4-BE49-F238E27FC236}">
                  <a16:creationId xmlns:a16="http://schemas.microsoft.com/office/drawing/2014/main" id="{AE6C21AA-66AE-678E-51F8-384C5122D1EF}"/>
                </a:ext>
              </a:extLst>
            </p:cNvPr>
            <p:cNvSpPr txBox="1"/>
            <p:nvPr/>
          </p:nvSpPr>
          <p:spPr>
            <a:xfrm>
              <a:off x="3871183" y="3078643"/>
              <a:ext cx="1527048" cy="577080"/>
            </a:xfrm>
            <a:prstGeom prst="rect">
              <a:avLst/>
            </a:prstGeom>
            <a:noFill/>
          </p:spPr>
          <p:txBody>
            <a:bodyPr wrap="square" lIns="0" rIns="0" rtlCol="0" anchor="t">
              <a:spAutoFit/>
            </a:bodyPr>
            <a:lstStyle/>
            <a:p>
              <a:pPr algn="ctr"/>
              <a:r>
                <a:rPr lang="en-US" sz="1050" noProof="1">
                  <a:solidFill>
                    <a:schemeClr val="tx1">
                      <a:lumMod val="65000"/>
                      <a:lumOff val="35000"/>
                    </a:schemeClr>
                  </a:solidFill>
                </a:rPr>
                <a:t>Lorem ipsum dolor sit amet, nibh est. A magna maecenas, quam. </a:t>
              </a:r>
            </a:p>
          </p:txBody>
        </p:sp>
      </p:grpSp>
      <p:grpSp>
        <p:nvGrpSpPr>
          <p:cNvPr id="10" name="Group 9">
            <a:extLst>
              <a:ext uri="{FF2B5EF4-FFF2-40B4-BE49-F238E27FC236}">
                <a16:creationId xmlns:a16="http://schemas.microsoft.com/office/drawing/2014/main" id="{7B32BC1D-72BB-604E-4EF1-CDB760D4C978}"/>
              </a:ext>
            </a:extLst>
          </p:cNvPr>
          <p:cNvGrpSpPr/>
          <p:nvPr/>
        </p:nvGrpSpPr>
        <p:grpSpPr>
          <a:xfrm>
            <a:off x="6428258" y="2936533"/>
            <a:ext cx="1527049" cy="913153"/>
            <a:chOff x="6428258" y="2742570"/>
            <a:chExt cx="1527049" cy="913153"/>
          </a:xfrm>
        </p:grpSpPr>
        <p:sp>
          <p:nvSpPr>
            <p:cNvPr id="34" name="TextBox 33">
              <a:extLst>
                <a:ext uri="{FF2B5EF4-FFF2-40B4-BE49-F238E27FC236}">
                  <a16:creationId xmlns:a16="http://schemas.microsoft.com/office/drawing/2014/main" id="{E443BBC1-0507-B4BF-5A14-AC4EDB9F453A}"/>
                </a:ext>
              </a:extLst>
            </p:cNvPr>
            <p:cNvSpPr txBox="1"/>
            <p:nvPr/>
          </p:nvSpPr>
          <p:spPr>
            <a:xfrm>
              <a:off x="6428259" y="2742570"/>
              <a:ext cx="1527048" cy="338554"/>
            </a:xfrm>
            <a:prstGeom prst="rect">
              <a:avLst/>
            </a:prstGeom>
            <a:noFill/>
          </p:spPr>
          <p:txBody>
            <a:bodyPr wrap="square" lIns="0" rIns="0" rtlCol="0" anchor="b">
              <a:spAutoFit/>
            </a:bodyPr>
            <a:lstStyle/>
            <a:p>
              <a:pPr algn="ctr"/>
              <a:r>
                <a:rPr lang="en-US" sz="1600" b="1" noProof="1"/>
                <a:t>Lorem Ipsum</a:t>
              </a:r>
            </a:p>
          </p:txBody>
        </p:sp>
        <p:sp>
          <p:nvSpPr>
            <p:cNvPr id="35" name="TextBox 34">
              <a:extLst>
                <a:ext uri="{FF2B5EF4-FFF2-40B4-BE49-F238E27FC236}">
                  <a16:creationId xmlns:a16="http://schemas.microsoft.com/office/drawing/2014/main" id="{B5F6A607-D31C-B75E-9237-910DFCFEAE60}"/>
                </a:ext>
              </a:extLst>
            </p:cNvPr>
            <p:cNvSpPr txBox="1"/>
            <p:nvPr/>
          </p:nvSpPr>
          <p:spPr>
            <a:xfrm>
              <a:off x="6428258" y="3078643"/>
              <a:ext cx="1527048" cy="577080"/>
            </a:xfrm>
            <a:prstGeom prst="rect">
              <a:avLst/>
            </a:prstGeom>
            <a:noFill/>
          </p:spPr>
          <p:txBody>
            <a:bodyPr wrap="square" lIns="0" rIns="0" rtlCol="0" anchor="t">
              <a:spAutoFit/>
            </a:bodyPr>
            <a:lstStyle/>
            <a:p>
              <a:pPr algn="ctr"/>
              <a:r>
                <a:rPr lang="en-US" sz="1050" noProof="1">
                  <a:solidFill>
                    <a:schemeClr val="tx1">
                      <a:lumMod val="65000"/>
                      <a:lumOff val="35000"/>
                    </a:schemeClr>
                  </a:solidFill>
                </a:rPr>
                <a:t>Lorem ipsum dolor sit amet, nibh est. A magna maecenas, quam. </a:t>
              </a:r>
            </a:p>
          </p:txBody>
        </p:sp>
      </p:grpSp>
      <p:grpSp>
        <p:nvGrpSpPr>
          <p:cNvPr id="8" name="Group 7">
            <a:extLst>
              <a:ext uri="{FF2B5EF4-FFF2-40B4-BE49-F238E27FC236}">
                <a16:creationId xmlns:a16="http://schemas.microsoft.com/office/drawing/2014/main" id="{AF254F58-BCB6-FEF8-FFC0-A53B2F4562DF}"/>
              </a:ext>
            </a:extLst>
          </p:cNvPr>
          <p:cNvGrpSpPr/>
          <p:nvPr/>
        </p:nvGrpSpPr>
        <p:grpSpPr>
          <a:xfrm>
            <a:off x="1322844" y="2936533"/>
            <a:ext cx="1527049" cy="913153"/>
            <a:chOff x="1322844" y="2742570"/>
            <a:chExt cx="1527049" cy="913153"/>
          </a:xfrm>
        </p:grpSpPr>
        <p:sp>
          <p:nvSpPr>
            <p:cNvPr id="37" name="TextBox 36">
              <a:extLst>
                <a:ext uri="{FF2B5EF4-FFF2-40B4-BE49-F238E27FC236}">
                  <a16:creationId xmlns:a16="http://schemas.microsoft.com/office/drawing/2014/main" id="{DEB0DC9C-9440-93F4-2110-1834154A2BEE}"/>
                </a:ext>
              </a:extLst>
            </p:cNvPr>
            <p:cNvSpPr txBox="1"/>
            <p:nvPr/>
          </p:nvSpPr>
          <p:spPr>
            <a:xfrm>
              <a:off x="1322845" y="2742570"/>
              <a:ext cx="1527048" cy="338554"/>
            </a:xfrm>
            <a:prstGeom prst="rect">
              <a:avLst/>
            </a:prstGeom>
            <a:noFill/>
          </p:spPr>
          <p:txBody>
            <a:bodyPr wrap="square" lIns="0" rIns="0" rtlCol="0" anchor="b">
              <a:spAutoFit/>
            </a:bodyPr>
            <a:lstStyle/>
            <a:p>
              <a:pPr algn="ctr"/>
              <a:r>
                <a:rPr lang="en-US" sz="1600" b="1" noProof="1"/>
                <a:t>Lorem Ipsum</a:t>
              </a:r>
            </a:p>
          </p:txBody>
        </p:sp>
        <p:sp>
          <p:nvSpPr>
            <p:cNvPr id="38" name="TextBox 37">
              <a:extLst>
                <a:ext uri="{FF2B5EF4-FFF2-40B4-BE49-F238E27FC236}">
                  <a16:creationId xmlns:a16="http://schemas.microsoft.com/office/drawing/2014/main" id="{198154F6-667E-AF10-354A-4260BFD61213}"/>
                </a:ext>
              </a:extLst>
            </p:cNvPr>
            <p:cNvSpPr txBox="1"/>
            <p:nvPr/>
          </p:nvSpPr>
          <p:spPr>
            <a:xfrm>
              <a:off x="1322844" y="3078643"/>
              <a:ext cx="1527048" cy="577080"/>
            </a:xfrm>
            <a:prstGeom prst="rect">
              <a:avLst/>
            </a:prstGeom>
            <a:noFill/>
          </p:spPr>
          <p:txBody>
            <a:bodyPr wrap="square" lIns="0" rIns="0" rtlCol="0" anchor="t">
              <a:spAutoFit/>
            </a:bodyPr>
            <a:lstStyle/>
            <a:p>
              <a:pPr algn="ctr"/>
              <a:r>
                <a:rPr lang="en-US" sz="1050" noProof="1">
                  <a:solidFill>
                    <a:schemeClr val="tx1">
                      <a:lumMod val="65000"/>
                      <a:lumOff val="35000"/>
                    </a:schemeClr>
                  </a:solidFill>
                </a:rPr>
                <a:t>Lorem ipsum dolor sit amet, nibh est. A magna maecenas, quam. </a:t>
              </a:r>
            </a:p>
          </p:txBody>
        </p:sp>
      </p:grpSp>
      <p:pic>
        <p:nvPicPr>
          <p:cNvPr id="39" name="Graphic 38" descr="Brainstorm">
            <a:extLst>
              <a:ext uri="{FF2B5EF4-FFF2-40B4-BE49-F238E27FC236}">
                <a16:creationId xmlns:a16="http://schemas.microsoft.com/office/drawing/2014/main" id="{618A654A-590A-ACF3-2128-3F51F94E5F3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94838" y="2059089"/>
            <a:ext cx="780533" cy="780533"/>
          </a:xfrm>
          <a:prstGeom prst="rect">
            <a:avLst/>
          </a:prstGeom>
        </p:spPr>
      </p:pic>
      <p:pic>
        <p:nvPicPr>
          <p:cNvPr id="40" name="Graphic 39" descr="Bullseye">
            <a:extLst>
              <a:ext uri="{FF2B5EF4-FFF2-40B4-BE49-F238E27FC236}">
                <a16:creationId xmlns:a16="http://schemas.microsoft.com/office/drawing/2014/main" id="{5FC33DB2-D159-AC75-FF9A-38A57539B4D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44441" y="2149174"/>
            <a:ext cx="780533" cy="780533"/>
          </a:xfrm>
          <a:prstGeom prst="rect">
            <a:avLst/>
          </a:prstGeom>
        </p:spPr>
      </p:pic>
      <p:pic>
        <p:nvPicPr>
          <p:cNvPr id="41" name="Graphic 40" descr="Database">
            <a:extLst>
              <a:ext uri="{FF2B5EF4-FFF2-40B4-BE49-F238E27FC236}">
                <a16:creationId xmlns:a16="http://schemas.microsoft.com/office/drawing/2014/main" id="{34CB3E31-0918-F299-FBCA-4326A49A863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01199" y="2094261"/>
            <a:ext cx="780533" cy="780533"/>
          </a:xfrm>
          <a:prstGeom prst="rect">
            <a:avLst/>
          </a:prstGeom>
        </p:spPr>
      </p:pic>
      <p:grpSp>
        <p:nvGrpSpPr>
          <p:cNvPr id="3" name="Group 2">
            <a:extLst>
              <a:ext uri="{FF2B5EF4-FFF2-40B4-BE49-F238E27FC236}">
                <a16:creationId xmlns:a16="http://schemas.microsoft.com/office/drawing/2014/main" id="{1CB1F123-7EBC-6380-57DB-38413CD1DDD6}"/>
              </a:ext>
            </a:extLst>
          </p:cNvPr>
          <p:cNvGrpSpPr/>
          <p:nvPr/>
        </p:nvGrpSpPr>
        <p:grpSpPr>
          <a:xfrm>
            <a:off x="1826649" y="4420786"/>
            <a:ext cx="5490704" cy="1475447"/>
            <a:chOff x="332936" y="2473878"/>
            <a:chExt cx="2926080" cy="1967262"/>
          </a:xfrm>
        </p:grpSpPr>
        <p:sp>
          <p:nvSpPr>
            <p:cNvPr id="4" name="TextBox 3">
              <a:extLst>
                <a:ext uri="{FF2B5EF4-FFF2-40B4-BE49-F238E27FC236}">
                  <a16:creationId xmlns:a16="http://schemas.microsoft.com/office/drawing/2014/main" id="{20DE0999-5A77-FDA8-BDC9-E4F3CBAF2E8E}"/>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t>Lorem Ipsum</a:t>
              </a:r>
            </a:p>
          </p:txBody>
        </p:sp>
        <p:sp>
          <p:nvSpPr>
            <p:cNvPr id="6" name="TextBox 5">
              <a:extLst>
                <a:ext uri="{FF2B5EF4-FFF2-40B4-BE49-F238E27FC236}">
                  <a16:creationId xmlns:a16="http://schemas.microsoft.com/office/drawing/2014/main" id="{955CE7EF-16D6-FE5A-38A5-6961626751D2}"/>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F8387-04B0-D5F4-598B-601FBA658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ED7933-B8BB-A9DA-0B45-4708841A1956}"/>
              </a:ext>
            </a:extLst>
          </p:cNvPr>
          <p:cNvSpPr>
            <a:spLocks noGrp="1"/>
          </p:cNvSpPr>
          <p:nvPr>
            <p:ph type="title"/>
          </p:nvPr>
        </p:nvSpPr>
        <p:spPr/>
        <p:txBody>
          <a:bodyPr>
            <a:noAutofit/>
          </a:bodyPr>
          <a:lstStyle/>
          <a:p>
            <a:r>
              <a:rPr lang="en-US" dirty="0"/>
              <a:t>Three Speech Bubbles Diagram – Slide Template</a:t>
            </a:r>
          </a:p>
        </p:txBody>
      </p:sp>
      <p:sp>
        <p:nvSpPr>
          <p:cNvPr id="23" name="Shape">
            <a:extLst>
              <a:ext uri="{FF2B5EF4-FFF2-40B4-BE49-F238E27FC236}">
                <a16:creationId xmlns:a16="http://schemas.microsoft.com/office/drawing/2014/main" id="{0D3429DE-8DFA-688B-26A3-BDEBA33943AD}"/>
              </a:ext>
            </a:extLst>
          </p:cNvPr>
          <p:cNvSpPr/>
          <p:nvPr/>
        </p:nvSpPr>
        <p:spPr>
          <a:xfrm>
            <a:off x="5865847" y="1588364"/>
            <a:ext cx="2453296" cy="2743195"/>
          </a:xfrm>
          <a:custGeom>
            <a:avLst/>
            <a:gdLst/>
            <a:ahLst/>
            <a:cxnLst>
              <a:cxn ang="0">
                <a:pos x="wd2" y="hd2"/>
              </a:cxn>
              <a:cxn ang="5400000">
                <a:pos x="wd2" y="hd2"/>
              </a:cxn>
              <a:cxn ang="10800000">
                <a:pos x="wd2" y="hd2"/>
              </a:cxn>
              <a:cxn ang="16200000">
                <a:pos x="wd2" y="hd2"/>
              </a:cxn>
            </a:cxnLst>
            <a:rect l="0" t="0" r="r" b="b"/>
            <a:pathLst>
              <a:path w="21600" h="21502" extrusionOk="0">
                <a:moveTo>
                  <a:pt x="18296" y="21502"/>
                </a:moveTo>
                <a:cubicBezTo>
                  <a:pt x="18148" y="21502"/>
                  <a:pt x="18000" y="21502"/>
                  <a:pt x="17852" y="21458"/>
                </a:cubicBezTo>
                <a:cubicBezTo>
                  <a:pt x="13019" y="20843"/>
                  <a:pt x="8038" y="20404"/>
                  <a:pt x="3107" y="20097"/>
                </a:cubicBezTo>
                <a:cubicBezTo>
                  <a:pt x="1381" y="20009"/>
                  <a:pt x="0" y="18692"/>
                  <a:pt x="0" y="17156"/>
                </a:cubicBezTo>
                <a:cubicBezTo>
                  <a:pt x="0" y="17024"/>
                  <a:pt x="99" y="16936"/>
                  <a:pt x="247" y="16936"/>
                </a:cubicBezTo>
                <a:cubicBezTo>
                  <a:pt x="395" y="16936"/>
                  <a:pt x="493" y="17024"/>
                  <a:pt x="493" y="17156"/>
                </a:cubicBezTo>
                <a:cubicBezTo>
                  <a:pt x="493" y="18473"/>
                  <a:pt x="1627" y="19570"/>
                  <a:pt x="3107" y="19658"/>
                </a:cubicBezTo>
                <a:cubicBezTo>
                  <a:pt x="8038" y="19965"/>
                  <a:pt x="13019" y="20404"/>
                  <a:pt x="17852" y="21019"/>
                </a:cubicBezTo>
                <a:cubicBezTo>
                  <a:pt x="18641" y="21107"/>
                  <a:pt x="19479" y="20887"/>
                  <a:pt x="20121" y="20404"/>
                </a:cubicBezTo>
                <a:cubicBezTo>
                  <a:pt x="20762" y="19922"/>
                  <a:pt x="21107" y="19219"/>
                  <a:pt x="21107" y="18517"/>
                </a:cubicBezTo>
                <a:lnTo>
                  <a:pt x="21107" y="2975"/>
                </a:lnTo>
                <a:cubicBezTo>
                  <a:pt x="21107" y="2229"/>
                  <a:pt x="20762" y="1570"/>
                  <a:pt x="20121" y="1087"/>
                </a:cubicBezTo>
                <a:cubicBezTo>
                  <a:pt x="19479" y="604"/>
                  <a:pt x="18690" y="385"/>
                  <a:pt x="17852" y="473"/>
                </a:cubicBezTo>
                <a:cubicBezTo>
                  <a:pt x="13019" y="1087"/>
                  <a:pt x="8038" y="1526"/>
                  <a:pt x="3107" y="1834"/>
                </a:cubicBezTo>
                <a:cubicBezTo>
                  <a:pt x="1627" y="1922"/>
                  <a:pt x="493" y="3019"/>
                  <a:pt x="493" y="4336"/>
                </a:cubicBezTo>
                <a:cubicBezTo>
                  <a:pt x="493" y="4468"/>
                  <a:pt x="395" y="4556"/>
                  <a:pt x="247" y="4556"/>
                </a:cubicBezTo>
                <a:cubicBezTo>
                  <a:pt x="99" y="4556"/>
                  <a:pt x="0" y="4468"/>
                  <a:pt x="0" y="4336"/>
                </a:cubicBezTo>
                <a:cubicBezTo>
                  <a:pt x="0" y="2800"/>
                  <a:pt x="1381" y="1482"/>
                  <a:pt x="3107" y="1395"/>
                </a:cubicBezTo>
                <a:cubicBezTo>
                  <a:pt x="8038" y="1087"/>
                  <a:pt x="12970" y="648"/>
                  <a:pt x="17852" y="34"/>
                </a:cubicBezTo>
                <a:cubicBezTo>
                  <a:pt x="18789" y="-98"/>
                  <a:pt x="19775" y="165"/>
                  <a:pt x="20466" y="736"/>
                </a:cubicBezTo>
                <a:cubicBezTo>
                  <a:pt x="21205" y="1307"/>
                  <a:pt x="21600" y="2097"/>
                  <a:pt x="21600" y="2975"/>
                </a:cubicBezTo>
                <a:lnTo>
                  <a:pt x="21600" y="18517"/>
                </a:lnTo>
                <a:cubicBezTo>
                  <a:pt x="21600" y="19395"/>
                  <a:pt x="21205" y="20185"/>
                  <a:pt x="20466" y="20756"/>
                </a:cubicBezTo>
                <a:cubicBezTo>
                  <a:pt x="19874" y="21282"/>
                  <a:pt x="19085" y="21502"/>
                  <a:pt x="18296" y="21502"/>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800"/>
          </a:p>
        </p:txBody>
      </p:sp>
      <p:sp>
        <p:nvSpPr>
          <p:cNvPr id="24" name="Shape">
            <a:extLst>
              <a:ext uri="{FF2B5EF4-FFF2-40B4-BE49-F238E27FC236}">
                <a16:creationId xmlns:a16="http://schemas.microsoft.com/office/drawing/2014/main" id="{D2BFB68E-632D-AE87-DA21-B4722DB4DA59}"/>
              </a:ext>
            </a:extLst>
          </p:cNvPr>
          <p:cNvSpPr/>
          <p:nvPr/>
        </p:nvSpPr>
        <p:spPr>
          <a:xfrm>
            <a:off x="824856" y="1588360"/>
            <a:ext cx="2710946" cy="2743195"/>
          </a:xfrm>
          <a:custGeom>
            <a:avLst/>
            <a:gdLst/>
            <a:ahLst/>
            <a:cxnLst>
              <a:cxn ang="0">
                <a:pos x="wd2" y="hd2"/>
              </a:cxn>
              <a:cxn ang="5400000">
                <a:pos x="wd2" y="hd2"/>
              </a:cxn>
              <a:cxn ang="10800000">
                <a:pos x="wd2" y="hd2"/>
              </a:cxn>
              <a:cxn ang="16200000">
                <a:pos x="wd2" y="hd2"/>
              </a:cxn>
            </a:cxnLst>
            <a:rect l="0" t="0" r="r" b="b"/>
            <a:pathLst>
              <a:path w="21600" h="21502" extrusionOk="0">
                <a:moveTo>
                  <a:pt x="2990" y="21502"/>
                </a:moveTo>
                <a:cubicBezTo>
                  <a:pt x="2276" y="21502"/>
                  <a:pt x="1562" y="21239"/>
                  <a:pt x="1026" y="20756"/>
                </a:cubicBezTo>
                <a:cubicBezTo>
                  <a:pt x="357" y="20185"/>
                  <a:pt x="0" y="19395"/>
                  <a:pt x="0" y="18517"/>
                </a:cubicBezTo>
                <a:lnTo>
                  <a:pt x="0" y="2975"/>
                </a:lnTo>
                <a:cubicBezTo>
                  <a:pt x="0" y="2097"/>
                  <a:pt x="357" y="1307"/>
                  <a:pt x="1026" y="736"/>
                </a:cubicBezTo>
                <a:cubicBezTo>
                  <a:pt x="1696" y="165"/>
                  <a:pt x="2544" y="-98"/>
                  <a:pt x="3392" y="34"/>
                </a:cubicBezTo>
                <a:cubicBezTo>
                  <a:pt x="7765" y="648"/>
                  <a:pt x="12273" y="1087"/>
                  <a:pt x="16735" y="1395"/>
                </a:cubicBezTo>
                <a:cubicBezTo>
                  <a:pt x="18297" y="1483"/>
                  <a:pt x="19547" y="2800"/>
                  <a:pt x="19547" y="4336"/>
                </a:cubicBezTo>
                <a:lnTo>
                  <a:pt x="19547" y="8595"/>
                </a:lnTo>
                <a:lnTo>
                  <a:pt x="21555" y="10570"/>
                </a:lnTo>
                <a:cubicBezTo>
                  <a:pt x="21600" y="10614"/>
                  <a:pt x="21600" y="10658"/>
                  <a:pt x="21600" y="10746"/>
                </a:cubicBezTo>
                <a:cubicBezTo>
                  <a:pt x="21600" y="10834"/>
                  <a:pt x="21555" y="10878"/>
                  <a:pt x="21555" y="10922"/>
                </a:cubicBezTo>
                <a:lnTo>
                  <a:pt x="19547" y="12897"/>
                </a:lnTo>
                <a:lnTo>
                  <a:pt x="19547" y="17156"/>
                </a:lnTo>
                <a:cubicBezTo>
                  <a:pt x="19547" y="18692"/>
                  <a:pt x="18297" y="20009"/>
                  <a:pt x="16735" y="20097"/>
                </a:cubicBezTo>
                <a:cubicBezTo>
                  <a:pt x="12273" y="20404"/>
                  <a:pt x="7810" y="20844"/>
                  <a:pt x="3392" y="21458"/>
                </a:cubicBezTo>
                <a:cubicBezTo>
                  <a:pt x="3258" y="21502"/>
                  <a:pt x="3124" y="21502"/>
                  <a:pt x="2990" y="21502"/>
                </a:cubicBezTo>
                <a:close/>
                <a:moveTo>
                  <a:pt x="2990" y="517"/>
                </a:moveTo>
                <a:cubicBezTo>
                  <a:pt x="2365" y="517"/>
                  <a:pt x="1785" y="736"/>
                  <a:pt x="1294" y="1131"/>
                </a:cubicBezTo>
                <a:cubicBezTo>
                  <a:pt x="714" y="1614"/>
                  <a:pt x="402" y="2317"/>
                  <a:pt x="402" y="3019"/>
                </a:cubicBezTo>
                <a:lnTo>
                  <a:pt x="402" y="18561"/>
                </a:lnTo>
                <a:cubicBezTo>
                  <a:pt x="402" y="19307"/>
                  <a:pt x="714" y="19965"/>
                  <a:pt x="1294" y="20448"/>
                </a:cubicBezTo>
                <a:cubicBezTo>
                  <a:pt x="1874" y="20931"/>
                  <a:pt x="2588" y="21151"/>
                  <a:pt x="3347" y="21063"/>
                </a:cubicBezTo>
                <a:cubicBezTo>
                  <a:pt x="7721" y="20448"/>
                  <a:pt x="12228" y="20009"/>
                  <a:pt x="16691" y="19702"/>
                </a:cubicBezTo>
                <a:cubicBezTo>
                  <a:pt x="18030" y="19614"/>
                  <a:pt x="19056" y="18517"/>
                  <a:pt x="19056" y="17200"/>
                </a:cubicBezTo>
                <a:lnTo>
                  <a:pt x="19056" y="12853"/>
                </a:lnTo>
                <a:cubicBezTo>
                  <a:pt x="19056" y="12809"/>
                  <a:pt x="19101" y="12722"/>
                  <a:pt x="19101" y="12678"/>
                </a:cubicBezTo>
                <a:lnTo>
                  <a:pt x="21020" y="10790"/>
                </a:lnTo>
                <a:lnTo>
                  <a:pt x="19101" y="8902"/>
                </a:lnTo>
                <a:cubicBezTo>
                  <a:pt x="19056" y="8858"/>
                  <a:pt x="19056" y="8814"/>
                  <a:pt x="19056" y="8726"/>
                </a:cubicBezTo>
                <a:lnTo>
                  <a:pt x="19056" y="4380"/>
                </a:lnTo>
                <a:cubicBezTo>
                  <a:pt x="19056" y="3063"/>
                  <a:pt x="18030" y="1965"/>
                  <a:pt x="16691" y="1878"/>
                </a:cubicBezTo>
                <a:cubicBezTo>
                  <a:pt x="12228" y="1570"/>
                  <a:pt x="7721" y="1131"/>
                  <a:pt x="3347" y="517"/>
                </a:cubicBezTo>
                <a:cubicBezTo>
                  <a:pt x="3213" y="517"/>
                  <a:pt x="3124" y="517"/>
                  <a:pt x="2990" y="517"/>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800"/>
          </a:p>
        </p:txBody>
      </p:sp>
      <p:sp>
        <p:nvSpPr>
          <p:cNvPr id="29" name="Shape">
            <a:extLst>
              <a:ext uri="{FF2B5EF4-FFF2-40B4-BE49-F238E27FC236}">
                <a16:creationId xmlns:a16="http://schemas.microsoft.com/office/drawing/2014/main" id="{FF23010C-655B-B768-6201-91D6C61632E5}"/>
              </a:ext>
            </a:extLst>
          </p:cNvPr>
          <p:cNvSpPr/>
          <p:nvPr/>
        </p:nvSpPr>
        <p:spPr>
          <a:xfrm>
            <a:off x="3345352" y="1812408"/>
            <a:ext cx="2716543" cy="2319919"/>
          </a:xfrm>
          <a:custGeom>
            <a:avLst/>
            <a:gdLst/>
            <a:ahLst/>
            <a:cxnLst>
              <a:cxn ang="0">
                <a:pos x="wd2" y="hd2"/>
              </a:cxn>
              <a:cxn ang="5400000">
                <a:pos x="wd2" y="hd2"/>
              </a:cxn>
              <a:cxn ang="10800000">
                <a:pos x="wd2" y="hd2"/>
              </a:cxn>
              <a:cxn ang="16200000">
                <a:pos x="wd2" y="hd2"/>
              </a:cxn>
            </a:cxnLst>
            <a:rect l="0" t="0" r="r" b="b"/>
            <a:pathLst>
              <a:path w="21600" h="21506" extrusionOk="0">
                <a:moveTo>
                  <a:pt x="16567" y="21501"/>
                </a:moveTo>
                <a:cubicBezTo>
                  <a:pt x="16523" y="21501"/>
                  <a:pt x="16478" y="21501"/>
                  <a:pt x="16434" y="21501"/>
                </a:cubicBezTo>
                <a:cubicBezTo>
                  <a:pt x="12025" y="21293"/>
                  <a:pt x="7571" y="21293"/>
                  <a:pt x="3118" y="21501"/>
                </a:cubicBezTo>
                <a:cubicBezTo>
                  <a:pt x="2316" y="21553"/>
                  <a:pt x="1514" y="21190"/>
                  <a:pt x="935" y="20515"/>
                </a:cubicBezTo>
                <a:cubicBezTo>
                  <a:pt x="356" y="19840"/>
                  <a:pt x="0" y="18957"/>
                  <a:pt x="0" y="17970"/>
                </a:cubicBezTo>
                <a:cubicBezTo>
                  <a:pt x="0" y="17815"/>
                  <a:pt x="89" y="17711"/>
                  <a:pt x="223" y="17711"/>
                </a:cubicBezTo>
                <a:cubicBezTo>
                  <a:pt x="356" y="17711"/>
                  <a:pt x="445" y="17815"/>
                  <a:pt x="445" y="17970"/>
                </a:cubicBezTo>
                <a:cubicBezTo>
                  <a:pt x="445" y="18801"/>
                  <a:pt x="713" y="19528"/>
                  <a:pt x="1247" y="20099"/>
                </a:cubicBezTo>
                <a:cubicBezTo>
                  <a:pt x="1737" y="20670"/>
                  <a:pt x="2405" y="20930"/>
                  <a:pt x="3118" y="20930"/>
                </a:cubicBezTo>
                <a:cubicBezTo>
                  <a:pt x="7527" y="20722"/>
                  <a:pt x="12025" y="20722"/>
                  <a:pt x="16434" y="20930"/>
                </a:cubicBezTo>
                <a:cubicBezTo>
                  <a:pt x="17146" y="20982"/>
                  <a:pt x="17770" y="20670"/>
                  <a:pt x="18304" y="20099"/>
                </a:cubicBezTo>
                <a:cubicBezTo>
                  <a:pt x="18794" y="19528"/>
                  <a:pt x="19106" y="18749"/>
                  <a:pt x="19106" y="17970"/>
                </a:cubicBezTo>
                <a:lnTo>
                  <a:pt x="19106" y="13193"/>
                </a:lnTo>
                <a:cubicBezTo>
                  <a:pt x="19106" y="13141"/>
                  <a:pt x="19151" y="13038"/>
                  <a:pt x="19151" y="12986"/>
                </a:cubicBezTo>
                <a:lnTo>
                  <a:pt x="21066" y="10753"/>
                </a:lnTo>
                <a:lnTo>
                  <a:pt x="19151" y="8520"/>
                </a:lnTo>
                <a:cubicBezTo>
                  <a:pt x="19106" y="8468"/>
                  <a:pt x="19106" y="8416"/>
                  <a:pt x="19106" y="8313"/>
                </a:cubicBezTo>
                <a:lnTo>
                  <a:pt x="19106" y="3536"/>
                </a:lnTo>
                <a:cubicBezTo>
                  <a:pt x="19106" y="2705"/>
                  <a:pt x="18839" y="1978"/>
                  <a:pt x="18304" y="1407"/>
                </a:cubicBezTo>
                <a:cubicBezTo>
                  <a:pt x="17814" y="836"/>
                  <a:pt x="17146" y="576"/>
                  <a:pt x="16434" y="576"/>
                </a:cubicBezTo>
                <a:cubicBezTo>
                  <a:pt x="12025" y="784"/>
                  <a:pt x="7527" y="784"/>
                  <a:pt x="3118" y="576"/>
                </a:cubicBezTo>
                <a:cubicBezTo>
                  <a:pt x="2405" y="524"/>
                  <a:pt x="1781" y="836"/>
                  <a:pt x="1247" y="1407"/>
                </a:cubicBezTo>
                <a:cubicBezTo>
                  <a:pt x="757" y="1978"/>
                  <a:pt x="445" y="2757"/>
                  <a:pt x="445" y="3536"/>
                </a:cubicBezTo>
                <a:cubicBezTo>
                  <a:pt x="445" y="3691"/>
                  <a:pt x="356" y="3795"/>
                  <a:pt x="223" y="3795"/>
                </a:cubicBezTo>
                <a:cubicBezTo>
                  <a:pt x="89" y="3795"/>
                  <a:pt x="0" y="3691"/>
                  <a:pt x="0" y="3536"/>
                </a:cubicBezTo>
                <a:cubicBezTo>
                  <a:pt x="0" y="2601"/>
                  <a:pt x="312" y="1666"/>
                  <a:pt x="935" y="991"/>
                </a:cubicBezTo>
                <a:cubicBezTo>
                  <a:pt x="1514" y="316"/>
                  <a:pt x="2316" y="5"/>
                  <a:pt x="3118" y="5"/>
                </a:cubicBezTo>
                <a:cubicBezTo>
                  <a:pt x="7527" y="213"/>
                  <a:pt x="11980" y="213"/>
                  <a:pt x="16434" y="5"/>
                </a:cubicBezTo>
                <a:cubicBezTo>
                  <a:pt x="17235" y="-47"/>
                  <a:pt x="18037" y="316"/>
                  <a:pt x="18616" y="991"/>
                </a:cubicBezTo>
                <a:cubicBezTo>
                  <a:pt x="19195" y="1666"/>
                  <a:pt x="19551" y="2549"/>
                  <a:pt x="19551" y="3536"/>
                </a:cubicBezTo>
                <a:lnTo>
                  <a:pt x="19551" y="8209"/>
                </a:lnTo>
                <a:lnTo>
                  <a:pt x="21555" y="10545"/>
                </a:lnTo>
                <a:cubicBezTo>
                  <a:pt x="21600" y="10597"/>
                  <a:pt x="21600" y="10649"/>
                  <a:pt x="21600" y="10753"/>
                </a:cubicBezTo>
                <a:cubicBezTo>
                  <a:pt x="21600" y="10857"/>
                  <a:pt x="21555" y="10909"/>
                  <a:pt x="21555" y="10961"/>
                </a:cubicBezTo>
                <a:lnTo>
                  <a:pt x="19551" y="13297"/>
                </a:lnTo>
                <a:lnTo>
                  <a:pt x="19551" y="17970"/>
                </a:lnTo>
                <a:cubicBezTo>
                  <a:pt x="19551" y="18905"/>
                  <a:pt x="19240" y="19840"/>
                  <a:pt x="18616" y="20515"/>
                </a:cubicBezTo>
                <a:cubicBezTo>
                  <a:pt x="18082" y="21138"/>
                  <a:pt x="17369" y="21501"/>
                  <a:pt x="16567" y="21501"/>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800"/>
          </a:p>
        </p:txBody>
      </p:sp>
      <p:grpSp>
        <p:nvGrpSpPr>
          <p:cNvPr id="9" name="Group 8">
            <a:extLst>
              <a:ext uri="{FF2B5EF4-FFF2-40B4-BE49-F238E27FC236}">
                <a16:creationId xmlns:a16="http://schemas.microsoft.com/office/drawing/2014/main" id="{8383ABD5-B110-1A07-C52A-4C9949CEF79F}"/>
              </a:ext>
            </a:extLst>
          </p:cNvPr>
          <p:cNvGrpSpPr/>
          <p:nvPr/>
        </p:nvGrpSpPr>
        <p:grpSpPr>
          <a:xfrm>
            <a:off x="3871183" y="2936533"/>
            <a:ext cx="1527049" cy="913153"/>
            <a:chOff x="3871183" y="2742570"/>
            <a:chExt cx="1527049" cy="913153"/>
          </a:xfrm>
        </p:grpSpPr>
        <p:sp>
          <p:nvSpPr>
            <p:cNvPr id="31" name="TextBox 30">
              <a:extLst>
                <a:ext uri="{FF2B5EF4-FFF2-40B4-BE49-F238E27FC236}">
                  <a16:creationId xmlns:a16="http://schemas.microsoft.com/office/drawing/2014/main" id="{450F2998-AAD9-A094-6D55-0FBBC10F8922}"/>
                </a:ext>
              </a:extLst>
            </p:cNvPr>
            <p:cNvSpPr txBox="1"/>
            <p:nvPr/>
          </p:nvSpPr>
          <p:spPr>
            <a:xfrm>
              <a:off x="3871184" y="2742570"/>
              <a:ext cx="1527048" cy="338554"/>
            </a:xfrm>
            <a:prstGeom prst="rect">
              <a:avLst/>
            </a:prstGeom>
            <a:noFill/>
          </p:spPr>
          <p:txBody>
            <a:bodyPr wrap="square" lIns="0" rIns="0" rtlCol="0" anchor="b">
              <a:spAutoFit/>
            </a:bodyPr>
            <a:lstStyle/>
            <a:p>
              <a:pPr algn="ctr"/>
              <a:r>
                <a:rPr lang="en-US" sz="1600" b="1" noProof="1">
                  <a:solidFill>
                    <a:schemeClr val="bg1"/>
                  </a:solidFill>
                </a:rPr>
                <a:t>Lorem Ipsum</a:t>
              </a:r>
            </a:p>
          </p:txBody>
        </p:sp>
        <p:sp>
          <p:nvSpPr>
            <p:cNvPr id="32" name="TextBox 31">
              <a:extLst>
                <a:ext uri="{FF2B5EF4-FFF2-40B4-BE49-F238E27FC236}">
                  <a16:creationId xmlns:a16="http://schemas.microsoft.com/office/drawing/2014/main" id="{0E478126-8267-732C-78E1-B2C6C774CB0D}"/>
                </a:ext>
              </a:extLst>
            </p:cNvPr>
            <p:cNvSpPr txBox="1"/>
            <p:nvPr/>
          </p:nvSpPr>
          <p:spPr>
            <a:xfrm>
              <a:off x="3871183" y="3078643"/>
              <a:ext cx="1527048" cy="577080"/>
            </a:xfrm>
            <a:prstGeom prst="rect">
              <a:avLst/>
            </a:prstGeom>
            <a:noFill/>
          </p:spPr>
          <p:txBody>
            <a:bodyPr wrap="square" lIns="0" rIns="0" rtlCol="0" anchor="t">
              <a:spAutoFit/>
            </a:bodyPr>
            <a:lstStyle/>
            <a:p>
              <a:pPr algn="ctr"/>
              <a:r>
                <a:rPr lang="en-US" sz="1050" noProof="1">
                  <a:solidFill>
                    <a:schemeClr val="bg1">
                      <a:lumMod val="75000"/>
                    </a:schemeClr>
                  </a:solidFill>
                </a:rPr>
                <a:t>Lorem ipsum dolor sit amet, nibh est. A magna maecenas, quam. </a:t>
              </a:r>
            </a:p>
          </p:txBody>
        </p:sp>
      </p:grpSp>
      <p:grpSp>
        <p:nvGrpSpPr>
          <p:cNvPr id="10" name="Group 9">
            <a:extLst>
              <a:ext uri="{FF2B5EF4-FFF2-40B4-BE49-F238E27FC236}">
                <a16:creationId xmlns:a16="http://schemas.microsoft.com/office/drawing/2014/main" id="{25E67F93-120D-9CAF-42C1-1CE008A044B9}"/>
              </a:ext>
            </a:extLst>
          </p:cNvPr>
          <p:cNvGrpSpPr/>
          <p:nvPr/>
        </p:nvGrpSpPr>
        <p:grpSpPr>
          <a:xfrm>
            <a:off x="6428258" y="2936533"/>
            <a:ext cx="1527049" cy="913153"/>
            <a:chOff x="6428258" y="2742570"/>
            <a:chExt cx="1527049" cy="913153"/>
          </a:xfrm>
        </p:grpSpPr>
        <p:sp>
          <p:nvSpPr>
            <p:cNvPr id="34" name="TextBox 33">
              <a:extLst>
                <a:ext uri="{FF2B5EF4-FFF2-40B4-BE49-F238E27FC236}">
                  <a16:creationId xmlns:a16="http://schemas.microsoft.com/office/drawing/2014/main" id="{A55ACBE0-A784-7035-7692-E40F89E311EC}"/>
                </a:ext>
              </a:extLst>
            </p:cNvPr>
            <p:cNvSpPr txBox="1"/>
            <p:nvPr/>
          </p:nvSpPr>
          <p:spPr>
            <a:xfrm>
              <a:off x="6428259" y="2742570"/>
              <a:ext cx="1527048" cy="338554"/>
            </a:xfrm>
            <a:prstGeom prst="rect">
              <a:avLst/>
            </a:prstGeom>
            <a:noFill/>
          </p:spPr>
          <p:txBody>
            <a:bodyPr wrap="square" lIns="0" rIns="0" rtlCol="0" anchor="b">
              <a:spAutoFit/>
            </a:bodyPr>
            <a:lstStyle/>
            <a:p>
              <a:pPr algn="ctr"/>
              <a:r>
                <a:rPr lang="en-US" sz="1600" b="1" noProof="1">
                  <a:solidFill>
                    <a:schemeClr val="bg1"/>
                  </a:solidFill>
                </a:rPr>
                <a:t>Lorem Ipsum</a:t>
              </a:r>
            </a:p>
          </p:txBody>
        </p:sp>
        <p:sp>
          <p:nvSpPr>
            <p:cNvPr id="35" name="TextBox 34">
              <a:extLst>
                <a:ext uri="{FF2B5EF4-FFF2-40B4-BE49-F238E27FC236}">
                  <a16:creationId xmlns:a16="http://schemas.microsoft.com/office/drawing/2014/main" id="{75E06FBC-458C-FAC5-8372-339F3BBAF458}"/>
                </a:ext>
              </a:extLst>
            </p:cNvPr>
            <p:cNvSpPr txBox="1"/>
            <p:nvPr/>
          </p:nvSpPr>
          <p:spPr>
            <a:xfrm>
              <a:off x="6428258" y="3078643"/>
              <a:ext cx="1527048" cy="577080"/>
            </a:xfrm>
            <a:prstGeom prst="rect">
              <a:avLst/>
            </a:prstGeom>
            <a:noFill/>
          </p:spPr>
          <p:txBody>
            <a:bodyPr wrap="square" lIns="0" rIns="0" rtlCol="0" anchor="t">
              <a:spAutoFit/>
            </a:bodyPr>
            <a:lstStyle/>
            <a:p>
              <a:pPr algn="ctr"/>
              <a:r>
                <a:rPr lang="en-US" sz="1050" noProof="1">
                  <a:solidFill>
                    <a:schemeClr val="bg1">
                      <a:lumMod val="75000"/>
                    </a:schemeClr>
                  </a:solidFill>
                </a:rPr>
                <a:t>Lorem ipsum dolor sit amet, nibh est. A magna maecenas, quam. </a:t>
              </a:r>
            </a:p>
          </p:txBody>
        </p:sp>
      </p:grpSp>
      <p:grpSp>
        <p:nvGrpSpPr>
          <p:cNvPr id="8" name="Group 7">
            <a:extLst>
              <a:ext uri="{FF2B5EF4-FFF2-40B4-BE49-F238E27FC236}">
                <a16:creationId xmlns:a16="http://schemas.microsoft.com/office/drawing/2014/main" id="{00BFEB9A-7D88-BE8C-7B47-A59F327D90DB}"/>
              </a:ext>
            </a:extLst>
          </p:cNvPr>
          <p:cNvGrpSpPr/>
          <p:nvPr/>
        </p:nvGrpSpPr>
        <p:grpSpPr>
          <a:xfrm>
            <a:off x="1322844" y="2936533"/>
            <a:ext cx="1527049" cy="913153"/>
            <a:chOff x="1322844" y="2742570"/>
            <a:chExt cx="1527049" cy="913153"/>
          </a:xfrm>
        </p:grpSpPr>
        <p:sp>
          <p:nvSpPr>
            <p:cNvPr id="37" name="TextBox 36">
              <a:extLst>
                <a:ext uri="{FF2B5EF4-FFF2-40B4-BE49-F238E27FC236}">
                  <a16:creationId xmlns:a16="http://schemas.microsoft.com/office/drawing/2014/main" id="{E3C99632-0245-97B6-0658-761A889C4D1B}"/>
                </a:ext>
              </a:extLst>
            </p:cNvPr>
            <p:cNvSpPr txBox="1"/>
            <p:nvPr/>
          </p:nvSpPr>
          <p:spPr>
            <a:xfrm>
              <a:off x="1322845" y="2742570"/>
              <a:ext cx="1527048" cy="338554"/>
            </a:xfrm>
            <a:prstGeom prst="rect">
              <a:avLst/>
            </a:prstGeom>
            <a:noFill/>
          </p:spPr>
          <p:txBody>
            <a:bodyPr wrap="square" lIns="0" rIns="0" rtlCol="0" anchor="b">
              <a:spAutoFit/>
            </a:bodyPr>
            <a:lstStyle/>
            <a:p>
              <a:pPr algn="ctr"/>
              <a:r>
                <a:rPr lang="en-US" sz="1600" b="1" noProof="1">
                  <a:solidFill>
                    <a:schemeClr val="bg1"/>
                  </a:solidFill>
                </a:rPr>
                <a:t>Lorem Ipsum</a:t>
              </a:r>
            </a:p>
          </p:txBody>
        </p:sp>
        <p:sp>
          <p:nvSpPr>
            <p:cNvPr id="38" name="TextBox 37">
              <a:extLst>
                <a:ext uri="{FF2B5EF4-FFF2-40B4-BE49-F238E27FC236}">
                  <a16:creationId xmlns:a16="http://schemas.microsoft.com/office/drawing/2014/main" id="{A56E8C82-E2B6-B534-84AB-B33CA072F880}"/>
                </a:ext>
              </a:extLst>
            </p:cNvPr>
            <p:cNvSpPr txBox="1"/>
            <p:nvPr/>
          </p:nvSpPr>
          <p:spPr>
            <a:xfrm>
              <a:off x="1322844" y="3078643"/>
              <a:ext cx="1527048" cy="577080"/>
            </a:xfrm>
            <a:prstGeom prst="rect">
              <a:avLst/>
            </a:prstGeom>
            <a:noFill/>
          </p:spPr>
          <p:txBody>
            <a:bodyPr wrap="square" lIns="0" rIns="0" rtlCol="0" anchor="t">
              <a:spAutoFit/>
            </a:bodyPr>
            <a:lstStyle/>
            <a:p>
              <a:pPr algn="ctr"/>
              <a:r>
                <a:rPr lang="en-US" sz="1050" noProof="1">
                  <a:solidFill>
                    <a:schemeClr val="bg1">
                      <a:lumMod val="75000"/>
                    </a:schemeClr>
                  </a:solidFill>
                </a:rPr>
                <a:t>Lorem ipsum dolor sit amet, nibh est. A magna maecenas, quam. </a:t>
              </a:r>
            </a:p>
          </p:txBody>
        </p:sp>
      </p:grpSp>
      <p:pic>
        <p:nvPicPr>
          <p:cNvPr id="39" name="Graphic 38" descr="Brainstorm">
            <a:extLst>
              <a:ext uri="{FF2B5EF4-FFF2-40B4-BE49-F238E27FC236}">
                <a16:creationId xmlns:a16="http://schemas.microsoft.com/office/drawing/2014/main" id="{3126C385-FA1E-D8C6-1D11-A1F9DF73A68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94838" y="2059089"/>
            <a:ext cx="780533" cy="780533"/>
          </a:xfrm>
          <a:prstGeom prst="rect">
            <a:avLst/>
          </a:prstGeom>
        </p:spPr>
      </p:pic>
      <p:pic>
        <p:nvPicPr>
          <p:cNvPr id="40" name="Graphic 39" descr="Bullseye">
            <a:extLst>
              <a:ext uri="{FF2B5EF4-FFF2-40B4-BE49-F238E27FC236}">
                <a16:creationId xmlns:a16="http://schemas.microsoft.com/office/drawing/2014/main" id="{9EB5D5D7-A73B-BED9-8E91-CAF889D4EEE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44441" y="2149174"/>
            <a:ext cx="780533" cy="780533"/>
          </a:xfrm>
          <a:prstGeom prst="rect">
            <a:avLst/>
          </a:prstGeom>
        </p:spPr>
      </p:pic>
      <p:pic>
        <p:nvPicPr>
          <p:cNvPr id="41" name="Graphic 40" descr="Database">
            <a:extLst>
              <a:ext uri="{FF2B5EF4-FFF2-40B4-BE49-F238E27FC236}">
                <a16:creationId xmlns:a16="http://schemas.microsoft.com/office/drawing/2014/main" id="{6BC8B7C9-113E-A964-3456-56B7230E80D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01199" y="2094261"/>
            <a:ext cx="780533" cy="780533"/>
          </a:xfrm>
          <a:prstGeom prst="rect">
            <a:avLst/>
          </a:prstGeom>
        </p:spPr>
      </p:pic>
      <p:grpSp>
        <p:nvGrpSpPr>
          <p:cNvPr id="3" name="Group 2">
            <a:extLst>
              <a:ext uri="{FF2B5EF4-FFF2-40B4-BE49-F238E27FC236}">
                <a16:creationId xmlns:a16="http://schemas.microsoft.com/office/drawing/2014/main" id="{C863C37A-25A4-D8EB-0C55-8E1F9FFF800D}"/>
              </a:ext>
            </a:extLst>
          </p:cNvPr>
          <p:cNvGrpSpPr/>
          <p:nvPr/>
        </p:nvGrpSpPr>
        <p:grpSpPr>
          <a:xfrm>
            <a:off x="1826649" y="4420786"/>
            <a:ext cx="5490704" cy="1475447"/>
            <a:chOff x="332936" y="2473878"/>
            <a:chExt cx="2926080" cy="1967262"/>
          </a:xfrm>
        </p:grpSpPr>
        <p:sp>
          <p:nvSpPr>
            <p:cNvPr id="4" name="TextBox 3">
              <a:extLst>
                <a:ext uri="{FF2B5EF4-FFF2-40B4-BE49-F238E27FC236}">
                  <a16:creationId xmlns:a16="http://schemas.microsoft.com/office/drawing/2014/main" id="{13956F16-701D-1B5E-C251-1AFE288DA4AE}"/>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6" name="TextBox 5">
              <a:extLst>
                <a:ext uri="{FF2B5EF4-FFF2-40B4-BE49-F238E27FC236}">
                  <a16:creationId xmlns:a16="http://schemas.microsoft.com/office/drawing/2014/main" id="{E8EFBE72-680B-3A45-024E-385F6D90C743}"/>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a:t>
              </a:r>
            </a:p>
          </p:txBody>
        </p:sp>
      </p:grpSp>
    </p:spTree>
    <p:extLst>
      <p:ext uri="{BB962C8B-B14F-4D97-AF65-F5344CB8AC3E}">
        <p14:creationId xmlns:p14="http://schemas.microsoft.com/office/powerpoint/2010/main" val="1508872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02DC13D-C6C8-1599-62FA-B357BC1A4866}"/>
              </a:ext>
            </a:extLst>
          </p:cNvPr>
          <p:cNvSpPr txBox="1"/>
          <p:nvPr/>
        </p:nvSpPr>
        <p:spPr>
          <a:xfrm>
            <a:off x="55557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a:t>
            </a:r>
            <a:r>
              <a:rPr lang="en-CA" sz="1600" b="0" i="0" dirty="0">
                <a:solidFill>
                  <a:srgbClr val="FFFFFF">
                    <a:alpha val="41000"/>
                  </a:srgbClr>
                </a:solidFill>
                <a:effectLst/>
                <a:latin typeface="+mj-lt"/>
                <a:hlinkClick r:id="rId3"/>
              </a:rPr>
              <a:t>www.presentationgo.com/faq/</a:t>
            </a:r>
            <a:endParaRPr lang="en-US" sz="1600" dirty="0">
              <a:solidFill>
                <a:schemeClr val="bg1">
                  <a:alpha val="41000"/>
                </a:schemeClr>
              </a:solidFill>
              <a:latin typeface="+mj-lt"/>
            </a:endParaRPr>
          </a:p>
        </p:txBody>
      </p:sp>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10505</TotalTime>
  <Words>330</Words>
  <Application>Microsoft Office PowerPoint</Application>
  <PresentationFormat>On-screen Show (4:3)</PresentationFormat>
  <Paragraphs>27</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Three Speech Bubbles Diagram – Slide Template</vt:lpstr>
      <vt:lpstr>Three Speech Bubbles Diagram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Three Speech Bubbles Diagram</dc:title>
  <dc:creator>PresentationGO.com</dc:creator>
  <dc:description>© Copyright PresentationGO.com - Do not distribute or sale without written permission.</dc:description>
  <cp:lastModifiedBy>Christophe Barroche</cp:lastModifiedBy>
  <cp:revision>29</cp:revision>
  <dcterms:created xsi:type="dcterms:W3CDTF">2014-11-26T05:14:11Z</dcterms:created>
  <dcterms:modified xsi:type="dcterms:W3CDTF">2025-08-26T14:36:35Z</dcterms:modified>
  <cp:category>Charts &amp; Diagrams</cp:category>
</cp:coreProperties>
</file>