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52" r:id="rId4"/>
    <p:sldId id="362"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25" d="100"/>
          <a:sy n="125" d="100"/>
        </p:scale>
        <p:origin x="880" y="32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193A-EF80-FB34-5B7D-91765505B8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5B030-4955-7396-B703-5061858BC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2D07F4-CD01-F02D-EBA0-62A09DB8DC2A}"/>
              </a:ext>
            </a:extLst>
          </p:cNvPr>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a:extLst>
              <a:ext uri="{FF2B5EF4-FFF2-40B4-BE49-F238E27FC236}">
                <a16:creationId xmlns:a16="http://schemas.microsoft.com/office/drawing/2014/main" id="{CC197941-B892-34AE-DFD9-E88BF97EAB81}"/>
              </a:ext>
            </a:extLst>
          </p:cNvPr>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59353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Three Speech Bubbles Diagram – Slide Template</a:t>
            </a:r>
          </a:p>
        </p:txBody>
      </p:sp>
      <p:grpSp>
        <p:nvGrpSpPr>
          <p:cNvPr id="25" name="Group 24">
            <a:extLst>
              <a:ext uri="{FF2B5EF4-FFF2-40B4-BE49-F238E27FC236}">
                <a16:creationId xmlns:a16="http://schemas.microsoft.com/office/drawing/2014/main" id="{3716BF49-FC1F-4917-B9CE-98D11AB67329}"/>
              </a:ext>
            </a:extLst>
          </p:cNvPr>
          <p:cNvGrpSpPr/>
          <p:nvPr/>
        </p:nvGrpSpPr>
        <p:grpSpPr>
          <a:xfrm>
            <a:off x="2435531" y="4480396"/>
            <a:ext cx="7320939" cy="1444041"/>
            <a:chOff x="332936" y="2627766"/>
            <a:chExt cx="2926080" cy="1444041"/>
          </a:xfrm>
        </p:grpSpPr>
        <p:sp>
          <p:nvSpPr>
            <p:cNvPr id="26" name="TextBox 25">
              <a:extLst>
                <a:ext uri="{FF2B5EF4-FFF2-40B4-BE49-F238E27FC236}">
                  <a16:creationId xmlns:a16="http://schemas.microsoft.com/office/drawing/2014/main" id="{E7C8C714-380F-40CD-8899-4B7E573A04B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7" name="TextBox 26">
              <a:extLst>
                <a:ext uri="{FF2B5EF4-FFF2-40B4-BE49-F238E27FC236}">
                  <a16:creationId xmlns:a16="http://schemas.microsoft.com/office/drawing/2014/main" id="{E93B2092-0398-4984-A460-C2A92CAC9B40}"/>
                </a:ext>
              </a:extLst>
            </p:cNvPr>
            <p:cNvSpPr txBox="1"/>
            <p:nvPr/>
          </p:nvSpPr>
          <p:spPr>
            <a:xfrm>
              <a:off x="332936" y="3086922"/>
              <a:ext cx="2926080" cy="984885"/>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 name="Group 4">
            <a:extLst>
              <a:ext uri="{FF2B5EF4-FFF2-40B4-BE49-F238E27FC236}">
                <a16:creationId xmlns:a16="http://schemas.microsoft.com/office/drawing/2014/main" id="{C9C42197-6D0C-6083-E225-C579E8F8D777}"/>
              </a:ext>
            </a:extLst>
          </p:cNvPr>
          <p:cNvGrpSpPr/>
          <p:nvPr/>
        </p:nvGrpSpPr>
        <p:grpSpPr>
          <a:xfrm>
            <a:off x="2362907" y="1585733"/>
            <a:ext cx="7580010" cy="2774577"/>
            <a:chOff x="28308299" y="12420599"/>
            <a:chExt cx="1699263" cy="621996"/>
          </a:xfrm>
        </p:grpSpPr>
        <p:sp>
          <p:nvSpPr>
            <p:cNvPr id="23" name="Shape">
              <a:extLst>
                <a:ext uri="{FF2B5EF4-FFF2-40B4-BE49-F238E27FC236}">
                  <a16:creationId xmlns:a16="http://schemas.microsoft.com/office/drawing/2014/main" id="{E6259159-5287-DEA7-BA23-5B0965877E49}"/>
                </a:ext>
              </a:extLst>
            </p:cNvPr>
            <p:cNvSpPr/>
            <p:nvPr/>
          </p:nvSpPr>
          <p:spPr>
            <a:xfrm>
              <a:off x="29451299" y="12420600"/>
              <a:ext cx="556263" cy="621995"/>
            </a:xfrm>
            <a:custGeom>
              <a:avLst/>
              <a:gdLst/>
              <a:ahLst/>
              <a:cxnLst>
                <a:cxn ang="0">
                  <a:pos x="wd2" y="hd2"/>
                </a:cxn>
                <a:cxn ang="5400000">
                  <a:pos x="wd2" y="hd2"/>
                </a:cxn>
                <a:cxn ang="10800000">
                  <a:pos x="wd2" y="hd2"/>
                </a:cxn>
                <a:cxn ang="16200000">
                  <a:pos x="wd2" y="hd2"/>
                </a:cxn>
              </a:cxnLst>
              <a:rect l="0" t="0" r="r" b="b"/>
              <a:pathLst>
                <a:path w="21600" h="21502" extrusionOk="0">
                  <a:moveTo>
                    <a:pt x="18296" y="21502"/>
                  </a:moveTo>
                  <a:cubicBezTo>
                    <a:pt x="18148" y="21502"/>
                    <a:pt x="18000" y="21502"/>
                    <a:pt x="17852" y="21458"/>
                  </a:cubicBezTo>
                  <a:cubicBezTo>
                    <a:pt x="13019" y="20843"/>
                    <a:pt x="8038" y="20404"/>
                    <a:pt x="3107" y="20097"/>
                  </a:cubicBezTo>
                  <a:cubicBezTo>
                    <a:pt x="1381" y="20009"/>
                    <a:pt x="0" y="18692"/>
                    <a:pt x="0" y="17156"/>
                  </a:cubicBezTo>
                  <a:cubicBezTo>
                    <a:pt x="0" y="17024"/>
                    <a:pt x="99" y="16936"/>
                    <a:pt x="247" y="16936"/>
                  </a:cubicBezTo>
                  <a:cubicBezTo>
                    <a:pt x="395" y="16936"/>
                    <a:pt x="493" y="17024"/>
                    <a:pt x="493" y="17156"/>
                  </a:cubicBezTo>
                  <a:cubicBezTo>
                    <a:pt x="493" y="18473"/>
                    <a:pt x="1627" y="19570"/>
                    <a:pt x="3107" y="19658"/>
                  </a:cubicBezTo>
                  <a:cubicBezTo>
                    <a:pt x="8038" y="19965"/>
                    <a:pt x="13019" y="20404"/>
                    <a:pt x="17852" y="21019"/>
                  </a:cubicBezTo>
                  <a:cubicBezTo>
                    <a:pt x="18641" y="21107"/>
                    <a:pt x="19479" y="20887"/>
                    <a:pt x="20121" y="20404"/>
                  </a:cubicBezTo>
                  <a:cubicBezTo>
                    <a:pt x="20762" y="19922"/>
                    <a:pt x="21107" y="19219"/>
                    <a:pt x="21107" y="18517"/>
                  </a:cubicBezTo>
                  <a:lnTo>
                    <a:pt x="21107" y="2975"/>
                  </a:lnTo>
                  <a:cubicBezTo>
                    <a:pt x="21107" y="2229"/>
                    <a:pt x="20762" y="1570"/>
                    <a:pt x="20121" y="1087"/>
                  </a:cubicBezTo>
                  <a:cubicBezTo>
                    <a:pt x="19479" y="604"/>
                    <a:pt x="18690" y="385"/>
                    <a:pt x="17852" y="473"/>
                  </a:cubicBezTo>
                  <a:cubicBezTo>
                    <a:pt x="13019" y="1087"/>
                    <a:pt x="8038" y="1526"/>
                    <a:pt x="3107" y="1834"/>
                  </a:cubicBezTo>
                  <a:cubicBezTo>
                    <a:pt x="1627" y="1922"/>
                    <a:pt x="493" y="3019"/>
                    <a:pt x="493" y="4336"/>
                  </a:cubicBezTo>
                  <a:cubicBezTo>
                    <a:pt x="493" y="4468"/>
                    <a:pt x="395" y="4556"/>
                    <a:pt x="247" y="4556"/>
                  </a:cubicBezTo>
                  <a:cubicBezTo>
                    <a:pt x="99" y="4556"/>
                    <a:pt x="0" y="4468"/>
                    <a:pt x="0" y="4336"/>
                  </a:cubicBezTo>
                  <a:cubicBezTo>
                    <a:pt x="0" y="2800"/>
                    <a:pt x="1381" y="1482"/>
                    <a:pt x="3107" y="1395"/>
                  </a:cubicBezTo>
                  <a:cubicBezTo>
                    <a:pt x="8038" y="1087"/>
                    <a:pt x="12970" y="648"/>
                    <a:pt x="17852" y="34"/>
                  </a:cubicBezTo>
                  <a:cubicBezTo>
                    <a:pt x="18789" y="-98"/>
                    <a:pt x="19775" y="165"/>
                    <a:pt x="20466" y="736"/>
                  </a:cubicBezTo>
                  <a:cubicBezTo>
                    <a:pt x="21205" y="1307"/>
                    <a:pt x="21600" y="2097"/>
                    <a:pt x="21600" y="2975"/>
                  </a:cubicBezTo>
                  <a:lnTo>
                    <a:pt x="21600" y="18517"/>
                  </a:lnTo>
                  <a:cubicBezTo>
                    <a:pt x="21600" y="19395"/>
                    <a:pt x="21205" y="20185"/>
                    <a:pt x="20466" y="20756"/>
                  </a:cubicBezTo>
                  <a:cubicBezTo>
                    <a:pt x="19874" y="21282"/>
                    <a:pt x="19085" y="21502"/>
                    <a:pt x="18296" y="21502"/>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A5E06D25-8E72-6E8F-2A5F-5614888051C3}"/>
                </a:ext>
              </a:extLst>
            </p:cNvPr>
            <p:cNvSpPr/>
            <p:nvPr/>
          </p:nvSpPr>
          <p:spPr>
            <a:xfrm>
              <a:off x="28308299" y="12420599"/>
              <a:ext cx="614683" cy="621995"/>
            </a:xfrm>
            <a:custGeom>
              <a:avLst/>
              <a:gdLst/>
              <a:ahLst/>
              <a:cxnLst>
                <a:cxn ang="0">
                  <a:pos x="wd2" y="hd2"/>
                </a:cxn>
                <a:cxn ang="5400000">
                  <a:pos x="wd2" y="hd2"/>
                </a:cxn>
                <a:cxn ang="10800000">
                  <a:pos x="wd2" y="hd2"/>
                </a:cxn>
                <a:cxn ang="16200000">
                  <a:pos x="wd2" y="hd2"/>
                </a:cxn>
              </a:cxnLst>
              <a:rect l="0" t="0" r="r" b="b"/>
              <a:pathLst>
                <a:path w="21600" h="21502" extrusionOk="0">
                  <a:moveTo>
                    <a:pt x="2990" y="21502"/>
                  </a:moveTo>
                  <a:cubicBezTo>
                    <a:pt x="2276" y="21502"/>
                    <a:pt x="1562" y="21239"/>
                    <a:pt x="1026" y="20756"/>
                  </a:cubicBezTo>
                  <a:cubicBezTo>
                    <a:pt x="357" y="20185"/>
                    <a:pt x="0" y="19395"/>
                    <a:pt x="0" y="18517"/>
                  </a:cubicBezTo>
                  <a:lnTo>
                    <a:pt x="0" y="2975"/>
                  </a:lnTo>
                  <a:cubicBezTo>
                    <a:pt x="0" y="2097"/>
                    <a:pt x="357" y="1307"/>
                    <a:pt x="1026" y="736"/>
                  </a:cubicBezTo>
                  <a:cubicBezTo>
                    <a:pt x="1696" y="165"/>
                    <a:pt x="2544" y="-98"/>
                    <a:pt x="3392" y="34"/>
                  </a:cubicBezTo>
                  <a:cubicBezTo>
                    <a:pt x="7765" y="648"/>
                    <a:pt x="12273" y="1087"/>
                    <a:pt x="16735" y="1395"/>
                  </a:cubicBezTo>
                  <a:cubicBezTo>
                    <a:pt x="18297" y="1483"/>
                    <a:pt x="19547" y="2800"/>
                    <a:pt x="19547" y="4336"/>
                  </a:cubicBezTo>
                  <a:lnTo>
                    <a:pt x="19547" y="8595"/>
                  </a:lnTo>
                  <a:lnTo>
                    <a:pt x="21555" y="10570"/>
                  </a:lnTo>
                  <a:cubicBezTo>
                    <a:pt x="21600" y="10614"/>
                    <a:pt x="21600" y="10658"/>
                    <a:pt x="21600" y="10746"/>
                  </a:cubicBezTo>
                  <a:cubicBezTo>
                    <a:pt x="21600" y="10834"/>
                    <a:pt x="21555" y="10878"/>
                    <a:pt x="21555" y="10922"/>
                  </a:cubicBezTo>
                  <a:lnTo>
                    <a:pt x="19547" y="12897"/>
                  </a:lnTo>
                  <a:lnTo>
                    <a:pt x="19547" y="17156"/>
                  </a:lnTo>
                  <a:cubicBezTo>
                    <a:pt x="19547" y="18692"/>
                    <a:pt x="18297" y="20009"/>
                    <a:pt x="16735" y="20097"/>
                  </a:cubicBezTo>
                  <a:cubicBezTo>
                    <a:pt x="12273" y="20404"/>
                    <a:pt x="7810" y="20844"/>
                    <a:pt x="3392" y="21458"/>
                  </a:cubicBezTo>
                  <a:cubicBezTo>
                    <a:pt x="3258" y="21502"/>
                    <a:pt x="3124" y="21502"/>
                    <a:pt x="2990" y="21502"/>
                  </a:cubicBezTo>
                  <a:close/>
                  <a:moveTo>
                    <a:pt x="2990" y="517"/>
                  </a:moveTo>
                  <a:cubicBezTo>
                    <a:pt x="2365" y="517"/>
                    <a:pt x="1785" y="736"/>
                    <a:pt x="1294" y="1131"/>
                  </a:cubicBezTo>
                  <a:cubicBezTo>
                    <a:pt x="714" y="1614"/>
                    <a:pt x="402" y="2317"/>
                    <a:pt x="402" y="3019"/>
                  </a:cubicBezTo>
                  <a:lnTo>
                    <a:pt x="402" y="18561"/>
                  </a:lnTo>
                  <a:cubicBezTo>
                    <a:pt x="402" y="19307"/>
                    <a:pt x="714" y="19965"/>
                    <a:pt x="1294" y="20448"/>
                  </a:cubicBezTo>
                  <a:cubicBezTo>
                    <a:pt x="1874" y="20931"/>
                    <a:pt x="2588" y="21151"/>
                    <a:pt x="3347" y="21063"/>
                  </a:cubicBezTo>
                  <a:cubicBezTo>
                    <a:pt x="7721" y="20448"/>
                    <a:pt x="12228" y="20009"/>
                    <a:pt x="16691" y="19702"/>
                  </a:cubicBezTo>
                  <a:cubicBezTo>
                    <a:pt x="18030" y="19614"/>
                    <a:pt x="19056" y="18517"/>
                    <a:pt x="19056" y="17200"/>
                  </a:cubicBezTo>
                  <a:lnTo>
                    <a:pt x="19056" y="12853"/>
                  </a:lnTo>
                  <a:cubicBezTo>
                    <a:pt x="19056" y="12809"/>
                    <a:pt x="19101" y="12722"/>
                    <a:pt x="19101" y="12678"/>
                  </a:cubicBezTo>
                  <a:lnTo>
                    <a:pt x="21020" y="10790"/>
                  </a:lnTo>
                  <a:lnTo>
                    <a:pt x="19101" y="8902"/>
                  </a:lnTo>
                  <a:cubicBezTo>
                    <a:pt x="19056" y="8858"/>
                    <a:pt x="19056" y="8814"/>
                    <a:pt x="19056" y="8726"/>
                  </a:cubicBezTo>
                  <a:lnTo>
                    <a:pt x="19056" y="4380"/>
                  </a:lnTo>
                  <a:cubicBezTo>
                    <a:pt x="19056" y="3063"/>
                    <a:pt x="18030" y="1965"/>
                    <a:pt x="16691" y="1878"/>
                  </a:cubicBezTo>
                  <a:cubicBezTo>
                    <a:pt x="12228" y="1570"/>
                    <a:pt x="7721" y="1131"/>
                    <a:pt x="3347" y="517"/>
                  </a:cubicBezTo>
                  <a:cubicBezTo>
                    <a:pt x="3213" y="517"/>
                    <a:pt x="3124" y="517"/>
                    <a:pt x="2990" y="517"/>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810F414B-79A4-D5A3-AAE1-AC1B57DD397F}"/>
                </a:ext>
              </a:extLst>
            </p:cNvPr>
            <p:cNvSpPr/>
            <p:nvPr/>
          </p:nvSpPr>
          <p:spPr>
            <a:xfrm>
              <a:off x="28879799" y="12471400"/>
              <a:ext cx="615952" cy="526021"/>
            </a:xfrm>
            <a:custGeom>
              <a:avLst/>
              <a:gdLst/>
              <a:ahLst/>
              <a:cxnLst>
                <a:cxn ang="0">
                  <a:pos x="wd2" y="hd2"/>
                </a:cxn>
                <a:cxn ang="5400000">
                  <a:pos x="wd2" y="hd2"/>
                </a:cxn>
                <a:cxn ang="10800000">
                  <a:pos x="wd2" y="hd2"/>
                </a:cxn>
                <a:cxn ang="16200000">
                  <a:pos x="wd2" y="hd2"/>
                </a:cxn>
              </a:cxnLst>
              <a:rect l="0" t="0" r="r" b="b"/>
              <a:pathLst>
                <a:path w="21600" h="21506" extrusionOk="0">
                  <a:moveTo>
                    <a:pt x="16567" y="21501"/>
                  </a:moveTo>
                  <a:cubicBezTo>
                    <a:pt x="16523" y="21501"/>
                    <a:pt x="16478" y="21501"/>
                    <a:pt x="16434" y="21501"/>
                  </a:cubicBezTo>
                  <a:cubicBezTo>
                    <a:pt x="12025" y="21293"/>
                    <a:pt x="7571" y="21293"/>
                    <a:pt x="3118" y="21501"/>
                  </a:cubicBezTo>
                  <a:cubicBezTo>
                    <a:pt x="2316" y="21553"/>
                    <a:pt x="1514" y="21190"/>
                    <a:pt x="935" y="20515"/>
                  </a:cubicBezTo>
                  <a:cubicBezTo>
                    <a:pt x="356" y="19840"/>
                    <a:pt x="0" y="18957"/>
                    <a:pt x="0" y="17970"/>
                  </a:cubicBezTo>
                  <a:cubicBezTo>
                    <a:pt x="0" y="17815"/>
                    <a:pt x="89" y="17711"/>
                    <a:pt x="223" y="17711"/>
                  </a:cubicBezTo>
                  <a:cubicBezTo>
                    <a:pt x="356" y="17711"/>
                    <a:pt x="445" y="17815"/>
                    <a:pt x="445" y="17970"/>
                  </a:cubicBezTo>
                  <a:cubicBezTo>
                    <a:pt x="445" y="18801"/>
                    <a:pt x="713" y="19528"/>
                    <a:pt x="1247" y="20099"/>
                  </a:cubicBezTo>
                  <a:cubicBezTo>
                    <a:pt x="1737" y="20670"/>
                    <a:pt x="2405" y="20930"/>
                    <a:pt x="3118" y="20930"/>
                  </a:cubicBezTo>
                  <a:cubicBezTo>
                    <a:pt x="7527" y="20722"/>
                    <a:pt x="12025" y="20722"/>
                    <a:pt x="16434" y="20930"/>
                  </a:cubicBezTo>
                  <a:cubicBezTo>
                    <a:pt x="17146" y="20982"/>
                    <a:pt x="17770" y="20670"/>
                    <a:pt x="18304" y="20099"/>
                  </a:cubicBezTo>
                  <a:cubicBezTo>
                    <a:pt x="18794" y="19528"/>
                    <a:pt x="19106" y="18749"/>
                    <a:pt x="19106" y="17970"/>
                  </a:cubicBezTo>
                  <a:lnTo>
                    <a:pt x="19106" y="13193"/>
                  </a:lnTo>
                  <a:cubicBezTo>
                    <a:pt x="19106" y="13141"/>
                    <a:pt x="19151" y="13038"/>
                    <a:pt x="19151" y="12986"/>
                  </a:cubicBezTo>
                  <a:lnTo>
                    <a:pt x="21066" y="10753"/>
                  </a:lnTo>
                  <a:lnTo>
                    <a:pt x="19151" y="8520"/>
                  </a:lnTo>
                  <a:cubicBezTo>
                    <a:pt x="19106" y="8468"/>
                    <a:pt x="19106" y="8416"/>
                    <a:pt x="19106" y="8313"/>
                  </a:cubicBezTo>
                  <a:lnTo>
                    <a:pt x="19106" y="3536"/>
                  </a:lnTo>
                  <a:cubicBezTo>
                    <a:pt x="19106" y="2705"/>
                    <a:pt x="18839" y="1978"/>
                    <a:pt x="18304" y="1407"/>
                  </a:cubicBezTo>
                  <a:cubicBezTo>
                    <a:pt x="17814" y="836"/>
                    <a:pt x="17146" y="576"/>
                    <a:pt x="16434" y="576"/>
                  </a:cubicBezTo>
                  <a:cubicBezTo>
                    <a:pt x="12025" y="784"/>
                    <a:pt x="7527" y="784"/>
                    <a:pt x="3118" y="576"/>
                  </a:cubicBezTo>
                  <a:cubicBezTo>
                    <a:pt x="2405" y="524"/>
                    <a:pt x="1781" y="836"/>
                    <a:pt x="1247" y="1407"/>
                  </a:cubicBezTo>
                  <a:cubicBezTo>
                    <a:pt x="757" y="1978"/>
                    <a:pt x="445" y="2757"/>
                    <a:pt x="445" y="3536"/>
                  </a:cubicBezTo>
                  <a:cubicBezTo>
                    <a:pt x="445" y="3691"/>
                    <a:pt x="356" y="3795"/>
                    <a:pt x="223" y="3795"/>
                  </a:cubicBezTo>
                  <a:cubicBezTo>
                    <a:pt x="89" y="3795"/>
                    <a:pt x="0" y="3691"/>
                    <a:pt x="0" y="3536"/>
                  </a:cubicBezTo>
                  <a:cubicBezTo>
                    <a:pt x="0" y="2601"/>
                    <a:pt x="312" y="1666"/>
                    <a:pt x="935" y="991"/>
                  </a:cubicBezTo>
                  <a:cubicBezTo>
                    <a:pt x="1514" y="316"/>
                    <a:pt x="2316" y="5"/>
                    <a:pt x="3118" y="5"/>
                  </a:cubicBezTo>
                  <a:cubicBezTo>
                    <a:pt x="7527" y="213"/>
                    <a:pt x="11980" y="213"/>
                    <a:pt x="16434" y="5"/>
                  </a:cubicBezTo>
                  <a:cubicBezTo>
                    <a:pt x="17235" y="-47"/>
                    <a:pt x="18037" y="316"/>
                    <a:pt x="18616" y="991"/>
                  </a:cubicBezTo>
                  <a:cubicBezTo>
                    <a:pt x="19195" y="1666"/>
                    <a:pt x="19551" y="2549"/>
                    <a:pt x="19551" y="3536"/>
                  </a:cubicBezTo>
                  <a:lnTo>
                    <a:pt x="19551" y="8209"/>
                  </a:lnTo>
                  <a:lnTo>
                    <a:pt x="21555" y="10545"/>
                  </a:lnTo>
                  <a:cubicBezTo>
                    <a:pt x="21600" y="10597"/>
                    <a:pt x="21600" y="10649"/>
                    <a:pt x="21600" y="10753"/>
                  </a:cubicBezTo>
                  <a:cubicBezTo>
                    <a:pt x="21600" y="10857"/>
                    <a:pt x="21555" y="10909"/>
                    <a:pt x="21555" y="10961"/>
                  </a:cubicBezTo>
                  <a:lnTo>
                    <a:pt x="19551" y="13297"/>
                  </a:lnTo>
                  <a:lnTo>
                    <a:pt x="19551" y="17970"/>
                  </a:lnTo>
                  <a:cubicBezTo>
                    <a:pt x="19551" y="18905"/>
                    <a:pt x="19240" y="19840"/>
                    <a:pt x="18616" y="20515"/>
                  </a:cubicBezTo>
                  <a:cubicBezTo>
                    <a:pt x="18082" y="21138"/>
                    <a:pt x="17369" y="21501"/>
                    <a:pt x="16567" y="21501"/>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grpSp>
        <p:nvGrpSpPr>
          <p:cNvPr id="30" name="Group 29">
            <a:extLst>
              <a:ext uri="{FF2B5EF4-FFF2-40B4-BE49-F238E27FC236}">
                <a16:creationId xmlns:a16="http://schemas.microsoft.com/office/drawing/2014/main" id="{A9938F96-BBC3-256A-DA3F-27D4A509DB76}"/>
              </a:ext>
            </a:extLst>
          </p:cNvPr>
          <p:cNvGrpSpPr/>
          <p:nvPr/>
        </p:nvGrpSpPr>
        <p:grpSpPr>
          <a:xfrm>
            <a:off x="5444080" y="2922423"/>
            <a:ext cx="1541957" cy="1013154"/>
            <a:chOff x="332936" y="2720099"/>
            <a:chExt cx="2975111" cy="1013154"/>
          </a:xfrm>
        </p:grpSpPr>
        <p:sp>
          <p:nvSpPr>
            <p:cNvPr id="31" name="TextBox 30">
              <a:extLst>
                <a:ext uri="{FF2B5EF4-FFF2-40B4-BE49-F238E27FC236}">
                  <a16:creationId xmlns:a16="http://schemas.microsoft.com/office/drawing/2014/main" id="{779928A7-B285-6232-5400-CEF7BD6F706D}"/>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t>Lorem Ipsum</a:t>
              </a:r>
            </a:p>
          </p:txBody>
        </p:sp>
        <p:sp>
          <p:nvSpPr>
            <p:cNvPr id="32" name="TextBox 31">
              <a:extLst>
                <a:ext uri="{FF2B5EF4-FFF2-40B4-BE49-F238E27FC236}">
                  <a16:creationId xmlns:a16="http://schemas.microsoft.com/office/drawing/2014/main" id="{AE6C21AA-66AE-678E-51F8-384C5122D1EF}"/>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tx1">
                      <a:lumMod val="65000"/>
                      <a:lumOff val="35000"/>
                    </a:schemeClr>
                  </a:solidFill>
                </a:rPr>
                <a:t>Lorem ipsum dolor sit amet, nibh est. A magna maecenas, quam. </a:t>
              </a:r>
            </a:p>
          </p:txBody>
        </p:sp>
      </p:grpSp>
      <p:grpSp>
        <p:nvGrpSpPr>
          <p:cNvPr id="33" name="Group 32">
            <a:extLst>
              <a:ext uri="{FF2B5EF4-FFF2-40B4-BE49-F238E27FC236}">
                <a16:creationId xmlns:a16="http://schemas.microsoft.com/office/drawing/2014/main" id="{38287226-22FA-C1D8-E02D-A5838B6C51F1}"/>
              </a:ext>
            </a:extLst>
          </p:cNvPr>
          <p:cNvGrpSpPr/>
          <p:nvPr/>
        </p:nvGrpSpPr>
        <p:grpSpPr>
          <a:xfrm>
            <a:off x="8030404" y="2922423"/>
            <a:ext cx="1541957" cy="1013154"/>
            <a:chOff x="332936" y="2720099"/>
            <a:chExt cx="2975111" cy="1013154"/>
          </a:xfrm>
        </p:grpSpPr>
        <p:sp>
          <p:nvSpPr>
            <p:cNvPr id="34" name="TextBox 33">
              <a:extLst>
                <a:ext uri="{FF2B5EF4-FFF2-40B4-BE49-F238E27FC236}">
                  <a16:creationId xmlns:a16="http://schemas.microsoft.com/office/drawing/2014/main" id="{E443BBC1-0507-B4BF-5A14-AC4EDB9F453A}"/>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t>Lorem Ipsum</a:t>
              </a:r>
            </a:p>
          </p:txBody>
        </p:sp>
        <p:sp>
          <p:nvSpPr>
            <p:cNvPr id="35" name="TextBox 34">
              <a:extLst>
                <a:ext uri="{FF2B5EF4-FFF2-40B4-BE49-F238E27FC236}">
                  <a16:creationId xmlns:a16="http://schemas.microsoft.com/office/drawing/2014/main" id="{B5F6A607-D31C-B75E-9237-910DFCFEAE60}"/>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tx1">
                      <a:lumMod val="65000"/>
                      <a:lumOff val="35000"/>
                    </a:schemeClr>
                  </a:solidFill>
                </a:rPr>
                <a:t>Lorem ipsum dolor sit amet, nibh est. A magna maecenas, quam. </a:t>
              </a:r>
            </a:p>
          </p:txBody>
        </p:sp>
      </p:grpSp>
      <p:grpSp>
        <p:nvGrpSpPr>
          <p:cNvPr id="36" name="Group 35">
            <a:extLst>
              <a:ext uri="{FF2B5EF4-FFF2-40B4-BE49-F238E27FC236}">
                <a16:creationId xmlns:a16="http://schemas.microsoft.com/office/drawing/2014/main" id="{02A9A0AA-1001-A0B2-E7DC-ED83DC2EE96F}"/>
              </a:ext>
            </a:extLst>
          </p:cNvPr>
          <p:cNvGrpSpPr/>
          <p:nvPr/>
        </p:nvGrpSpPr>
        <p:grpSpPr>
          <a:xfrm>
            <a:off x="2866592" y="2922423"/>
            <a:ext cx="1541957" cy="1013154"/>
            <a:chOff x="332936" y="2720099"/>
            <a:chExt cx="2975111" cy="1013154"/>
          </a:xfrm>
        </p:grpSpPr>
        <p:sp>
          <p:nvSpPr>
            <p:cNvPr id="37" name="TextBox 36">
              <a:extLst>
                <a:ext uri="{FF2B5EF4-FFF2-40B4-BE49-F238E27FC236}">
                  <a16:creationId xmlns:a16="http://schemas.microsoft.com/office/drawing/2014/main" id="{DEB0DC9C-9440-93F4-2110-1834154A2BEE}"/>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t>Lorem Ipsum</a:t>
              </a:r>
            </a:p>
          </p:txBody>
        </p:sp>
        <p:sp>
          <p:nvSpPr>
            <p:cNvPr id="38" name="TextBox 37">
              <a:extLst>
                <a:ext uri="{FF2B5EF4-FFF2-40B4-BE49-F238E27FC236}">
                  <a16:creationId xmlns:a16="http://schemas.microsoft.com/office/drawing/2014/main" id="{198154F6-667E-AF10-354A-4260BFD61213}"/>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tx1">
                      <a:lumMod val="65000"/>
                      <a:lumOff val="35000"/>
                    </a:schemeClr>
                  </a:solidFill>
                </a:rPr>
                <a:t>Lorem ipsum dolor sit amet, nibh est. A magna maecenas, quam. </a:t>
              </a:r>
            </a:p>
          </p:txBody>
        </p:sp>
      </p:grpSp>
      <p:pic>
        <p:nvPicPr>
          <p:cNvPr id="39" name="Graphic 38" descr="Brainstorm">
            <a:extLst>
              <a:ext uri="{FF2B5EF4-FFF2-40B4-BE49-F238E27FC236}">
                <a16:creationId xmlns:a16="http://schemas.microsoft.com/office/drawing/2014/main" id="{618A654A-590A-ACF3-2128-3F51F94E5F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42840" y="2061846"/>
            <a:ext cx="789461" cy="789461"/>
          </a:xfrm>
          <a:prstGeom prst="rect">
            <a:avLst/>
          </a:prstGeom>
        </p:spPr>
      </p:pic>
      <p:pic>
        <p:nvPicPr>
          <p:cNvPr id="40" name="Graphic 39" descr="Bullseye">
            <a:extLst>
              <a:ext uri="{FF2B5EF4-FFF2-40B4-BE49-F238E27FC236}">
                <a16:creationId xmlns:a16="http://schemas.microsoft.com/office/drawing/2014/main" id="{5FC33DB2-D159-AC75-FF9A-38A57539B4D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20328" y="2152962"/>
            <a:ext cx="789461" cy="789461"/>
          </a:xfrm>
          <a:prstGeom prst="rect">
            <a:avLst/>
          </a:prstGeom>
        </p:spPr>
      </p:pic>
      <p:pic>
        <p:nvPicPr>
          <p:cNvPr id="41" name="Graphic 40" descr="Database">
            <a:extLst>
              <a:ext uri="{FF2B5EF4-FFF2-40B4-BE49-F238E27FC236}">
                <a16:creationId xmlns:a16="http://schemas.microsoft.com/office/drawing/2014/main" id="{34CB3E31-0918-F299-FBCA-4326A49A863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06466" y="2097421"/>
            <a:ext cx="789461" cy="789461"/>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C5BD4-6FE1-43B8-FA18-09CF2FD4E5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E91874-2131-490F-3C33-EFC941954AC3}"/>
              </a:ext>
            </a:extLst>
          </p:cNvPr>
          <p:cNvSpPr>
            <a:spLocks noGrp="1"/>
          </p:cNvSpPr>
          <p:nvPr>
            <p:ph type="title"/>
          </p:nvPr>
        </p:nvSpPr>
        <p:spPr/>
        <p:txBody>
          <a:bodyPr/>
          <a:lstStyle/>
          <a:p>
            <a:r>
              <a:rPr lang="en-US"/>
              <a:t>Three Speech Bubbles Diagram </a:t>
            </a:r>
            <a:r>
              <a:rPr lang="en-US" dirty="0"/>
              <a:t>– Slide Template</a:t>
            </a:r>
          </a:p>
        </p:txBody>
      </p:sp>
      <p:grpSp>
        <p:nvGrpSpPr>
          <p:cNvPr id="25" name="Group 24">
            <a:extLst>
              <a:ext uri="{FF2B5EF4-FFF2-40B4-BE49-F238E27FC236}">
                <a16:creationId xmlns:a16="http://schemas.microsoft.com/office/drawing/2014/main" id="{089A4A7F-2FA8-31F8-B6C7-E098B86601FC}"/>
              </a:ext>
            </a:extLst>
          </p:cNvPr>
          <p:cNvGrpSpPr/>
          <p:nvPr/>
        </p:nvGrpSpPr>
        <p:grpSpPr>
          <a:xfrm>
            <a:off x="2435531" y="4480396"/>
            <a:ext cx="7320939" cy="1444041"/>
            <a:chOff x="332936" y="2627766"/>
            <a:chExt cx="2926080" cy="1444041"/>
          </a:xfrm>
        </p:grpSpPr>
        <p:sp>
          <p:nvSpPr>
            <p:cNvPr id="26" name="TextBox 25">
              <a:extLst>
                <a:ext uri="{FF2B5EF4-FFF2-40B4-BE49-F238E27FC236}">
                  <a16:creationId xmlns:a16="http://schemas.microsoft.com/office/drawing/2014/main" id="{5B14C0CF-DC80-6DEF-DFAC-A0D7EA8BD8F9}"/>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7" name="TextBox 26">
              <a:extLst>
                <a:ext uri="{FF2B5EF4-FFF2-40B4-BE49-F238E27FC236}">
                  <a16:creationId xmlns:a16="http://schemas.microsoft.com/office/drawing/2014/main" id="{2FAC6C5D-48D0-A0A7-FA05-25301422E817}"/>
                </a:ext>
              </a:extLst>
            </p:cNvPr>
            <p:cNvSpPr txBox="1"/>
            <p:nvPr/>
          </p:nvSpPr>
          <p:spPr>
            <a:xfrm>
              <a:off x="332936" y="3086922"/>
              <a:ext cx="2926080" cy="984885"/>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5" name="Group 4">
            <a:extLst>
              <a:ext uri="{FF2B5EF4-FFF2-40B4-BE49-F238E27FC236}">
                <a16:creationId xmlns:a16="http://schemas.microsoft.com/office/drawing/2014/main" id="{EA818248-C190-8CA4-57A0-5E7B4003A53E}"/>
              </a:ext>
            </a:extLst>
          </p:cNvPr>
          <p:cNvGrpSpPr/>
          <p:nvPr/>
        </p:nvGrpSpPr>
        <p:grpSpPr>
          <a:xfrm>
            <a:off x="2362907" y="1585733"/>
            <a:ext cx="7580010" cy="2774577"/>
            <a:chOff x="28308299" y="12420599"/>
            <a:chExt cx="1699263" cy="621996"/>
          </a:xfrm>
        </p:grpSpPr>
        <p:sp>
          <p:nvSpPr>
            <p:cNvPr id="23" name="Shape">
              <a:extLst>
                <a:ext uri="{FF2B5EF4-FFF2-40B4-BE49-F238E27FC236}">
                  <a16:creationId xmlns:a16="http://schemas.microsoft.com/office/drawing/2014/main" id="{80C3DA2E-3E3F-4D01-9F6E-712F8A901FCF}"/>
                </a:ext>
              </a:extLst>
            </p:cNvPr>
            <p:cNvSpPr/>
            <p:nvPr/>
          </p:nvSpPr>
          <p:spPr>
            <a:xfrm>
              <a:off x="29451299" y="12420600"/>
              <a:ext cx="556263" cy="621995"/>
            </a:xfrm>
            <a:custGeom>
              <a:avLst/>
              <a:gdLst/>
              <a:ahLst/>
              <a:cxnLst>
                <a:cxn ang="0">
                  <a:pos x="wd2" y="hd2"/>
                </a:cxn>
                <a:cxn ang="5400000">
                  <a:pos x="wd2" y="hd2"/>
                </a:cxn>
                <a:cxn ang="10800000">
                  <a:pos x="wd2" y="hd2"/>
                </a:cxn>
                <a:cxn ang="16200000">
                  <a:pos x="wd2" y="hd2"/>
                </a:cxn>
              </a:cxnLst>
              <a:rect l="0" t="0" r="r" b="b"/>
              <a:pathLst>
                <a:path w="21600" h="21502" extrusionOk="0">
                  <a:moveTo>
                    <a:pt x="18296" y="21502"/>
                  </a:moveTo>
                  <a:cubicBezTo>
                    <a:pt x="18148" y="21502"/>
                    <a:pt x="18000" y="21502"/>
                    <a:pt x="17852" y="21458"/>
                  </a:cubicBezTo>
                  <a:cubicBezTo>
                    <a:pt x="13019" y="20843"/>
                    <a:pt x="8038" y="20404"/>
                    <a:pt x="3107" y="20097"/>
                  </a:cubicBezTo>
                  <a:cubicBezTo>
                    <a:pt x="1381" y="20009"/>
                    <a:pt x="0" y="18692"/>
                    <a:pt x="0" y="17156"/>
                  </a:cubicBezTo>
                  <a:cubicBezTo>
                    <a:pt x="0" y="17024"/>
                    <a:pt x="99" y="16936"/>
                    <a:pt x="247" y="16936"/>
                  </a:cubicBezTo>
                  <a:cubicBezTo>
                    <a:pt x="395" y="16936"/>
                    <a:pt x="493" y="17024"/>
                    <a:pt x="493" y="17156"/>
                  </a:cubicBezTo>
                  <a:cubicBezTo>
                    <a:pt x="493" y="18473"/>
                    <a:pt x="1627" y="19570"/>
                    <a:pt x="3107" y="19658"/>
                  </a:cubicBezTo>
                  <a:cubicBezTo>
                    <a:pt x="8038" y="19965"/>
                    <a:pt x="13019" y="20404"/>
                    <a:pt x="17852" y="21019"/>
                  </a:cubicBezTo>
                  <a:cubicBezTo>
                    <a:pt x="18641" y="21107"/>
                    <a:pt x="19479" y="20887"/>
                    <a:pt x="20121" y="20404"/>
                  </a:cubicBezTo>
                  <a:cubicBezTo>
                    <a:pt x="20762" y="19922"/>
                    <a:pt x="21107" y="19219"/>
                    <a:pt x="21107" y="18517"/>
                  </a:cubicBezTo>
                  <a:lnTo>
                    <a:pt x="21107" y="2975"/>
                  </a:lnTo>
                  <a:cubicBezTo>
                    <a:pt x="21107" y="2229"/>
                    <a:pt x="20762" y="1570"/>
                    <a:pt x="20121" y="1087"/>
                  </a:cubicBezTo>
                  <a:cubicBezTo>
                    <a:pt x="19479" y="604"/>
                    <a:pt x="18690" y="385"/>
                    <a:pt x="17852" y="473"/>
                  </a:cubicBezTo>
                  <a:cubicBezTo>
                    <a:pt x="13019" y="1087"/>
                    <a:pt x="8038" y="1526"/>
                    <a:pt x="3107" y="1834"/>
                  </a:cubicBezTo>
                  <a:cubicBezTo>
                    <a:pt x="1627" y="1922"/>
                    <a:pt x="493" y="3019"/>
                    <a:pt x="493" y="4336"/>
                  </a:cubicBezTo>
                  <a:cubicBezTo>
                    <a:pt x="493" y="4468"/>
                    <a:pt x="395" y="4556"/>
                    <a:pt x="247" y="4556"/>
                  </a:cubicBezTo>
                  <a:cubicBezTo>
                    <a:pt x="99" y="4556"/>
                    <a:pt x="0" y="4468"/>
                    <a:pt x="0" y="4336"/>
                  </a:cubicBezTo>
                  <a:cubicBezTo>
                    <a:pt x="0" y="2800"/>
                    <a:pt x="1381" y="1482"/>
                    <a:pt x="3107" y="1395"/>
                  </a:cubicBezTo>
                  <a:cubicBezTo>
                    <a:pt x="8038" y="1087"/>
                    <a:pt x="12970" y="648"/>
                    <a:pt x="17852" y="34"/>
                  </a:cubicBezTo>
                  <a:cubicBezTo>
                    <a:pt x="18789" y="-98"/>
                    <a:pt x="19775" y="165"/>
                    <a:pt x="20466" y="736"/>
                  </a:cubicBezTo>
                  <a:cubicBezTo>
                    <a:pt x="21205" y="1307"/>
                    <a:pt x="21600" y="2097"/>
                    <a:pt x="21600" y="2975"/>
                  </a:cubicBezTo>
                  <a:lnTo>
                    <a:pt x="21600" y="18517"/>
                  </a:lnTo>
                  <a:cubicBezTo>
                    <a:pt x="21600" y="19395"/>
                    <a:pt x="21205" y="20185"/>
                    <a:pt x="20466" y="20756"/>
                  </a:cubicBezTo>
                  <a:cubicBezTo>
                    <a:pt x="19874" y="21282"/>
                    <a:pt x="19085" y="21502"/>
                    <a:pt x="18296" y="21502"/>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0A4E162D-D062-DB14-CA59-EED8D36AA842}"/>
                </a:ext>
              </a:extLst>
            </p:cNvPr>
            <p:cNvSpPr/>
            <p:nvPr/>
          </p:nvSpPr>
          <p:spPr>
            <a:xfrm>
              <a:off x="28308299" y="12420599"/>
              <a:ext cx="614683" cy="621995"/>
            </a:xfrm>
            <a:custGeom>
              <a:avLst/>
              <a:gdLst/>
              <a:ahLst/>
              <a:cxnLst>
                <a:cxn ang="0">
                  <a:pos x="wd2" y="hd2"/>
                </a:cxn>
                <a:cxn ang="5400000">
                  <a:pos x="wd2" y="hd2"/>
                </a:cxn>
                <a:cxn ang="10800000">
                  <a:pos x="wd2" y="hd2"/>
                </a:cxn>
                <a:cxn ang="16200000">
                  <a:pos x="wd2" y="hd2"/>
                </a:cxn>
              </a:cxnLst>
              <a:rect l="0" t="0" r="r" b="b"/>
              <a:pathLst>
                <a:path w="21600" h="21502" extrusionOk="0">
                  <a:moveTo>
                    <a:pt x="2990" y="21502"/>
                  </a:moveTo>
                  <a:cubicBezTo>
                    <a:pt x="2276" y="21502"/>
                    <a:pt x="1562" y="21239"/>
                    <a:pt x="1026" y="20756"/>
                  </a:cubicBezTo>
                  <a:cubicBezTo>
                    <a:pt x="357" y="20185"/>
                    <a:pt x="0" y="19395"/>
                    <a:pt x="0" y="18517"/>
                  </a:cubicBezTo>
                  <a:lnTo>
                    <a:pt x="0" y="2975"/>
                  </a:lnTo>
                  <a:cubicBezTo>
                    <a:pt x="0" y="2097"/>
                    <a:pt x="357" y="1307"/>
                    <a:pt x="1026" y="736"/>
                  </a:cubicBezTo>
                  <a:cubicBezTo>
                    <a:pt x="1696" y="165"/>
                    <a:pt x="2544" y="-98"/>
                    <a:pt x="3392" y="34"/>
                  </a:cubicBezTo>
                  <a:cubicBezTo>
                    <a:pt x="7765" y="648"/>
                    <a:pt x="12273" y="1087"/>
                    <a:pt x="16735" y="1395"/>
                  </a:cubicBezTo>
                  <a:cubicBezTo>
                    <a:pt x="18297" y="1483"/>
                    <a:pt x="19547" y="2800"/>
                    <a:pt x="19547" y="4336"/>
                  </a:cubicBezTo>
                  <a:lnTo>
                    <a:pt x="19547" y="8595"/>
                  </a:lnTo>
                  <a:lnTo>
                    <a:pt x="21555" y="10570"/>
                  </a:lnTo>
                  <a:cubicBezTo>
                    <a:pt x="21600" y="10614"/>
                    <a:pt x="21600" y="10658"/>
                    <a:pt x="21600" y="10746"/>
                  </a:cubicBezTo>
                  <a:cubicBezTo>
                    <a:pt x="21600" y="10834"/>
                    <a:pt x="21555" y="10878"/>
                    <a:pt x="21555" y="10922"/>
                  </a:cubicBezTo>
                  <a:lnTo>
                    <a:pt x="19547" y="12897"/>
                  </a:lnTo>
                  <a:lnTo>
                    <a:pt x="19547" y="17156"/>
                  </a:lnTo>
                  <a:cubicBezTo>
                    <a:pt x="19547" y="18692"/>
                    <a:pt x="18297" y="20009"/>
                    <a:pt x="16735" y="20097"/>
                  </a:cubicBezTo>
                  <a:cubicBezTo>
                    <a:pt x="12273" y="20404"/>
                    <a:pt x="7810" y="20844"/>
                    <a:pt x="3392" y="21458"/>
                  </a:cubicBezTo>
                  <a:cubicBezTo>
                    <a:pt x="3258" y="21502"/>
                    <a:pt x="3124" y="21502"/>
                    <a:pt x="2990" y="21502"/>
                  </a:cubicBezTo>
                  <a:close/>
                  <a:moveTo>
                    <a:pt x="2990" y="517"/>
                  </a:moveTo>
                  <a:cubicBezTo>
                    <a:pt x="2365" y="517"/>
                    <a:pt x="1785" y="736"/>
                    <a:pt x="1294" y="1131"/>
                  </a:cubicBezTo>
                  <a:cubicBezTo>
                    <a:pt x="714" y="1614"/>
                    <a:pt x="402" y="2317"/>
                    <a:pt x="402" y="3019"/>
                  </a:cubicBezTo>
                  <a:lnTo>
                    <a:pt x="402" y="18561"/>
                  </a:lnTo>
                  <a:cubicBezTo>
                    <a:pt x="402" y="19307"/>
                    <a:pt x="714" y="19965"/>
                    <a:pt x="1294" y="20448"/>
                  </a:cubicBezTo>
                  <a:cubicBezTo>
                    <a:pt x="1874" y="20931"/>
                    <a:pt x="2588" y="21151"/>
                    <a:pt x="3347" y="21063"/>
                  </a:cubicBezTo>
                  <a:cubicBezTo>
                    <a:pt x="7721" y="20448"/>
                    <a:pt x="12228" y="20009"/>
                    <a:pt x="16691" y="19702"/>
                  </a:cubicBezTo>
                  <a:cubicBezTo>
                    <a:pt x="18030" y="19614"/>
                    <a:pt x="19056" y="18517"/>
                    <a:pt x="19056" y="17200"/>
                  </a:cubicBezTo>
                  <a:lnTo>
                    <a:pt x="19056" y="12853"/>
                  </a:lnTo>
                  <a:cubicBezTo>
                    <a:pt x="19056" y="12809"/>
                    <a:pt x="19101" y="12722"/>
                    <a:pt x="19101" y="12678"/>
                  </a:cubicBezTo>
                  <a:lnTo>
                    <a:pt x="21020" y="10790"/>
                  </a:lnTo>
                  <a:lnTo>
                    <a:pt x="19101" y="8902"/>
                  </a:lnTo>
                  <a:cubicBezTo>
                    <a:pt x="19056" y="8858"/>
                    <a:pt x="19056" y="8814"/>
                    <a:pt x="19056" y="8726"/>
                  </a:cubicBezTo>
                  <a:lnTo>
                    <a:pt x="19056" y="4380"/>
                  </a:lnTo>
                  <a:cubicBezTo>
                    <a:pt x="19056" y="3063"/>
                    <a:pt x="18030" y="1965"/>
                    <a:pt x="16691" y="1878"/>
                  </a:cubicBezTo>
                  <a:cubicBezTo>
                    <a:pt x="12228" y="1570"/>
                    <a:pt x="7721" y="1131"/>
                    <a:pt x="3347" y="517"/>
                  </a:cubicBezTo>
                  <a:cubicBezTo>
                    <a:pt x="3213" y="517"/>
                    <a:pt x="3124" y="517"/>
                    <a:pt x="2990" y="517"/>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29" name="Shape">
              <a:extLst>
                <a:ext uri="{FF2B5EF4-FFF2-40B4-BE49-F238E27FC236}">
                  <a16:creationId xmlns:a16="http://schemas.microsoft.com/office/drawing/2014/main" id="{A36518B7-9257-C0D9-C4E9-C00D74EB2A71}"/>
                </a:ext>
              </a:extLst>
            </p:cNvPr>
            <p:cNvSpPr/>
            <p:nvPr/>
          </p:nvSpPr>
          <p:spPr>
            <a:xfrm>
              <a:off x="28879799" y="12471400"/>
              <a:ext cx="615952" cy="526021"/>
            </a:xfrm>
            <a:custGeom>
              <a:avLst/>
              <a:gdLst/>
              <a:ahLst/>
              <a:cxnLst>
                <a:cxn ang="0">
                  <a:pos x="wd2" y="hd2"/>
                </a:cxn>
                <a:cxn ang="5400000">
                  <a:pos x="wd2" y="hd2"/>
                </a:cxn>
                <a:cxn ang="10800000">
                  <a:pos x="wd2" y="hd2"/>
                </a:cxn>
                <a:cxn ang="16200000">
                  <a:pos x="wd2" y="hd2"/>
                </a:cxn>
              </a:cxnLst>
              <a:rect l="0" t="0" r="r" b="b"/>
              <a:pathLst>
                <a:path w="21600" h="21506" extrusionOk="0">
                  <a:moveTo>
                    <a:pt x="16567" y="21501"/>
                  </a:moveTo>
                  <a:cubicBezTo>
                    <a:pt x="16523" y="21501"/>
                    <a:pt x="16478" y="21501"/>
                    <a:pt x="16434" y="21501"/>
                  </a:cubicBezTo>
                  <a:cubicBezTo>
                    <a:pt x="12025" y="21293"/>
                    <a:pt x="7571" y="21293"/>
                    <a:pt x="3118" y="21501"/>
                  </a:cubicBezTo>
                  <a:cubicBezTo>
                    <a:pt x="2316" y="21553"/>
                    <a:pt x="1514" y="21190"/>
                    <a:pt x="935" y="20515"/>
                  </a:cubicBezTo>
                  <a:cubicBezTo>
                    <a:pt x="356" y="19840"/>
                    <a:pt x="0" y="18957"/>
                    <a:pt x="0" y="17970"/>
                  </a:cubicBezTo>
                  <a:cubicBezTo>
                    <a:pt x="0" y="17815"/>
                    <a:pt x="89" y="17711"/>
                    <a:pt x="223" y="17711"/>
                  </a:cubicBezTo>
                  <a:cubicBezTo>
                    <a:pt x="356" y="17711"/>
                    <a:pt x="445" y="17815"/>
                    <a:pt x="445" y="17970"/>
                  </a:cubicBezTo>
                  <a:cubicBezTo>
                    <a:pt x="445" y="18801"/>
                    <a:pt x="713" y="19528"/>
                    <a:pt x="1247" y="20099"/>
                  </a:cubicBezTo>
                  <a:cubicBezTo>
                    <a:pt x="1737" y="20670"/>
                    <a:pt x="2405" y="20930"/>
                    <a:pt x="3118" y="20930"/>
                  </a:cubicBezTo>
                  <a:cubicBezTo>
                    <a:pt x="7527" y="20722"/>
                    <a:pt x="12025" y="20722"/>
                    <a:pt x="16434" y="20930"/>
                  </a:cubicBezTo>
                  <a:cubicBezTo>
                    <a:pt x="17146" y="20982"/>
                    <a:pt x="17770" y="20670"/>
                    <a:pt x="18304" y="20099"/>
                  </a:cubicBezTo>
                  <a:cubicBezTo>
                    <a:pt x="18794" y="19528"/>
                    <a:pt x="19106" y="18749"/>
                    <a:pt x="19106" y="17970"/>
                  </a:cubicBezTo>
                  <a:lnTo>
                    <a:pt x="19106" y="13193"/>
                  </a:lnTo>
                  <a:cubicBezTo>
                    <a:pt x="19106" y="13141"/>
                    <a:pt x="19151" y="13038"/>
                    <a:pt x="19151" y="12986"/>
                  </a:cubicBezTo>
                  <a:lnTo>
                    <a:pt x="21066" y="10753"/>
                  </a:lnTo>
                  <a:lnTo>
                    <a:pt x="19151" y="8520"/>
                  </a:lnTo>
                  <a:cubicBezTo>
                    <a:pt x="19106" y="8468"/>
                    <a:pt x="19106" y="8416"/>
                    <a:pt x="19106" y="8313"/>
                  </a:cubicBezTo>
                  <a:lnTo>
                    <a:pt x="19106" y="3536"/>
                  </a:lnTo>
                  <a:cubicBezTo>
                    <a:pt x="19106" y="2705"/>
                    <a:pt x="18839" y="1978"/>
                    <a:pt x="18304" y="1407"/>
                  </a:cubicBezTo>
                  <a:cubicBezTo>
                    <a:pt x="17814" y="836"/>
                    <a:pt x="17146" y="576"/>
                    <a:pt x="16434" y="576"/>
                  </a:cubicBezTo>
                  <a:cubicBezTo>
                    <a:pt x="12025" y="784"/>
                    <a:pt x="7527" y="784"/>
                    <a:pt x="3118" y="576"/>
                  </a:cubicBezTo>
                  <a:cubicBezTo>
                    <a:pt x="2405" y="524"/>
                    <a:pt x="1781" y="836"/>
                    <a:pt x="1247" y="1407"/>
                  </a:cubicBezTo>
                  <a:cubicBezTo>
                    <a:pt x="757" y="1978"/>
                    <a:pt x="445" y="2757"/>
                    <a:pt x="445" y="3536"/>
                  </a:cubicBezTo>
                  <a:cubicBezTo>
                    <a:pt x="445" y="3691"/>
                    <a:pt x="356" y="3795"/>
                    <a:pt x="223" y="3795"/>
                  </a:cubicBezTo>
                  <a:cubicBezTo>
                    <a:pt x="89" y="3795"/>
                    <a:pt x="0" y="3691"/>
                    <a:pt x="0" y="3536"/>
                  </a:cubicBezTo>
                  <a:cubicBezTo>
                    <a:pt x="0" y="2601"/>
                    <a:pt x="312" y="1666"/>
                    <a:pt x="935" y="991"/>
                  </a:cubicBezTo>
                  <a:cubicBezTo>
                    <a:pt x="1514" y="316"/>
                    <a:pt x="2316" y="5"/>
                    <a:pt x="3118" y="5"/>
                  </a:cubicBezTo>
                  <a:cubicBezTo>
                    <a:pt x="7527" y="213"/>
                    <a:pt x="11980" y="213"/>
                    <a:pt x="16434" y="5"/>
                  </a:cubicBezTo>
                  <a:cubicBezTo>
                    <a:pt x="17235" y="-47"/>
                    <a:pt x="18037" y="316"/>
                    <a:pt x="18616" y="991"/>
                  </a:cubicBezTo>
                  <a:cubicBezTo>
                    <a:pt x="19195" y="1666"/>
                    <a:pt x="19551" y="2549"/>
                    <a:pt x="19551" y="3536"/>
                  </a:cubicBezTo>
                  <a:lnTo>
                    <a:pt x="19551" y="8209"/>
                  </a:lnTo>
                  <a:lnTo>
                    <a:pt x="21555" y="10545"/>
                  </a:lnTo>
                  <a:cubicBezTo>
                    <a:pt x="21600" y="10597"/>
                    <a:pt x="21600" y="10649"/>
                    <a:pt x="21600" y="10753"/>
                  </a:cubicBezTo>
                  <a:cubicBezTo>
                    <a:pt x="21600" y="10857"/>
                    <a:pt x="21555" y="10909"/>
                    <a:pt x="21555" y="10961"/>
                  </a:cubicBezTo>
                  <a:lnTo>
                    <a:pt x="19551" y="13297"/>
                  </a:lnTo>
                  <a:lnTo>
                    <a:pt x="19551" y="17970"/>
                  </a:lnTo>
                  <a:cubicBezTo>
                    <a:pt x="19551" y="18905"/>
                    <a:pt x="19240" y="19840"/>
                    <a:pt x="18616" y="20515"/>
                  </a:cubicBezTo>
                  <a:cubicBezTo>
                    <a:pt x="18082" y="21138"/>
                    <a:pt x="17369" y="21501"/>
                    <a:pt x="16567" y="21501"/>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nvGrpSpPr>
          <p:cNvPr id="30" name="Group 29">
            <a:extLst>
              <a:ext uri="{FF2B5EF4-FFF2-40B4-BE49-F238E27FC236}">
                <a16:creationId xmlns:a16="http://schemas.microsoft.com/office/drawing/2014/main" id="{617F93FC-73FA-1C8B-0C78-BFE3A12146BE}"/>
              </a:ext>
            </a:extLst>
          </p:cNvPr>
          <p:cNvGrpSpPr/>
          <p:nvPr/>
        </p:nvGrpSpPr>
        <p:grpSpPr>
          <a:xfrm>
            <a:off x="5444080" y="2922423"/>
            <a:ext cx="1541957" cy="1013154"/>
            <a:chOff x="332936" y="2720099"/>
            <a:chExt cx="2975111" cy="1013154"/>
          </a:xfrm>
        </p:grpSpPr>
        <p:sp>
          <p:nvSpPr>
            <p:cNvPr id="31" name="TextBox 30">
              <a:extLst>
                <a:ext uri="{FF2B5EF4-FFF2-40B4-BE49-F238E27FC236}">
                  <a16:creationId xmlns:a16="http://schemas.microsoft.com/office/drawing/2014/main" id="{C8546827-3450-C161-ACB1-0CB43A555CA9}"/>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32" name="TextBox 31">
              <a:extLst>
                <a:ext uri="{FF2B5EF4-FFF2-40B4-BE49-F238E27FC236}">
                  <a16:creationId xmlns:a16="http://schemas.microsoft.com/office/drawing/2014/main" id="{48C1BF96-75E2-C74D-3EF8-2AD91718A4A1}"/>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bg1">
                      <a:lumMod val="75000"/>
                    </a:schemeClr>
                  </a:solidFill>
                </a:rPr>
                <a:t>Lorem ipsum dolor sit amet, nibh est. A magna maecenas, quam. </a:t>
              </a:r>
            </a:p>
          </p:txBody>
        </p:sp>
      </p:grpSp>
      <p:grpSp>
        <p:nvGrpSpPr>
          <p:cNvPr id="33" name="Group 32">
            <a:extLst>
              <a:ext uri="{FF2B5EF4-FFF2-40B4-BE49-F238E27FC236}">
                <a16:creationId xmlns:a16="http://schemas.microsoft.com/office/drawing/2014/main" id="{BB9CC8F5-62CB-BD19-17B8-991B3C6C91C3}"/>
              </a:ext>
            </a:extLst>
          </p:cNvPr>
          <p:cNvGrpSpPr/>
          <p:nvPr/>
        </p:nvGrpSpPr>
        <p:grpSpPr>
          <a:xfrm>
            <a:off x="8030404" y="2922423"/>
            <a:ext cx="1541957" cy="1013154"/>
            <a:chOff x="332936" y="2720099"/>
            <a:chExt cx="2975111" cy="1013154"/>
          </a:xfrm>
        </p:grpSpPr>
        <p:sp>
          <p:nvSpPr>
            <p:cNvPr id="34" name="TextBox 33">
              <a:extLst>
                <a:ext uri="{FF2B5EF4-FFF2-40B4-BE49-F238E27FC236}">
                  <a16:creationId xmlns:a16="http://schemas.microsoft.com/office/drawing/2014/main" id="{AF64A612-60B9-8CCF-4216-2944DE0CCFDC}"/>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35" name="TextBox 34">
              <a:extLst>
                <a:ext uri="{FF2B5EF4-FFF2-40B4-BE49-F238E27FC236}">
                  <a16:creationId xmlns:a16="http://schemas.microsoft.com/office/drawing/2014/main" id="{5F317177-5ED2-2DFC-3C76-622D4DC8B8DD}"/>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bg1">
                      <a:lumMod val="75000"/>
                    </a:schemeClr>
                  </a:solidFill>
                </a:rPr>
                <a:t>Lorem ipsum dolor sit amet, nibh est. A magna maecenas, quam. </a:t>
              </a:r>
            </a:p>
          </p:txBody>
        </p:sp>
      </p:grpSp>
      <p:grpSp>
        <p:nvGrpSpPr>
          <p:cNvPr id="36" name="Group 35">
            <a:extLst>
              <a:ext uri="{FF2B5EF4-FFF2-40B4-BE49-F238E27FC236}">
                <a16:creationId xmlns:a16="http://schemas.microsoft.com/office/drawing/2014/main" id="{F80F6748-D768-2EB9-05AD-EF657CD5D01A}"/>
              </a:ext>
            </a:extLst>
          </p:cNvPr>
          <p:cNvGrpSpPr/>
          <p:nvPr/>
        </p:nvGrpSpPr>
        <p:grpSpPr>
          <a:xfrm>
            <a:off x="2866592" y="2922423"/>
            <a:ext cx="1541957" cy="1013154"/>
            <a:chOff x="332936" y="2720099"/>
            <a:chExt cx="2975111" cy="1013154"/>
          </a:xfrm>
        </p:grpSpPr>
        <p:sp>
          <p:nvSpPr>
            <p:cNvPr id="37" name="TextBox 36">
              <a:extLst>
                <a:ext uri="{FF2B5EF4-FFF2-40B4-BE49-F238E27FC236}">
                  <a16:creationId xmlns:a16="http://schemas.microsoft.com/office/drawing/2014/main" id="{CD004E06-4484-B1A8-D8D7-AE638A1AA2F1}"/>
                </a:ext>
              </a:extLst>
            </p:cNvPr>
            <p:cNvSpPr txBox="1"/>
            <p:nvPr/>
          </p:nvSpPr>
          <p:spPr>
            <a:xfrm>
              <a:off x="332936" y="2720099"/>
              <a:ext cx="2926080" cy="369332"/>
            </a:xfrm>
            <a:prstGeom prst="rect">
              <a:avLst/>
            </a:prstGeom>
            <a:noFill/>
          </p:spPr>
          <p:txBody>
            <a:bodyPr wrap="square" lIns="0" rIns="0" rtlCol="0" anchor="b">
              <a:spAutoFit/>
            </a:bodyPr>
            <a:lstStyle/>
            <a:p>
              <a:r>
                <a:rPr lang="en-US" b="1" noProof="1">
                  <a:solidFill>
                    <a:schemeClr val="bg1"/>
                  </a:solidFill>
                </a:rPr>
                <a:t>Lorem Ipsum</a:t>
              </a:r>
            </a:p>
          </p:txBody>
        </p:sp>
        <p:sp>
          <p:nvSpPr>
            <p:cNvPr id="38" name="TextBox 37">
              <a:extLst>
                <a:ext uri="{FF2B5EF4-FFF2-40B4-BE49-F238E27FC236}">
                  <a16:creationId xmlns:a16="http://schemas.microsoft.com/office/drawing/2014/main" id="{56A0D92F-530A-887B-EC47-C021FBD131E4}"/>
                </a:ext>
              </a:extLst>
            </p:cNvPr>
            <p:cNvSpPr txBox="1"/>
            <p:nvPr/>
          </p:nvSpPr>
          <p:spPr>
            <a:xfrm>
              <a:off x="332936" y="3086922"/>
              <a:ext cx="2975111" cy="646331"/>
            </a:xfrm>
            <a:prstGeom prst="rect">
              <a:avLst/>
            </a:prstGeom>
            <a:noFill/>
          </p:spPr>
          <p:txBody>
            <a:bodyPr wrap="square" lIns="0" rIns="0" rtlCol="0" anchor="t">
              <a:spAutoFit/>
            </a:bodyPr>
            <a:lstStyle/>
            <a:p>
              <a:r>
                <a:rPr lang="en-US" sz="1200" noProof="1">
                  <a:solidFill>
                    <a:schemeClr val="bg1">
                      <a:lumMod val="75000"/>
                    </a:schemeClr>
                  </a:solidFill>
                </a:rPr>
                <a:t>Lorem ipsum dolor sit amet, nibh est. A magna maecenas, quam. </a:t>
              </a:r>
            </a:p>
          </p:txBody>
        </p:sp>
      </p:grpSp>
      <p:pic>
        <p:nvPicPr>
          <p:cNvPr id="39" name="Graphic 38" descr="Brainstorm">
            <a:extLst>
              <a:ext uri="{FF2B5EF4-FFF2-40B4-BE49-F238E27FC236}">
                <a16:creationId xmlns:a16="http://schemas.microsoft.com/office/drawing/2014/main" id="{3CD89008-B8A9-3F23-9F7A-0A12486817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42840" y="2061846"/>
            <a:ext cx="789461" cy="789461"/>
          </a:xfrm>
          <a:prstGeom prst="rect">
            <a:avLst/>
          </a:prstGeom>
        </p:spPr>
      </p:pic>
      <p:pic>
        <p:nvPicPr>
          <p:cNvPr id="40" name="Graphic 39" descr="Bullseye">
            <a:extLst>
              <a:ext uri="{FF2B5EF4-FFF2-40B4-BE49-F238E27FC236}">
                <a16:creationId xmlns:a16="http://schemas.microsoft.com/office/drawing/2014/main" id="{B50B2264-A801-4FCE-2356-BAEF937DC05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20328" y="2152962"/>
            <a:ext cx="789461" cy="789461"/>
          </a:xfrm>
          <a:prstGeom prst="rect">
            <a:avLst/>
          </a:prstGeom>
        </p:spPr>
      </p:pic>
      <p:pic>
        <p:nvPicPr>
          <p:cNvPr id="41" name="Graphic 40" descr="Database">
            <a:extLst>
              <a:ext uri="{FF2B5EF4-FFF2-40B4-BE49-F238E27FC236}">
                <a16:creationId xmlns:a16="http://schemas.microsoft.com/office/drawing/2014/main" id="{831BC6F6-2293-B8E9-BF79-2C446E93B62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06466" y="2097421"/>
            <a:ext cx="789461" cy="789461"/>
          </a:xfrm>
          <a:prstGeom prst="rect">
            <a:avLst/>
          </a:prstGeom>
        </p:spPr>
      </p:pic>
    </p:spTree>
    <p:extLst>
      <p:ext uri="{BB962C8B-B14F-4D97-AF65-F5344CB8AC3E}">
        <p14:creationId xmlns:p14="http://schemas.microsoft.com/office/powerpoint/2010/main" val="2055890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9501</TotalTime>
  <Words>332</Words>
  <Application>Microsoft Office PowerPoint</Application>
  <PresentationFormat>Widescreen</PresentationFormat>
  <Paragraphs>27</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Three Speech Bubbles Diagram – Slide Template</vt:lpstr>
      <vt:lpstr>Three Speech Bubbles Diagram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Speech Bubbles Diagram</dc:title>
  <dc:creator>PresentationGO.com</dc:creator>
  <dc:description>© Copyright PresentationGO.com - Do not distribute or sale without written permission.</dc:description>
  <cp:lastModifiedBy>Christophe Barroche</cp:lastModifiedBy>
  <cp:revision>49</cp:revision>
  <dcterms:created xsi:type="dcterms:W3CDTF">2014-11-26T05:14:11Z</dcterms:created>
  <dcterms:modified xsi:type="dcterms:W3CDTF">2025-08-26T14:35:06Z</dcterms:modified>
  <cp:category>Charts &amp; Diagrams</cp:category>
</cp:coreProperties>
</file>