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913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D23F6-1EB2-D61F-DB69-9A757AE4D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7A0073-CF7E-62AD-DB90-CA1AAC7216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7BBB0-7DC4-2F44-FE22-B9237FD39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FF059-7D97-379C-E620-63616E7B4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05DB2-22D7-AE88-1D67-AFFBE5B77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5F0B0-344B-09E4-48C1-6F1A0215E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562BC-C374-D4EB-5B8E-C4131FFD1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90395-FADF-B24A-2FA4-7267E8E96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45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F5C8-85B1-5BCD-3D83-FD7E05D2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7CE6-9F14-85FC-E22A-8E43568A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Step Trio – Slide Template</a:t>
            </a:r>
          </a:p>
        </p:txBody>
      </p:sp>
      <p:sp>
        <p:nvSpPr>
          <p:cNvPr id="12" name="Google Shape;228;p5">
            <a:extLst>
              <a:ext uri="{FF2B5EF4-FFF2-40B4-BE49-F238E27FC236}">
                <a16:creationId xmlns:a16="http://schemas.microsoft.com/office/drawing/2014/main" id="{0B96DDB0-0D9C-0FEA-507B-49DA4E75D9E2}"/>
              </a:ext>
            </a:extLst>
          </p:cNvPr>
          <p:cNvSpPr/>
          <p:nvPr/>
        </p:nvSpPr>
        <p:spPr>
          <a:xfrm>
            <a:off x="1011081" y="2531221"/>
            <a:ext cx="2020560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29;p5">
            <a:extLst>
              <a:ext uri="{FF2B5EF4-FFF2-40B4-BE49-F238E27FC236}">
                <a16:creationId xmlns:a16="http://schemas.microsoft.com/office/drawing/2014/main" id="{751F5F4A-19DE-80D8-F5BF-40A1F4C641F6}"/>
              </a:ext>
            </a:extLst>
          </p:cNvPr>
          <p:cNvSpPr/>
          <p:nvPr/>
        </p:nvSpPr>
        <p:spPr>
          <a:xfrm>
            <a:off x="1080251" y="2604459"/>
            <a:ext cx="1877338" cy="135979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2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12" y="21600"/>
                </a:lnTo>
                <a:cubicBezTo>
                  <a:pt x="21160" y="21600"/>
                  <a:pt x="21600" y="20986"/>
                  <a:pt x="21600" y="20236"/>
                </a:cubicBezTo>
                <a:lnTo>
                  <a:pt x="21600" y="4162"/>
                </a:lnTo>
                <a:cubicBezTo>
                  <a:pt x="21600" y="3406"/>
                  <a:pt x="21160" y="2799"/>
                  <a:pt x="20612" y="2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30;p5">
            <a:extLst>
              <a:ext uri="{FF2B5EF4-FFF2-40B4-BE49-F238E27FC236}">
                <a16:creationId xmlns:a16="http://schemas.microsoft.com/office/drawing/2014/main" id="{DF2147EE-676F-5ECD-125A-68161C4DFBE7}"/>
              </a:ext>
            </a:extLst>
          </p:cNvPr>
          <p:cNvSpPr/>
          <p:nvPr/>
        </p:nvSpPr>
        <p:spPr>
          <a:xfrm>
            <a:off x="884949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5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1;p5">
            <a:extLst>
              <a:ext uri="{FF2B5EF4-FFF2-40B4-BE49-F238E27FC236}">
                <a16:creationId xmlns:a16="http://schemas.microsoft.com/office/drawing/2014/main" id="{310D1C35-86CF-335E-3889-979B83F7DEB4}"/>
              </a:ext>
            </a:extLst>
          </p:cNvPr>
          <p:cNvSpPr/>
          <p:nvPr/>
        </p:nvSpPr>
        <p:spPr>
          <a:xfrm>
            <a:off x="3558141" y="2531221"/>
            <a:ext cx="2020152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6" y="2526"/>
                </a:moveTo>
                <a:lnTo>
                  <a:pt x="9171" y="2526"/>
                </a:lnTo>
                <a:cubicBezTo>
                  <a:pt x="9110" y="2526"/>
                  <a:pt x="9053" y="2479"/>
                  <a:pt x="9027" y="2403"/>
                </a:cubicBezTo>
                <a:lnTo>
                  <a:pt x="8670" y="1333"/>
                </a:lnTo>
                <a:cubicBezTo>
                  <a:pt x="8401" y="520"/>
                  <a:pt x="7796" y="0"/>
                  <a:pt x="7135" y="0"/>
                </a:cubicBezTo>
                <a:lnTo>
                  <a:pt x="1684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4" y="21600"/>
                </a:cubicBezTo>
                <a:lnTo>
                  <a:pt x="19916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7" y="2526"/>
                  <a:pt x="19916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32;p5">
            <a:extLst>
              <a:ext uri="{FF2B5EF4-FFF2-40B4-BE49-F238E27FC236}">
                <a16:creationId xmlns:a16="http://schemas.microsoft.com/office/drawing/2014/main" id="{645F4DF6-6379-11DD-6522-FB8CB466969B}"/>
              </a:ext>
            </a:extLst>
          </p:cNvPr>
          <p:cNvSpPr/>
          <p:nvPr/>
        </p:nvSpPr>
        <p:spPr>
          <a:xfrm>
            <a:off x="3631379" y="2604459"/>
            <a:ext cx="1876934" cy="1359790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33;p5">
            <a:extLst>
              <a:ext uri="{FF2B5EF4-FFF2-40B4-BE49-F238E27FC236}">
                <a16:creationId xmlns:a16="http://schemas.microsoft.com/office/drawing/2014/main" id="{5E9173D1-8DA0-8DC2-4470-14D430E5AB99}"/>
              </a:ext>
            </a:extLst>
          </p:cNvPr>
          <p:cNvSpPr/>
          <p:nvPr/>
        </p:nvSpPr>
        <p:spPr>
          <a:xfrm>
            <a:off x="3436077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9" y="530"/>
                </a:moveTo>
                <a:lnTo>
                  <a:pt x="11192" y="2499"/>
                </a:lnTo>
                <a:cubicBezTo>
                  <a:pt x="11026" y="2828"/>
                  <a:pt x="10757" y="3029"/>
                  <a:pt x="10468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9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34;p5">
            <a:extLst>
              <a:ext uri="{FF2B5EF4-FFF2-40B4-BE49-F238E27FC236}">
                <a16:creationId xmlns:a16="http://schemas.microsoft.com/office/drawing/2014/main" id="{25D68D90-0408-FADE-792C-EC4E2CFF0FC5}"/>
              </a:ext>
            </a:extLst>
          </p:cNvPr>
          <p:cNvSpPr/>
          <p:nvPr/>
        </p:nvSpPr>
        <p:spPr>
          <a:xfrm>
            <a:off x="6105201" y="2531221"/>
            <a:ext cx="2020560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35;p5">
            <a:extLst>
              <a:ext uri="{FF2B5EF4-FFF2-40B4-BE49-F238E27FC236}">
                <a16:creationId xmlns:a16="http://schemas.microsoft.com/office/drawing/2014/main" id="{3C0CE18B-CB76-EC39-532B-54BED8E384BA}"/>
              </a:ext>
            </a:extLst>
          </p:cNvPr>
          <p:cNvSpPr/>
          <p:nvPr/>
        </p:nvSpPr>
        <p:spPr>
          <a:xfrm>
            <a:off x="6178439" y="2604459"/>
            <a:ext cx="1877342" cy="1359790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3" y="2799"/>
                </a:lnTo>
                <a:cubicBezTo>
                  <a:pt x="8654" y="2799"/>
                  <a:pt x="8298" y="2482"/>
                  <a:pt x="8139" y="1991"/>
                </a:cubicBezTo>
                <a:lnTo>
                  <a:pt x="7755" y="808"/>
                </a:lnTo>
                <a:cubicBezTo>
                  <a:pt x="7596" y="317"/>
                  <a:pt x="7241" y="0"/>
                  <a:pt x="6852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36;p5">
            <a:extLst>
              <a:ext uri="{FF2B5EF4-FFF2-40B4-BE49-F238E27FC236}">
                <a16:creationId xmlns:a16="http://schemas.microsoft.com/office/drawing/2014/main" id="{140319CF-DBCA-6625-64CB-A5DECB6F3793}"/>
              </a:ext>
            </a:extLst>
          </p:cNvPr>
          <p:cNvSpPr/>
          <p:nvPr/>
        </p:nvSpPr>
        <p:spPr>
          <a:xfrm>
            <a:off x="5983138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27" y="200"/>
                  <a:pt x="12165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38;p5">
            <a:extLst>
              <a:ext uri="{FF2B5EF4-FFF2-40B4-BE49-F238E27FC236}">
                <a16:creationId xmlns:a16="http://schemas.microsoft.com/office/drawing/2014/main" id="{9BF7E9F8-B9FB-15DF-C2B1-AF24D6ACBA7C}"/>
              </a:ext>
            </a:extLst>
          </p:cNvPr>
          <p:cNvSpPr txBox="1"/>
          <p:nvPr/>
        </p:nvSpPr>
        <p:spPr>
          <a:xfrm>
            <a:off x="1131365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23" name="Google Shape;239;p5">
            <a:extLst>
              <a:ext uri="{FF2B5EF4-FFF2-40B4-BE49-F238E27FC236}">
                <a16:creationId xmlns:a16="http://schemas.microsoft.com/office/drawing/2014/main" id="{A96311C2-3699-6AFC-7E79-F796A0E3EC69}"/>
              </a:ext>
            </a:extLst>
          </p:cNvPr>
          <p:cNvSpPr txBox="1"/>
          <p:nvPr/>
        </p:nvSpPr>
        <p:spPr>
          <a:xfrm>
            <a:off x="1131365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r>
              <a:rPr lang="en-US" sz="900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1" name="Google Shape;241;p5">
            <a:extLst>
              <a:ext uri="{FF2B5EF4-FFF2-40B4-BE49-F238E27FC236}">
                <a16:creationId xmlns:a16="http://schemas.microsoft.com/office/drawing/2014/main" id="{C7A6D488-88E8-B568-CB44-9B35B7DF9F8E}"/>
              </a:ext>
            </a:extLst>
          </p:cNvPr>
          <p:cNvSpPr txBox="1"/>
          <p:nvPr/>
        </p:nvSpPr>
        <p:spPr>
          <a:xfrm>
            <a:off x="3682494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34" name="Google Shape;242;p5">
            <a:extLst>
              <a:ext uri="{FF2B5EF4-FFF2-40B4-BE49-F238E27FC236}">
                <a16:creationId xmlns:a16="http://schemas.microsoft.com/office/drawing/2014/main" id="{431F054F-C270-2AB9-F05E-79C7E54FE07E}"/>
              </a:ext>
            </a:extLst>
          </p:cNvPr>
          <p:cNvSpPr txBox="1"/>
          <p:nvPr/>
        </p:nvSpPr>
        <p:spPr>
          <a:xfrm>
            <a:off x="3682494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pPr lvl="0"/>
            <a:r>
              <a:rPr lang="en-US" sz="900" noProof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6" name="Google Shape;244;p5">
            <a:extLst>
              <a:ext uri="{FF2B5EF4-FFF2-40B4-BE49-F238E27FC236}">
                <a16:creationId xmlns:a16="http://schemas.microsoft.com/office/drawing/2014/main" id="{4265FDAA-C20E-7F15-F77D-5451AFE94825}"/>
              </a:ext>
            </a:extLst>
          </p:cNvPr>
          <p:cNvSpPr txBox="1"/>
          <p:nvPr/>
        </p:nvSpPr>
        <p:spPr>
          <a:xfrm>
            <a:off x="6229555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37" name="Google Shape;245;p5">
            <a:extLst>
              <a:ext uri="{FF2B5EF4-FFF2-40B4-BE49-F238E27FC236}">
                <a16:creationId xmlns:a16="http://schemas.microsoft.com/office/drawing/2014/main" id="{50305BC4-DEAB-E790-F27B-88D1162A10ED}"/>
              </a:ext>
            </a:extLst>
          </p:cNvPr>
          <p:cNvSpPr txBox="1"/>
          <p:nvPr/>
        </p:nvSpPr>
        <p:spPr>
          <a:xfrm>
            <a:off x="6229555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pPr lvl="0"/>
            <a:r>
              <a:rPr lang="en-US" sz="900" noProof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8" name="Google Shape;246;p5">
            <a:extLst>
              <a:ext uri="{FF2B5EF4-FFF2-40B4-BE49-F238E27FC236}">
                <a16:creationId xmlns:a16="http://schemas.microsoft.com/office/drawing/2014/main" id="{308B7E0C-A7C9-095C-1669-22E91B129DDB}"/>
              </a:ext>
            </a:extLst>
          </p:cNvPr>
          <p:cNvSpPr txBox="1"/>
          <p:nvPr/>
        </p:nvSpPr>
        <p:spPr>
          <a:xfrm>
            <a:off x="2377379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lang="en-US" noProof="1"/>
          </a:p>
        </p:txBody>
      </p:sp>
      <p:sp>
        <p:nvSpPr>
          <p:cNvPr id="39" name="Google Shape;247;p5">
            <a:extLst>
              <a:ext uri="{FF2B5EF4-FFF2-40B4-BE49-F238E27FC236}">
                <a16:creationId xmlns:a16="http://schemas.microsoft.com/office/drawing/2014/main" id="{7E7B8F92-F32F-91FB-E176-9CCAA21F9382}"/>
              </a:ext>
            </a:extLst>
          </p:cNvPr>
          <p:cNvSpPr txBox="1"/>
          <p:nvPr/>
        </p:nvSpPr>
        <p:spPr>
          <a:xfrm>
            <a:off x="4912928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lang="en-US" noProof="1"/>
          </a:p>
        </p:txBody>
      </p:sp>
      <p:sp>
        <p:nvSpPr>
          <p:cNvPr id="40" name="Google Shape;248;p5">
            <a:extLst>
              <a:ext uri="{FF2B5EF4-FFF2-40B4-BE49-F238E27FC236}">
                <a16:creationId xmlns:a16="http://schemas.microsoft.com/office/drawing/2014/main" id="{353651BE-195A-AE3D-97BF-AEBB961F7DBD}"/>
              </a:ext>
            </a:extLst>
          </p:cNvPr>
          <p:cNvSpPr txBox="1"/>
          <p:nvPr/>
        </p:nvSpPr>
        <p:spPr>
          <a:xfrm>
            <a:off x="7432318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lang="en-US" noProof="1"/>
          </a:p>
        </p:txBody>
      </p:sp>
      <p:pic>
        <p:nvPicPr>
          <p:cNvPr id="56" name="Graphic 55" descr="Clipboard with solid fill">
            <a:extLst>
              <a:ext uri="{FF2B5EF4-FFF2-40B4-BE49-F238E27FC236}">
                <a16:creationId xmlns:a16="http://schemas.microsoft.com/office/drawing/2014/main" id="{8B44B63A-C02C-EC88-5502-840B45009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6285" y="2665264"/>
            <a:ext cx="411480" cy="411480"/>
          </a:xfrm>
          <a:prstGeom prst="rect">
            <a:avLst/>
          </a:prstGeom>
        </p:spPr>
      </p:pic>
      <p:pic>
        <p:nvPicPr>
          <p:cNvPr id="57" name="Graphic 56" descr="Users with solid fill">
            <a:extLst>
              <a:ext uri="{FF2B5EF4-FFF2-40B4-BE49-F238E27FC236}">
                <a16:creationId xmlns:a16="http://schemas.microsoft.com/office/drawing/2014/main" id="{C700F715-BCCB-FE16-BA6B-7FC98D350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83345" y="2665264"/>
            <a:ext cx="411480" cy="411480"/>
          </a:xfrm>
          <a:prstGeom prst="rect">
            <a:avLst/>
          </a:prstGeom>
        </p:spPr>
      </p:pic>
      <p:pic>
        <p:nvPicPr>
          <p:cNvPr id="58" name="Graphic 57" descr="Comment Like with solid fill">
            <a:extLst>
              <a:ext uri="{FF2B5EF4-FFF2-40B4-BE49-F238E27FC236}">
                <a16:creationId xmlns:a16="http://schemas.microsoft.com/office/drawing/2014/main" id="{CC6D9F8F-AC5B-29D5-A731-823EDE589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30405" y="2665264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0F88-950E-74CF-40F3-CE342A4A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C4B6-BD87-4165-1B41-E2FC5559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Step Trio – Slide Template</a:t>
            </a:r>
          </a:p>
        </p:txBody>
      </p:sp>
      <p:sp>
        <p:nvSpPr>
          <p:cNvPr id="12" name="Google Shape;228;p5">
            <a:extLst>
              <a:ext uri="{FF2B5EF4-FFF2-40B4-BE49-F238E27FC236}">
                <a16:creationId xmlns:a16="http://schemas.microsoft.com/office/drawing/2014/main" id="{8FD4B96E-2C24-7074-688B-41C02518DA0B}"/>
              </a:ext>
            </a:extLst>
          </p:cNvPr>
          <p:cNvSpPr/>
          <p:nvPr/>
        </p:nvSpPr>
        <p:spPr>
          <a:xfrm>
            <a:off x="1011081" y="2531221"/>
            <a:ext cx="2020560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29;p5">
            <a:extLst>
              <a:ext uri="{FF2B5EF4-FFF2-40B4-BE49-F238E27FC236}">
                <a16:creationId xmlns:a16="http://schemas.microsoft.com/office/drawing/2014/main" id="{F81B482A-9E86-30D4-D6D4-3E6FBBBC1C05}"/>
              </a:ext>
            </a:extLst>
          </p:cNvPr>
          <p:cNvSpPr/>
          <p:nvPr/>
        </p:nvSpPr>
        <p:spPr>
          <a:xfrm>
            <a:off x="1080251" y="2604459"/>
            <a:ext cx="1877338" cy="135979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2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12" y="21600"/>
                </a:lnTo>
                <a:cubicBezTo>
                  <a:pt x="21160" y="21600"/>
                  <a:pt x="21600" y="20986"/>
                  <a:pt x="21600" y="20236"/>
                </a:cubicBezTo>
                <a:lnTo>
                  <a:pt x="21600" y="4162"/>
                </a:lnTo>
                <a:cubicBezTo>
                  <a:pt x="21600" y="3406"/>
                  <a:pt x="21160" y="2799"/>
                  <a:pt x="20612" y="279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30;p5">
            <a:extLst>
              <a:ext uri="{FF2B5EF4-FFF2-40B4-BE49-F238E27FC236}">
                <a16:creationId xmlns:a16="http://schemas.microsoft.com/office/drawing/2014/main" id="{7B489B7D-1DE8-9C38-150D-11E25F009640}"/>
              </a:ext>
            </a:extLst>
          </p:cNvPr>
          <p:cNvSpPr/>
          <p:nvPr/>
        </p:nvSpPr>
        <p:spPr>
          <a:xfrm>
            <a:off x="884949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5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1;p5">
            <a:extLst>
              <a:ext uri="{FF2B5EF4-FFF2-40B4-BE49-F238E27FC236}">
                <a16:creationId xmlns:a16="http://schemas.microsoft.com/office/drawing/2014/main" id="{32EC29C1-0FB8-9CB9-73B7-8553CBC35F94}"/>
              </a:ext>
            </a:extLst>
          </p:cNvPr>
          <p:cNvSpPr/>
          <p:nvPr/>
        </p:nvSpPr>
        <p:spPr>
          <a:xfrm>
            <a:off x="3558141" y="2531221"/>
            <a:ext cx="2020152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6" y="2526"/>
                </a:moveTo>
                <a:lnTo>
                  <a:pt x="9171" y="2526"/>
                </a:lnTo>
                <a:cubicBezTo>
                  <a:pt x="9110" y="2526"/>
                  <a:pt x="9053" y="2479"/>
                  <a:pt x="9027" y="2403"/>
                </a:cubicBezTo>
                <a:lnTo>
                  <a:pt x="8670" y="1333"/>
                </a:lnTo>
                <a:cubicBezTo>
                  <a:pt x="8401" y="520"/>
                  <a:pt x="7796" y="0"/>
                  <a:pt x="7135" y="0"/>
                </a:cubicBezTo>
                <a:lnTo>
                  <a:pt x="1684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4" y="21600"/>
                </a:cubicBezTo>
                <a:lnTo>
                  <a:pt x="19916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7" y="2526"/>
                  <a:pt x="19916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32;p5">
            <a:extLst>
              <a:ext uri="{FF2B5EF4-FFF2-40B4-BE49-F238E27FC236}">
                <a16:creationId xmlns:a16="http://schemas.microsoft.com/office/drawing/2014/main" id="{DF5F6E4B-A32A-F25D-350D-8BD30E52DC6B}"/>
              </a:ext>
            </a:extLst>
          </p:cNvPr>
          <p:cNvSpPr/>
          <p:nvPr/>
        </p:nvSpPr>
        <p:spPr>
          <a:xfrm>
            <a:off x="3631379" y="2604459"/>
            <a:ext cx="1876934" cy="1359790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33;p5">
            <a:extLst>
              <a:ext uri="{FF2B5EF4-FFF2-40B4-BE49-F238E27FC236}">
                <a16:creationId xmlns:a16="http://schemas.microsoft.com/office/drawing/2014/main" id="{9C619A24-E3F1-BCAC-B557-D4CF1363550B}"/>
              </a:ext>
            </a:extLst>
          </p:cNvPr>
          <p:cNvSpPr/>
          <p:nvPr/>
        </p:nvSpPr>
        <p:spPr>
          <a:xfrm>
            <a:off x="3436077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9" y="530"/>
                </a:moveTo>
                <a:lnTo>
                  <a:pt x="11192" y="2499"/>
                </a:lnTo>
                <a:cubicBezTo>
                  <a:pt x="11026" y="2828"/>
                  <a:pt x="10757" y="3029"/>
                  <a:pt x="10468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9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34;p5">
            <a:extLst>
              <a:ext uri="{FF2B5EF4-FFF2-40B4-BE49-F238E27FC236}">
                <a16:creationId xmlns:a16="http://schemas.microsoft.com/office/drawing/2014/main" id="{32595573-64B8-1953-D188-221E232FABF7}"/>
              </a:ext>
            </a:extLst>
          </p:cNvPr>
          <p:cNvSpPr/>
          <p:nvPr/>
        </p:nvSpPr>
        <p:spPr>
          <a:xfrm>
            <a:off x="6105201" y="2531221"/>
            <a:ext cx="2020560" cy="15030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35;p5">
            <a:extLst>
              <a:ext uri="{FF2B5EF4-FFF2-40B4-BE49-F238E27FC236}">
                <a16:creationId xmlns:a16="http://schemas.microsoft.com/office/drawing/2014/main" id="{163B6D2B-9DA7-0C4E-C339-91C1189EA0D1}"/>
              </a:ext>
            </a:extLst>
          </p:cNvPr>
          <p:cNvSpPr/>
          <p:nvPr/>
        </p:nvSpPr>
        <p:spPr>
          <a:xfrm>
            <a:off x="6178439" y="2604459"/>
            <a:ext cx="1877342" cy="1359790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3" y="2799"/>
                </a:lnTo>
                <a:cubicBezTo>
                  <a:pt x="8654" y="2799"/>
                  <a:pt x="8298" y="2482"/>
                  <a:pt x="8139" y="1991"/>
                </a:cubicBezTo>
                <a:lnTo>
                  <a:pt x="7755" y="808"/>
                </a:lnTo>
                <a:cubicBezTo>
                  <a:pt x="7596" y="317"/>
                  <a:pt x="7241" y="0"/>
                  <a:pt x="6852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36;p5">
            <a:extLst>
              <a:ext uri="{FF2B5EF4-FFF2-40B4-BE49-F238E27FC236}">
                <a16:creationId xmlns:a16="http://schemas.microsoft.com/office/drawing/2014/main" id="{3803EA45-0F7F-CAB5-B124-21A5848D0160}"/>
              </a:ext>
            </a:extLst>
          </p:cNvPr>
          <p:cNvSpPr/>
          <p:nvPr/>
        </p:nvSpPr>
        <p:spPr>
          <a:xfrm>
            <a:off x="5983138" y="2962512"/>
            <a:ext cx="2275915" cy="1625075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27" y="200"/>
                  <a:pt x="12165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lang="en-US" sz="15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38;p5">
            <a:extLst>
              <a:ext uri="{FF2B5EF4-FFF2-40B4-BE49-F238E27FC236}">
                <a16:creationId xmlns:a16="http://schemas.microsoft.com/office/drawing/2014/main" id="{A3C514F4-B09E-9CAB-A025-16764904D591}"/>
              </a:ext>
            </a:extLst>
          </p:cNvPr>
          <p:cNvSpPr txBox="1"/>
          <p:nvPr/>
        </p:nvSpPr>
        <p:spPr>
          <a:xfrm>
            <a:off x="1131365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23" name="Google Shape;239;p5">
            <a:extLst>
              <a:ext uri="{FF2B5EF4-FFF2-40B4-BE49-F238E27FC236}">
                <a16:creationId xmlns:a16="http://schemas.microsoft.com/office/drawing/2014/main" id="{D8035EDB-6A2D-6282-E060-2C7E71B1D65A}"/>
              </a:ext>
            </a:extLst>
          </p:cNvPr>
          <p:cNvSpPr txBox="1"/>
          <p:nvPr/>
        </p:nvSpPr>
        <p:spPr>
          <a:xfrm>
            <a:off x="1131365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1" name="Google Shape;241;p5">
            <a:extLst>
              <a:ext uri="{FF2B5EF4-FFF2-40B4-BE49-F238E27FC236}">
                <a16:creationId xmlns:a16="http://schemas.microsoft.com/office/drawing/2014/main" id="{6215EA44-488A-B9BB-E479-F40D38B473E1}"/>
              </a:ext>
            </a:extLst>
          </p:cNvPr>
          <p:cNvSpPr txBox="1"/>
          <p:nvPr/>
        </p:nvSpPr>
        <p:spPr>
          <a:xfrm>
            <a:off x="3682494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34" name="Google Shape;242;p5">
            <a:extLst>
              <a:ext uri="{FF2B5EF4-FFF2-40B4-BE49-F238E27FC236}">
                <a16:creationId xmlns:a16="http://schemas.microsoft.com/office/drawing/2014/main" id="{6F4E239F-AFD1-3E02-0058-3766DC347970}"/>
              </a:ext>
            </a:extLst>
          </p:cNvPr>
          <p:cNvSpPr txBox="1"/>
          <p:nvPr/>
        </p:nvSpPr>
        <p:spPr>
          <a:xfrm>
            <a:off x="3682494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pPr lvl="0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6" name="Google Shape;244;p5">
            <a:extLst>
              <a:ext uri="{FF2B5EF4-FFF2-40B4-BE49-F238E27FC236}">
                <a16:creationId xmlns:a16="http://schemas.microsoft.com/office/drawing/2014/main" id="{8E35FBF5-FEA3-307B-6EF1-23350C8B5FF6}"/>
              </a:ext>
            </a:extLst>
          </p:cNvPr>
          <p:cNvSpPr txBox="1"/>
          <p:nvPr/>
        </p:nvSpPr>
        <p:spPr>
          <a:xfrm>
            <a:off x="6229555" y="3354028"/>
            <a:ext cx="178308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spAutoFit/>
          </a:bodyPr>
          <a:lstStyle/>
          <a:p>
            <a:r>
              <a:rPr lang="en-US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sz="1350" noProof="1"/>
          </a:p>
        </p:txBody>
      </p:sp>
      <p:sp>
        <p:nvSpPr>
          <p:cNvPr id="37" name="Google Shape;245;p5">
            <a:extLst>
              <a:ext uri="{FF2B5EF4-FFF2-40B4-BE49-F238E27FC236}">
                <a16:creationId xmlns:a16="http://schemas.microsoft.com/office/drawing/2014/main" id="{734AFEF9-7C81-08B7-9047-95460EE3029B}"/>
              </a:ext>
            </a:extLst>
          </p:cNvPr>
          <p:cNvSpPr txBox="1"/>
          <p:nvPr/>
        </p:nvSpPr>
        <p:spPr>
          <a:xfrm>
            <a:off x="6229555" y="3691772"/>
            <a:ext cx="178308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spAutoFit/>
          </a:bodyPr>
          <a:lstStyle/>
          <a:p>
            <a:pPr lvl="0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" name="Google Shape;246;p5">
            <a:extLst>
              <a:ext uri="{FF2B5EF4-FFF2-40B4-BE49-F238E27FC236}">
                <a16:creationId xmlns:a16="http://schemas.microsoft.com/office/drawing/2014/main" id="{2172E3B1-1573-E79F-B585-6A94F48FC142}"/>
              </a:ext>
            </a:extLst>
          </p:cNvPr>
          <p:cNvSpPr txBox="1"/>
          <p:nvPr/>
        </p:nvSpPr>
        <p:spPr>
          <a:xfrm>
            <a:off x="2377379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01</a:t>
            </a:r>
            <a:endParaRPr lang="en-US" noProof="1"/>
          </a:p>
        </p:txBody>
      </p:sp>
      <p:sp>
        <p:nvSpPr>
          <p:cNvPr id="4" name="Google Shape;247;p5">
            <a:extLst>
              <a:ext uri="{FF2B5EF4-FFF2-40B4-BE49-F238E27FC236}">
                <a16:creationId xmlns:a16="http://schemas.microsoft.com/office/drawing/2014/main" id="{7BAAA021-2433-2545-306B-904E002021E2}"/>
              </a:ext>
            </a:extLst>
          </p:cNvPr>
          <p:cNvSpPr txBox="1"/>
          <p:nvPr/>
        </p:nvSpPr>
        <p:spPr>
          <a:xfrm>
            <a:off x="4912928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02</a:t>
            </a:r>
            <a:endParaRPr lang="en-US" noProof="1"/>
          </a:p>
        </p:txBody>
      </p:sp>
      <p:sp>
        <p:nvSpPr>
          <p:cNvPr id="5" name="Google Shape;248;p5">
            <a:extLst>
              <a:ext uri="{FF2B5EF4-FFF2-40B4-BE49-F238E27FC236}">
                <a16:creationId xmlns:a16="http://schemas.microsoft.com/office/drawing/2014/main" id="{C51A08EB-240D-D215-5DB5-DF9D90823E8D}"/>
              </a:ext>
            </a:extLst>
          </p:cNvPr>
          <p:cNvSpPr txBox="1"/>
          <p:nvPr/>
        </p:nvSpPr>
        <p:spPr>
          <a:xfrm>
            <a:off x="7432318" y="2994002"/>
            <a:ext cx="47020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spAutoFit/>
          </a:bodyPr>
          <a:lstStyle/>
          <a:p>
            <a:pPr algn="ctr"/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03</a:t>
            </a:r>
            <a:endParaRPr lang="en-US" noProof="1"/>
          </a:p>
        </p:txBody>
      </p:sp>
      <p:pic>
        <p:nvPicPr>
          <p:cNvPr id="6" name="Graphic 5" descr="Clipboard with solid fill">
            <a:extLst>
              <a:ext uri="{FF2B5EF4-FFF2-40B4-BE49-F238E27FC236}">
                <a16:creationId xmlns:a16="http://schemas.microsoft.com/office/drawing/2014/main" id="{71E27CE9-C91C-2A11-9091-35084DEC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6285" y="2665264"/>
            <a:ext cx="411480" cy="411480"/>
          </a:xfrm>
          <a:prstGeom prst="rect">
            <a:avLst/>
          </a:prstGeom>
        </p:spPr>
      </p:pic>
      <p:pic>
        <p:nvPicPr>
          <p:cNvPr id="7" name="Graphic 6" descr="Users with solid fill">
            <a:extLst>
              <a:ext uri="{FF2B5EF4-FFF2-40B4-BE49-F238E27FC236}">
                <a16:creationId xmlns:a16="http://schemas.microsoft.com/office/drawing/2014/main" id="{D77471E5-4D51-ADB2-5691-5435BED73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83345" y="2665264"/>
            <a:ext cx="411480" cy="411480"/>
          </a:xfrm>
          <a:prstGeom prst="rect">
            <a:avLst/>
          </a:prstGeom>
        </p:spPr>
      </p:pic>
      <p:pic>
        <p:nvPicPr>
          <p:cNvPr id="8" name="Graphic 7" descr="Comment Like with solid fill">
            <a:extLst>
              <a:ext uri="{FF2B5EF4-FFF2-40B4-BE49-F238E27FC236}">
                <a16:creationId xmlns:a16="http://schemas.microsoft.com/office/drawing/2014/main" id="{F46BBC79-ECF6-C73A-AAFA-7DE2AB4FE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30405" y="2665264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3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10492</TotalTime>
  <Words>288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Folder Step Trio – Slide Template</vt:lpstr>
      <vt:lpstr>Folder Step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Step Trio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2025-08-22T17:19:55Z</dcterms:modified>
  <cp:category>Text &amp; Tables</cp:category>
</cp:coreProperties>
</file>