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2" r:id="rId4"/>
    <p:sldId id="36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100" d="100"/>
          <a:sy n="100" d="100"/>
        </p:scale>
        <p:origin x="2157" y="8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D23F6-1EB2-D61F-DB69-9A757AE4D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7A0073-CF7E-62AD-DB90-CA1AAC7216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37BBB0-7DC4-2F44-FE22-B9237FD396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BFF059-7D97-379C-E620-63616E7B48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15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905DB2-22D7-AE88-1D67-AFFBE5B77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65F0B0-344B-09E4-48C1-6F1A0215EE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0562BC-C374-D4EB-5B8E-C4131FFD1B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990395-FADF-B24A-2FA4-7267E8E965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445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DF5C8-85B1-5BCD-3D83-FD7E05D20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E7CE6-9F14-85FC-E22A-8E43568AE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Folder Step Trio – Slide Template</a:t>
            </a:r>
          </a:p>
        </p:txBody>
      </p:sp>
      <p:sp>
        <p:nvSpPr>
          <p:cNvPr id="12" name="Google Shape;228;p5">
            <a:extLst>
              <a:ext uri="{FF2B5EF4-FFF2-40B4-BE49-F238E27FC236}">
                <a16:creationId xmlns:a16="http://schemas.microsoft.com/office/drawing/2014/main" id="{0B96DDB0-0D9C-0FEA-507B-49DA4E75D9E2}"/>
              </a:ext>
            </a:extLst>
          </p:cNvPr>
          <p:cNvSpPr/>
          <p:nvPr/>
        </p:nvSpPr>
        <p:spPr>
          <a:xfrm>
            <a:off x="1348108" y="2231961"/>
            <a:ext cx="2694080" cy="2004013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9917" y="2526"/>
                </a:moveTo>
                <a:lnTo>
                  <a:pt x="9169" y="2526"/>
                </a:lnTo>
                <a:cubicBezTo>
                  <a:pt x="9108" y="2526"/>
                  <a:pt x="9051" y="2479"/>
                  <a:pt x="9025" y="2403"/>
                </a:cubicBezTo>
                <a:lnTo>
                  <a:pt x="8669" y="1333"/>
                </a:lnTo>
                <a:cubicBezTo>
                  <a:pt x="8399" y="520"/>
                  <a:pt x="7794" y="0"/>
                  <a:pt x="7133" y="0"/>
                </a:cubicBezTo>
                <a:lnTo>
                  <a:pt x="1683" y="0"/>
                </a:lnTo>
                <a:cubicBezTo>
                  <a:pt x="757" y="0"/>
                  <a:pt x="0" y="1017"/>
                  <a:pt x="0" y="2263"/>
                </a:cubicBezTo>
                <a:lnTo>
                  <a:pt x="0" y="3555"/>
                </a:lnTo>
                <a:lnTo>
                  <a:pt x="0" y="4035"/>
                </a:lnTo>
                <a:lnTo>
                  <a:pt x="0" y="19337"/>
                </a:lnTo>
                <a:cubicBezTo>
                  <a:pt x="0" y="20583"/>
                  <a:pt x="757" y="21600"/>
                  <a:pt x="1683" y="21600"/>
                </a:cubicBezTo>
                <a:lnTo>
                  <a:pt x="19917" y="21600"/>
                </a:lnTo>
                <a:cubicBezTo>
                  <a:pt x="20843" y="21600"/>
                  <a:pt x="21600" y="20583"/>
                  <a:pt x="21600" y="19337"/>
                </a:cubicBezTo>
                <a:lnTo>
                  <a:pt x="21600" y="4795"/>
                </a:lnTo>
                <a:cubicBezTo>
                  <a:pt x="21600" y="3543"/>
                  <a:pt x="20848" y="2526"/>
                  <a:pt x="19917" y="252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noProof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229;p5">
            <a:extLst>
              <a:ext uri="{FF2B5EF4-FFF2-40B4-BE49-F238E27FC236}">
                <a16:creationId xmlns:a16="http://schemas.microsoft.com/office/drawing/2014/main" id="{751F5F4A-19DE-80D8-F5BF-40A1F4C641F6}"/>
              </a:ext>
            </a:extLst>
          </p:cNvPr>
          <p:cNvSpPr/>
          <p:nvPr/>
        </p:nvSpPr>
        <p:spPr>
          <a:xfrm>
            <a:off x="1440334" y="2329612"/>
            <a:ext cx="2503117" cy="1813053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0612" y="2799"/>
                </a:moveTo>
                <a:lnTo>
                  <a:pt x="9044" y="2799"/>
                </a:lnTo>
                <a:cubicBezTo>
                  <a:pt x="8656" y="2799"/>
                  <a:pt x="8300" y="2482"/>
                  <a:pt x="8141" y="1991"/>
                </a:cubicBezTo>
                <a:lnTo>
                  <a:pt x="7757" y="808"/>
                </a:lnTo>
                <a:cubicBezTo>
                  <a:pt x="7598" y="317"/>
                  <a:pt x="7242" y="0"/>
                  <a:pt x="6854" y="0"/>
                </a:cubicBezTo>
                <a:lnTo>
                  <a:pt x="988" y="0"/>
                </a:lnTo>
                <a:cubicBezTo>
                  <a:pt x="440" y="0"/>
                  <a:pt x="0" y="614"/>
                  <a:pt x="0" y="1364"/>
                </a:cubicBezTo>
                <a:lnTo>
                  <a:pt x="0" y="2792"/>
                </a:lnTo>
                <a:lnTo>
                  <a:pt x="0" y="3322"/>
                </a:lnTo>
                <a:lnTo>
                  <a:pt x="0" y="20236"/>
                </a:lnTo>
                <a:cubicBezTo>
                  <a:pt x="0" y="20992"/>
                  <a:pt x="445" y="21600"/>
                  <a:pt x="988" y="21600"/>
                </a:cubicBezTo>
                <a:lnTo>
                  <a:pt x="20612" y="21600"/>
                </a:lnTo>
                <a:cubicBezTo>
                  <a:pt x="21160" y="21600"/>
                  <a:pt x="21600" y="20986"/>
                  <a:pt x="21600" y="20236"/>
                </a:cubicBezTo>
                <a:lnTo>
                  <a:pt x="21600" y="4162"/>
                </a:lnTo>
                <a:cubicBezTo>
                  <a:pt x="21600" y="3406"/>
                  <a:pt x="21160" y="2799"/>
                  <a:pt x="20612" y="279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noProof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230;p5">
            <a:extLst>
              <a:ext uri="{FF2B5EF4-FFF2-40B4-BE49-F238E27FC236}">
                <a16:creationId xmlns:a16="http://schemas.microsoft.com/office/drawing/2014/main" id="{DF2147EE-676F-5ECD-125A-68161C4DFBE7}"/>
              </a:ext>
            </a:extLst>
          </p:cNvPr>
          <p:cNvSpPr/>
          <p:nvPr/>
        </p:nvSpPr>
        <p:spPr>
          <a:xfrm>
            <a:off x="1179931" y="2807016"/>
            <a:ext cx="3034553" cy="2166766"/>
          </a:xfrm>
          <a:custGeom>
            <a:avLst/>
            <a:gdLst/>
            <a:ahLst/>
            <a:cxnLst/>
            <a:rect l="l" t="t" r="r" b="b"/>
            <a:pathLst>
              <a:path w="21521" h="21600" extrusionOk="0">
                <a:moveTo>
                  <a:pt x="12165" y="530"/>
                </a:moveTo>
                <a:lnTo>
                  <a:pt x="11188" y="2499"/>
                </a:lnTo>
                <a:cubicBezTo>
                  <a:pt x="11022" y="2828"/>
                  <a:pt x="10753" y="3029"/>
                  <a:pt x="10465" y="3029"/>
                </a:cubicBezTo>
                <a:lnTo>
                  <a:pt x="880" y="3029"/>
                </a:lnTo>
                <a:cubicBezTo>
                  <a:pt x="361" y="3029"/>
                  <a:pt x="-43" y="3656"/>
                  <a:pt x="3" y="4381"/>
                </a:cubicBezTo>
                <a:lnTo>
                  <a:pt x="1034" y="20475"/>
                </a:lnTo>
                <a:cubicBezTo>
                  <a:pt x="1077" y="21113"/>
                  <a:pt x="1458" y="21600"/>
                  <a:pt x="1912" y="21600"/>
                </a:cubicBezTo>
                <a:lnTo>
                  <a:pt x="19587" y="21600"/>
                </a:lnTo>
                <a:cubicBezTo>
                  <a:pt x="20049" y="21600"/>
                  <a:pt x="20430" y="21102"/>
                  <a:pt x="20464" y="20459"/>
                </a:cubicBezTo>
                <a:lnTo>
                  <a:pt x="21519" y="1336"/>
                </a:lnTo>
                <a:cubicBezTo>
                  <a:pt x="21557" y="617"/>
                  <a:pt x="21153" y="0"/>
                  <a:pt x="20641" y="0"/>
                </a:cubicBezTo>
                <a:lnTo>
                  <a:pt x="12889" y="0"/>
                </a:lnTo>
                <a:cubicBezTo>
                  <a:pt x="12600" y="0"/>
                  <a:pt x="12331" y="200"/>
                  <a:pt x="12165" y="53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noProof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231;p5">
            <a:extLst>
              <a:ext uri="{FF2B5EF4-FFF2-40B4-BE49-F238E27FC236}">
                <a16:creationId xmlns:a16="http://schemas.microsoft.com/office/drawing/2014/main" id="{310D1C35-86CF-335E-3889-979B83F7DEB4}"/>
              </a:ext>
            </a:extLst>
          </p:cNvPr>
          <p:cNvSpPr/>
          <p:nvPr/>
        </p:nvSpPr>
        <p:spPr>
          <a:xfrm>
            <a:off x="4744188" y="2231961"/>
            <a:ext cx="2693536" cy="2004013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9916" y="2526"/>
                </a:moveTo>
                <a:lnTo>
                  <a:pt x="9171" y="2526"/>
                </a:lnTo>
                <a:cubicBezTo>
                  <a:pt x="9110" y="2526"/>
                  <a:pt x="9053" y="2479"/>
                  <a:pt x="9027" y="2403"/>
                </a:cubicBezTo>
                <a:lnTo>
                  <a:pt x="8670" y="1333"/>
                </a:lnTo>
                <a:cubicBezTo>
                  <a:pt x="8401" y="520"/>
                  <a:pt x="7796" y="0"/>
                  <a:pt x="7135" y="0"/>
                </a:cubicBezTo>
                <a:lnTo>
                  <a:pt x="1684" y="0"/>
                </a:lnTo>
                <a:cubicBezTo>
                  <a:pt x="757" y="0"/>
                  <a:pt x="0" y="1017"/>
                  <a:pt x="0" y="2263"/>
                </a:cubicBezTo>
                <a:lnTo>
                  <a:pt x="0" y="3555"/>
                </a:lnTo>
                <a:lnTo>
                  <a:pt x="0" y="4035"/>
                </a:lnTo>
                <a:lnTo>
                  <a:pt x="0" y="19337"/>
                </a:lnTo>
                <a:cubicBezTo>
                  <a:pt x="0" y="20583"/>
                  <a:pt x="757" y="21600"/>
                  <a:pt x="1684" y="21600"/>
                </a:cubicBezTo>
                <a:lnTo>
                  <a:pt x="19916" y="21600"/>
                </a:lnTo>
                <a:cubicBezTo>
                  <a:pt x="20843" y="21600"/>
                  <a:pt x="21600" y="20583"/>
                  <a:pt x="21600" y="19337"/>
                </a:cubicBezTo>
                <a:lnTo>
                  <a:pt x="21600" y="4795"/>
                </a:lnTo>
                <a:cubicBezTo>
                  <a:pt x="21600" y="3543"/>
                  <a:pt x="20847" y="2526"/>
                  <a:pt x="19916" y="252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noProof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232;p5">
            <a:extLst>
              <a:ext uri="{FF2B5EF4-FFF2-40B4-BE49-F238E27FC236}">
                <a16:creationId xmlns:a16="http://schemas.microsoft.com/office/drawing/2014/main" id="{645F4DF6-6379-11DD-6522-FB8CB466969B}"/>
              </a:ext>
            </a:extLst>
          </p:cNvPr>
          <p:cNvSpPr/>
          <p:nvPr/>
        </p:nvSpPr>
        <p:spPr>
          <a:xfrm>
            <a:off x="4841838" y="2329612"/>
            <a:ext cx="2502579" cy="1813053"/>
          </a:xfrm>
          <a:custGeom>
            <a:avLst/>
            <a:gdLst/>
            <a:ahLst/>
            <a:cxnLst/>
            <a:rect l="l" t="t" r="r" b="b"/>
            <a:pathLst>
              <a:path w="21595" h="21600" extrusionOk="0">
                <a:moveTo>
                  <a:pt x="20608" y="2799"/>
                </a:moveTo>
                <a:lnTo>
                  <a:pt x="9044" y="2799"/>
                </a:lnTo>
                <a:cubicBezTo>
                  <a:pt x="8656" y="2799"/>
                  <a:pt x="8300" y="2482"/>
                  <a:pt x="8141" y="1991"/>
                </a:cubicBezTo>
                <a:lnTo>
                  <a:pt x="7757" y="808"/>
                </a:lnTo>
                <a:cubicBezTo>
                  <a:pt x="7598" y="317"/>
                  <a:pt x="7242" y="0"/>
                  <a:pt x="6854" y="0"/>
                </a:cubicBezTo>
                <a:lnTo>
                  <a:pt x="988" y="0"/>
                </a:lnTo>
                <a:cubicBezTo>
                  <a:pt x="440" y="0"/>
                  <a:pt x="0" y="614"/>
                  <a:pt x="0" y="1364"/>
                </a:cubicBezTo>
                <a:lnTo>
                  <a:pt x="0" y="2792"/>
                </a:lnTo>
                <a:lnTo>
                  <a:pt x="0" y="3322"/>
                </a:lnTo>
                <a:lnTo>
                  <a:pt x="0" y="20236"/>
                </a:lnTo>
                <a:cubicBezTo>
                  <a:pt x="0" y="20992"/>
                  <a:pt x="445" y="21600"/>
                  <a:pt x="988" y="21600"/>
                </a:cubicBezTo>
                <a:lnTo>
                  <a:pt x="20608" y="21600"/>
                </a:lnTo>
                <a:cubicBezTo>
                  <a:pt x="21155" y="21600"/>
                  <a:pt x="21595" y="20986"/>
                  <a:pt x="21595" y="20236"/>
                </a:cubicBezTo>
                <a:lnTo>
                  <a:pt x="21595" y="4162"/>
                </a:lnTo>
                <a:cubicBezTo>
                  <a:pt x="21600" y="3406"/>
                  <a:pt x="21155" y="2799"/>
                  <a:pt x="20608" y="27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noProof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233;p5">
            <a:extLst>
              <a:ext uri="{FF2B5EF4-FFF2-40B4-BE49-F238E27FC236}">
                <a16:creationId xmlns:a16="http://schemas.microsoft.com/office/drawing/2014/main" id="{5E9173D1-8DA0-8DC2-4470-14D430E5AB99}"/>
              </a:ext>
            </a:extLst>
          </p:cNvPr>
          <p:cNvSpPr/>
          <p:nvPr/>
        </p:nvSpPr>
        <p:spPr>
          <a:xfrm>
            <a:off x="4581436" y="2807016"/>
            <a:ext cx="3034553" cy="2166766"/>
          </a:xfrm>
          <a:custGeom>
            <a:avLst/>
            <a:gdLst/>
            <a:ahLst/>
            <a:cxnLst/>
            <a:rect l="l" t="t" r="r" b="b"/>
            <a:pathLst>
              <a:path w="21521" h="21600" extrusionOk="0">
                <a:moveTo>
                  <a:pt x="12169" y="530"/>
                </a:moveTo>
                <a:lnTo>
                  <a:pt x="11192" y="2499"/>
                </a:lnTo>
                <a:cubicBezTo>
                  <a:pt x="11026" y="2828"/>
                  <a:pt x="10757" y="3029"/>
                  <a:pt x="10468" y="3029"/>
                </a:cubicBezTo>
                <a:lnTo>
                  <a:pt x="880" y="3029"/>
                </a:lnTo>
                <a:cubicBezTo>
                  <a:pt x="361" y="3029"/>
                  <a:pt x="-43" y="3656"/>
                  <a:pt x="3" y="4381"/>
                </a:cubicBezTo>
                <a:lnTo>
                  <a:pt x="1034" y="20475"/>
                </a:lnTo>
                <a:cubicBezTo>
                  <a:pt x="1077" y="21113"/>
                  <a:pt x="1458" y="21600"/>
                  <a:pt x="1912" y="21600"/>
                </a:cubicBezTo>
                <a:lnTo>
                  <a:pt x="19587" y="21600"/>
                </a:lnTo>
                <a:cubicBezTo>
                  <a:pt x="20049" y="21600"/>
                  <a:pt x="20430" y="21102"/>
                  <a:pt x="20464" y="20459"/>
                </a:cubicBezTo>
                <a:lnTo>
                  <a:pt x="21519" y="1336"/>
                </a:lnTo>
                <a:cubicBezTo>
                  <a:pt x="21557" y="617"/>
                  <a:pt x="21153" y="0"/>
                  <a:pt x="20641" y="0"/>
                </a:cubicBezTo>
                <a:lnTo>
                  <a:pt x="12889" y="0"/>
                </a:lnTo>
                <a:cubicBezTo>
                  <a:pt x="12600" y="0"/>
                  <a:pt x="12331" y="200"/>
                  <a:pt x="12169" y="53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noProof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234;p5">
            <a:extLst>
              <a:ext uri="{FF2B5EF4-FFF2-40B4-BE49-F238E27FC236}">
                <a16:creationId xmlns:a16="http://schemas.microsoft.com/office/drawing/2014/main" id="{25D68D90-0408-FADE-792C-EC4E2CFF0FC5}"/>
              </a:ext>
            </a:extLst>
          </p:cNvPr>
          <p:cNvSpPr/>
          <p:nvPr/>
        </p:nvSpPr>
        <p:spPr>
          <a:xfrm>
            <a:off x="8140268" y="2231961"/>
            <a:ext cx="2694080" cy="2004013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9917" y="2526"/>
                </a:moveTo>
                <a:lnTo>
                  <a:pt x="9169" y="2526"/>
                </a:lnTo>
                <a:cubicBezTo>
                  <a:pt x="9108" y="2526"/>
                  <a:pt x="9051" y="2479"/>
                  <a:pt x="9025" y="2403"/>
                </a:cubicBezTo>
                <a:lnTo>
                  <a:pt x="8669" y="1333"/>
                </a:lnTo>
                <a:cubicBezTo>
                  <a:pt x="8399" y="520"/>
                  <a:pt x="7794" y="0"/>
                  <a:pt x="7133" y="0"/>
                </a:cubicBezTo>
                <a:lnTo>
                  <a:pt x="1683" y="0"/>
                </a:lnTo>
                <a:cubicBezTo>
                  <a:pt x="757" y="0"/>
                  <a:pt x="0" y="1017"/>
                  <a:pt x="0" y="2263"/>
                </a:cubicBezTo>
                <a:lnTo>
                  <a:pt x="0" y="3555"/>
                </a:lnTo>
                <a:lnTo>
                  <a:pt x="0" y="4035"/>
                </a:lnTo>
                <a:lnTo>
                  <a:pt x="0" y="19337"/>
                </a:lnTo>
                <a:cubicBezTo>
                  <a:pt x="0" y="20583"/>
                  <a:pt x="757" y="21600"/>
                  <a:pt x="1683" y="21600"/>
                </a:cubicBezTo>
                <a:lnTo>
                  <a:pt x="19917" y="21600"/>
                </a:lnTo>
                <a:cubicBezTo>
                  <a:pt x="20843" y="21600"/>
                  <a:pt x="21600" y="20583"/>
                  <a:pt x="21600" y="19337"/>
                </a:cubicBezTo>
                <a:lnTo>
                  <a:pt x="21600" y="4795"/>
                </a:lnTo>
                <a:cubicBezTo>
                  <a:pt x="21600" y="3543"/>
                  <a:pt x="20848" y="2526"/>
                  <a:pt x="19917" y="252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noProof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235;p5">
            <a:extLst>
              <a:ext uri="{FF2B5EF4-FFF2-40B4-BE49-F238E27FC236}">
                <a16:creationId xmlns:a16="http://schemas.microsoft.com/office/drawing/2014/main" id="{3C0CE18B-CB76-EC39-532B-54BED8E384BA}"/>
              </a:ext>
            </a:extLst>
          </p:cNvPr>
          <p:cNvSpPr/>
          <p:nvPr/>
        </p:nvSpPr>
        <p:spPr>
          <a:xfrm>
            <a:off x="8237919" y="2329612"/>
            <a:ext cx="2503122" cy="1813053"/>
          </a:xfrm>
          <a:custGeom>
            <a:avLst/>
            <a:gdLst/>
            <a:ahLst/>
            <a:cxnLst/>
            <a:rect l="l" t="t" r="r" b="b"/>
            <a:pathLst>
              <a:path w="21595" h="21600" extrusionOk="0">
                <a:moveTo>
                  <a:pt x="20608" y="2799"/>
                </a:moveTo>
                <a:lnTo>
                  <a:pt x="9043" y="2799"/>
                </a:lnTo>
                <a:cubicBezTo>
                  <a:pt x="8654" y="2799"/>
                  <a:pt x="8298" y="2482"/>
                  <a:pt x="8139" y="1991"/>
                </a:cubicBezTo>
                <a:lnTo>
                  <a:pt x="7755" y="808"/>
                </a:lnTo>
                <a:cubicBezTo>
                  <a:pt x="7596" y="317"/>
                  <a:pt x="7241" y="0"/>
                  <a:pt x="6852" y="0"/>
                </a:cubicBezTo>
                <a:lnTo>
                  <a:pt x="988" y="0"/>
                </a:lnTo>
                <a:cubicBezTo>
                  <a:pt x="440" y="0"/>
                  <a:pt x="0" y="614"/>
                  <a:pt x="0" y="1364"/>
                </a:cubicBezTo>
                <a:lnTo>
                  <a:pt x="0" y="2792"/>
                </a:lnTo>
                <a:lnTo>
                  <a:pt x="0" y="3322"/>
                </a:lnTo>
                <a:lnTo>
                  <a:pt x="0" y="20236"/>
                </a:lnTo>
                <a:cubicBezTo>
                  <a:pt x="0" y="20992"/>
                  <a:pt x="445" y="21600"/>
                  <a:pt x="988" y="21600"/>
                </a:cubicBezTo>
                <a:lnTo>
                  <a:pt x="20608" y="21600"/>
                </a:lnTo>
                <a:cubicBezTo>
                  <a:pt x="21155" y="21600"/>
                  <a:pt x="21595" y="20986"/>
                  <a:pt x="21595" y="20236"/>
                </a:cubicBezTo>
                <a:lnTo>
                  <a:pt x="21595" y="4162"/>
                </a:lnTo>
                <a:cubicBezTo>
                  <a:pt x="21600" y="3406"/>
                  <a:pt x="21155" y="2799"/>
                  <a:pt x="20608" y="279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noProof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36;p5">
            <a:extLst>
              <a:ext uri="{FF2B5EF4-FFF2-40B4-BE49-F238E27FC236}">
                <a16:creationId xmlns:a16="http://schemas.microsoft.com/office/drawing/2014/main" id="{140319CF-DBCA-6625-64CB-A5DECB6F3793}"/>
              </a:ext>
            </a:extLst>
          </p:cNvPr>
          <p:cNvSpPr/>
          <p:nvPr/>
        </p:nvSpPr>
        <p:spPr>
          <a:xfrm>
            <a:off x="7977517" y="2807016"/>
            <a:ext cx="3034553" cy="2166766"/>
          </a:xfrm>
          <a:custGeom>
            <a:avLst/>
            <a:gdLst/>
            <a:ahLst/>
            <a:cxnLst/>
            <a:rect l="l" t="t" r="r" b="b"/>
            <a:pathLst>
              <a:path w="21521" h="21600" extrusionOk="0">
                <a:moveTo>
                  <a:pt x="12165" y="530"/>
                </a:moveTo>
                <a:lnTo>
                  <a:pt x="11188" y="2499"/>
                </a:lnTo>
                <a:cubicBezTo>
                  <a:pt x="11022" y="2828"/>
                  <a:pt x="10753" y="3029"/>
                  <a:pt x="10465" y="3029"/>
                </a:cubicBezTo>
                <a:lnTo>
                  <a:pt x="880" y="3029"/>
                </a:lnTo>
                <a:cubicBezTo>
                  <a:pt x="361" y="3029"/>
                  <a:pt x="-43" y="3656"/>
                  <a:pt x="3" y="4381"/>
                </a:cubicBezTo>
                <a:lnTo>
                  <a:pt x="1034" y="20475"/>
                </a:lnTo>
                <a:cubicBezTo>
                  <a:pt x="1077" y="21113"/>
                  <a:pt x="1458" y="21600"/>
                  <a:pt x="1912" y="21600"/>
                </a:cubicBezTo>
                <a:lnTo>
                  <a:pt x="19587" y="21600"/>
                </a:lnTo>
                <a:cubicBezTo>
                  <a:pt x="20049" y="21600"/>
                  <a:pt x="20430" y="21102"/>
                  <a:pt x="20464" y="20459"/>
                </a:cubicBezTo>
                <a:lnTo>
                  <a:pt x="21519" y="1336"/>
                </a:lnTo>
                <a:cubicBezTo>
                  <a:pt x="21557" y="617"/>
                  <a:pt x="21153" y="0"/>
                  <a:pt x="20641" y="0"/>
                </a:cubicBezTo>
                <a:lnTo>
                  <a:pt x="12889" y="0"/>
                </a:lnTo>
                <a:cubicBezTo>
                  <a:pt x="12600" y="0"/>
                  <a:pt x="12327" y="200"/>
                  <a:pt x="12165" y="53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noProof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38;p5">
            <a:extLst>
              <a:ext uri="{FF2B5EF4-FFF2-40B4-BE49-F238E27FC236}">
                <a16:creationId xmlns:a16="http://schemas.microsoft.com/office/drawing/2014/main" id="{9BF7E9F8-B9FB-15DF-C2B1-AF24D6ACBA7C}"/>
              </a:ext>
            </a:extLst>
          </p:cNvPr>
          <p:cNvSpPr txBox="1"/>
          <p:nvPr/>
        </p:nvSpPr>
        <p:spPr>
          <a:xfrm>
            <a:off x="1508487" y="3329036"/>
            <a:ext cx="2377440" cy="461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noProof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Lorem Ipsum</a:t>
            </a:r>
            <a:endParaRPr lang="en-US" noProof="1"/>
          </a:p>
        </p:txBody>
      </p:sp>
      <p:sp>
        <p:nvSpPr>
          <p:cNvPr id="23" name="Google Shape;239;p5">
            <a:extLst>
              <a:ext uri="{FF2B5EF4-FFF2-40B4-BE49-F238E27FC236}">
                <a16:creationId xmlns:a16="http://schemas.microsoft.com/office/drawing/2014/main" id="{A96311C2-3699-6AFC-7E79-F796A0E3EC69}"/>
              </a:ext>
            </a:extLst>
          </p:cNvPr>
          <p:cNvSpPr txBox="1"/>
          <p:nvPr/>
        </p:nvSpPr>
        <p:spPr>
          <a:xfrm>
            <a:off x="1508487" y="3779363"/>
            <a:ext cx="2377440" cy="1015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noProof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Lorem ipsum dolor sit amet, nibh est. A magna maecenas, quam magna nec quis, lorem nunc. Suspendisse viverra sodales mauris, cras pharetra proin egestas arcu erat.</a:t>
            </a:r>
          </a:p>
        </p:txBody>
      </p:sp>
      <p:sp>
        <p:nvSpPr>
          <p:cNvPr id="31" name="Google Shape;241;p5">
            <a:extLst>
              <a:ext uri="{FF2B5EF4-FFF2-40B4-BE49-F238E27FC236}">
                <a16:creationId xmlns:a16="http://schemas.microsoft.com/office/drawing/2014/main" id="{C7A6D488-88E8-B568-CB44-9B35B7DF9F8E}"/>
              </a:ext>
            </a:extLst>
          </p:cNvPr>
          <p:cNvSpPr txBox="1"/>
          <p:nvPr/>
        </p:nvSpPr>
        <p:spPr>
          <a:xfrm>
            <a:off x="4909992" y="3329036"/>
            <a:ext cx="2377440" cy="461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noProof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Lorem Ipsum</a:t>
            </a:r>
            <a:endParaRPr lang="en-US" noProof="1"/>
          </a:p>
        </p:txBody>
      </p:sp>
      <p:sp>
        <p:nvSpPr>
          <p:cNvPr id="34" name="Google Shape;242;p5">
            <a:extLst>
              <a:ext uri="{FF2B5EF4-FFF2-40B4-BE49-F238E27FC236}">
                <a16:creationId xmlns:a16="http://schemas.microsoft.com/office/drawing/2014/main" id="{431F054F-C270-2AB9-F05E-79C7E54FE07E}"/>
              </a:ext>
            </a:extLst>
          </p:cNvPr>
          <p:cNvSpPr txBox="1"/>
          <p:nvPr/>
        </p:nvSpPr>
        <p:spPr>
          <a:xfrm>
            <a:off x="4909992" y="3779363"/>
            <a:ext cx="2377440" cy="1015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spAutoFit/>
          </a:bodyPr>
          <a:lstStyle/>
          <a:p>
            <a:pPr lvl="0"/>
            <a:r>
              <a:rPr lang="en-US" sz="1200" noProof="1">
                <a:solidFill>
                  <a:schemeClr val="lt1"/>
                </a:solidFill>
                <a:ea typeface="Calibri"/>
                <a:cs typeface="Calibri"/>
                <a:sym typeface="Calibri"/>
              </a:rPr>
              <a:t>Lorem ipsum dolor sit amet, nibh est. A magna maecenas, quam magna nec quis, lorem nunc. Suspendisse viverra sodales mauris, cras pharetra proin egestas arcu erat.</a:t>
            </a:r>
          </a:p>
        </p:txBody>
      </p:sp>
      <p:sp>
        <p:nvSpPr>
          <p:cNvPr id="36" name="Google Shape;244;p5">
            <a:extLst>
              <a:ext uri="{FF2B5EF4-FFF2-40B4-BE49-F238E27FC236}">
                <a16:creationId xmlns:a16="http://schemas.microsoft.com/office/drawing/2014/main" id="{4265FDAA-C20E-7F15-F77D-5451AFE94825}"/>
              </a:ext>
            </a:extLst>
          </p:cNvPr>
          <p:cNvSpPr txBox="1"/>
          <p:nvPr/>
        </p:nvSpPr>
        <p:spPr>
          <a:xfrm>
            <a:off x="8306073" y="3329036"/>
            <a:ext cx="2377440" cy="461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noProof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Lorem Ipsum</a:t>
            </a:r>
            <a:endParaRPr lang="en-US" noProof="1"/>
          </a:p>
        </p:txBody>
      </p:sp>
      <p:sp>
        <p:nvSpPr>
          <p:cNvPr id="37" name="Google Shape;245;p5">
            <a:extLst>
              <a:ext uri="{FF2B5EF4-FFF2-40B4-BE49-F238E27FC236}">
                <a16:creationId xmlns:a16="http://schemas.microsoft.com/office/drawing/2014/main" id="{50305BC4-DEAB-E790-F27B-88D1162A10ED}"/>
              </a:ext>
            </a:extLst>
          </p:cNvPr>
          <p:cNvSpPr txBox="1"/>
          <p:nvPr/>
        </p:nvSpPr>
        <p:spPr>
          <a:xfrm>
            <a:off x="8306073" y="3779363"/>
            <a:ext cx="2377440" cy="1015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spAutoFit/>
          </a:bodyPr>
          <a:lstStyle/>
          <a:p>
            <a:pPr lvl="0"/>
            <a:r>
              <a:rPr lang="en-US" sz="1200" noProof="1">
                <a:solidFill>
                  <a:schemeClr val="lt1"/>
                </a:solidFill>
                <a:ea typeface="Calibri"/>
                <a:cs typeface="Calibri"/>
                <a:sym typeface="Calibri"/>
              </a:rPr>
              <a:t>Lorem ipsum dolor sit amet, nibh est. A magna maecenas, quam magna nec quis, lorem nunc. Suspendisse viverra sodales mauris, cras pharetra proin egestas arcu erat.</a:t>
            </a:r>
          </a:p>
        </p:txBody>
      </p:sp>
      <p:sp>
        <p:nvSpPr>
          <p:cNvPr id="38" name="Google Shape;246;p5">
            <a:extLst>
              <a:ext uri="{FF2B5EF4-FFF2-40B4-BE49-F238E27FC236}">
                <a16:creationId xmlns:a16="http://schemas.microsoft.com/office/drawing/2014/main" id="{308B7E0C-A7C9-095C-1669-22E91B129DDB}"/>
              </a:ext>
            </a:extLst>
          </p:cNvPr>
          <p:cNvSpPr txBox="1"/>
          <p:nvPr/>
        </p:nvSpPr>
        <p:spPr>
          <a:xfrm>
            <a:off x="3169839" y="2849002"/>
            <a:ext cx="62693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noProof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01</a:t>
            </a:r>
            <a:endParaRPr lang="en-US" sz="2400" noProof="1"/>
          </a:p>
        </p:txBody>
      </p:sp>
      <p:sp>
        <p:nvSpPr>
          <p:cNvPr id="39" name="Google Shape;247;p5">
            <a:extLst>
              <a:ext uri="{FF2B5EF4-FFF2-40B4-BE49-F238E27FC236}">
                <a16:creationId xmlns:a16="http://schemas.microsoft.com/office/drawing/2014/main" id="{7E7B8F92-F32F-91FB-E176-9CCAA21F9382}"/>
              </a:ext>
            </a:extLst>
          </p:cNvPr>
          <p:cNvSpPr txBox="1"/>
          <p:nvPr/>
        </p:nvSpPr>
        <p:spPr>
          <a:xfrm>
            <a:off x="6550571" y="2849002"/>
            <a:ext cx="62693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noProof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02</a:t>
            </a:r>
            <a:endParaRPr lang="en-US" sz="2400" noProof="1"/>
          </a:p>
        </p:txBody>
      </p:sp>
      <p:sp>
        <p:nvSpPr>
          <p:cNvPr id="40" name="Google Shape;248;p5">
            <a:extLst>
              <a:ext uri="{FF2B5EF4-FFF2-40B4-BE49-F238E27FC236}">
                <a16:creationId xmlns:a16="http://schemas.microsoft.com/office/drawing/2014/main" id="{353651BE-195A-AE3D-97BF-AEBB961F7DBD}"/>
              </a:ext>
            </a:extLst>
          </p:cNvPr>
          <p:cNvSpPr txBox="1"/>
          <p:nvPr/>
        </p:nvSpPr>
        <p:spPr>
          <a:xfrm>
            <a:off x="9909758" y="2849002"/>
            <a:ext cx="62693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noProof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03</a:t>
            </a:r>
            <a:endParaRPr lang="en-US" sz="2400" noProof="1"/>
          </a:p>
        </p:txBody>
      </p:sp>
      <p:pic>
        <p:nvPicPr>
          <p:cNvPr id="56" name="Graphic 55" descr="Clipboard with solid fill">
            <a:extLst>
              <a:ext uri="{FF2B5EF4-FFF2-40B4-BE49-F238E27FC236}">
                <a16:creationId xmlns:a16="http://schemas.microsoft.com/office/drawing/2014/main" id="{8B44B63A-C02C-EC88-5502-840B45009A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48380" y="2410685"/>
            <a:ext cx="548640" cy="548640"/>
          </a:xfrm>
          <a:prstGeom prst="rect">
            <a:avLst/>
          </a:prstGeom>
        </p:spPr>
      </p:pic>
      <p:pic>
        <p:nvPicPr>
          <p:cNvPr id="57" name="Graphic 56" descr="Users with solid fill">
            <a:extLst>
              <a:ext uri="{FF2B5EF4-FFF2-40B4-BE49-F238E27FC236}">
                <a16:creationId xmlns:a16="http://schemas.microsoft.com/office/drawing/2014/main" id="{C700F715-BCCB-FE16-BA6B-7FC98D350A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044460" y="2410685"/>
            <a:ext cx="548640" cy="548640"/>
          </a:xfrm>
          <a:prstGeom prst="rect">
            <a:avLst/>
          </a:prstGeom>
        </p:spPr>
      </p:pic>
      <p:pic>
        <p:nvPicPr>
          <p:cNvPr id="58" name="Graphic 57" descr="Comment Like with solid fill">
            <a:extLst>
              <a:ext uri="{FF2B5EF4-FFF2-40B4-BE49-F238E27FC236}">
                <a16:creationId xmlns:a16="http://schemas.microsoft.com/office/drawing/2014/main" id="{CC6D9F8F-AC5B-29D5-A731-823EDE5899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440540" y="2410685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664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90F88-950E-74CF-40F3-CE342A4A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AC4B6-BD87-4165-1B41-E2FC5559F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Folder Step Trio – Slide Template</a:t>
            </a:r>
          </a:p>
        </p:txBody>
      </p:sp>
      <p:sp>
        <p:nvSpPr>
          <p:cNvPr id="12" name="Google Shape;228;p5">
            <a:extLst>
              <a:ext uri="{FF2B5EF4-FFF2-40B4-BE49-F238E27FC236}">
                <a16:creationId xmlns:a16="http://schemas.microsoft.com/office/drawing/2014/main" id="{8FD4B96E-2C24-7074-688B-41C02518DA0B}"/>
              </a:ext>
            </a:extLst>
          </p:cNvPr>
          <p:cNvSpPr/>
          <p:nvPr/>
        </p:nvSpPr>
        <p:spPr>
          <a:xfrm>
            <a:off x="1348108" y="2231961"/>
            <a:ext cx="2694080" cy="2004013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9917" y="2526"/>
                </a:moveTo>
                <a:lnTo>
                  <a:pt x="9169" y="2526"/>
                </a:lnTo>
                <a:cubicBezTo>
                  <a:pt x="9108" y="2526"/>
                  <a:pt x="9051" y="2479"/>
                  <a:pt x="9025" y="2403"/>
                </a:cubicBezTo>
                <a:lnTo>
                  <a:pt x="8669" y="1333"/>
                </a:lnTo>
                <a:cubicBezTo>
                  <a:pt x="8399" y="520"/>
                  <a:pt x="7794" y="0"/>
                  <a:pt x="7133" y="0"/>
                </a:cubicBezTo>
                <a:lnTo>
                  <a:pt x="1683" y="0"/>
                </a:lnTo>
                <a:cubicBezTo>
                  <a:pt x="757" y="0"/>
                  <a:pt x="0" y="1017"/>
                  <a:pt x="0" y="2263"/>
                </a:cubicBezTo>
                <a:lnTo>
                  <a:pt x="0" y="3555"/>
                </a:lnTo>
                <a:lnTo>
                  <a:pt x="0" y="4035"/>
                </a:lnTo>
                <a:lnTo>
                  <a:pt x="0" y="19337"/>
                </a:lnTo>
                <a:cubicBezTo>
                  <a:pt x="0" y="20583"/>
                  <a:pt x="757" y="21600"/>
                  <a:pt x="1683" y="21600"/>
                </a:cubicBezTo>
                <a:lnTo>
                  <a:pt x="19917" y="21600"/>
                </a:lnTo>
                <a:cubicBezTo>
                  <a:pt x="20843" y="21600"/>
                  <a:pt x="21600" y="20583"/>
                  <a:pt x="21600" y="19337"/>
                </a:cubicBezTo>
                <a:lnTo>
                  <a:pt x="21600" y="4795"/>
                </a:lnTo>
                <a:cubicBezTo>
                  <a:pt x="21600" y="3543"/>
                  <a:pt x="20848" y="2526"/>
                  <a:pt x="19917" y="252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noProof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229;p5">
            <a:extLst>
              <a:ext uri="{FF2B5EF4-FFF2-40B4-BE49-F238E27FC236}">
                <a16:creationId xmlns:a16="http://schemas.microsoft.com/office/drawing/2014/main" id="{F81B482A-9E86-30D4-D6D4-3E6FBBBC1C05}"/>
              </a:ext>
            </a:extLst>
          </p:cNvPr>
          <p:cNvSpPr/>
          <p:nvPr/>
        </p:nvSpPr>
        <p:spPr>
          <a:xfrm>
            <a:off x="1440334" y="2329612"/>
            <a:ext cx="2503117" cy="1813053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0612" y="2799"/>
                </a:moveTo>
                <a:lnTo>
                  <a:pt x="9044" y="2799"/>
                </a:lnTo>
                <a:cubicBezTo>
                  <a:pt x="8656" y="2799"/>
                  <a:pt x="8300" y="2482"/>
                  <a:pt x="8141" y="1991"/>
                </a:cubicBezTo>
                <a:lnTo>
                  <a:pt x="7757" y="808"/>
                </a:lnTo>
                <a:cubicBezTo>
                  <a:pt x="7598" y="317"/>
                  <a:pt x="7242" y="0"/>
                  <a:pt x="6854" y="0"/>
                </a:cubicBezTo>
                <a:lnTo>
                  <a:pt x="988" y="0"/>
                </a:lnTo>
                <a:cubicBezTo>
                  <a:pt x="440" y="0"/>
                  <a:pt x="0" y="614"/>
                  <a:pt x="0" y="1364"/>
                </a:cubicBezTo>
                <a:lnTo>
                  <a:pt x="0" y="2792"/>
                </a:lnTo>
                <a:lnTo>
                  <a:pt x="0" y="3322"/>
                </a:lnTo>
                <a:lnTo>
                  <a:pt x="0" y="20236"/>
                </a:lnTo>
                <a:cubicBezTo>
                  <a:pt x="0" y="20992"/>
                  <a:pt x="445" y="21600"/>
                  <a:pt x="988" y="21600"/>
                </a:cubicBezTo>
                <a:lnTo>
                  <a:pt x="20612" y="21600"/>
                </a:lnTo>
                <a:cubicBezTo>
                  <a:pt x="21160" y="21600"/>
                  <a:pt x="21600" y="20986"/>
                  <a:pt x="21600" y="20236"/>
                </a:cubicBezTo>
                <a:lnTo>
                  <a:pt x="21600" y="4162"/>
                </a:lnTo>
                <a:cubicBezTo>
                  <a:pt x="21600" y="3406"/>
                  <a:pt x="21160" y="2799"/>
                  <a:pt x="20612" y="2799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noProof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230;p5">
            <a:extLst>
              <a:ext uri="{FF2B5EF4-FFF2-40B4-BE49-F238E27FC236}">
                <a16:creationId xmlns:a16="http://schemas.microsoft.com/office/drawing/2014/main" id="{7B489B7D-1DE8-9C38-150D-11E25F009640}"/>
              </a:ext>
            </a:extLst>
          </p:cNvPr>
          <p:cNvSpPr/>
          <p:nvPr/>
        </p:nvSpPr>
        <p:spPr>
          <a:xfrm>
            <a:off x="1179931" y="2807016"/>
            <a:ext cx="3034553" cy="2166766"/>
          </a:xfrm>
          <a:custGeom>
            <a:avLst/>
            <a:gdLst/>
            <a:ahLst/>
            <a:cxnLst/>
            <a:rect l="l" t="t" r="r" b="b"/>
            <a:pathLst>
              <a:path w="21521" h="21600" extrusionOk="0">
                <a:moveTo>
                  <a:pt x="12165" y="530"/>
                </a:moveTo>
                <a:lnTo>
                  <a:pt x="11188" y="2499"/>
                </a:lnTo>
                <a:cubicBezTo>
                  <a:pt x="11022" y="2828"/>
                  <a:pt x="10753" y="3029"/>
                  <a:pt x="10465" y="3029"/>
                </a:cubicBezTo>
                <a:lnTo>
                  <a:pt x="880" y="3029"/>
                </a:lnTo>
                <a:cubicBezTo>
                  <a:pt x="361" y="3029"/>
                  <a:pt x="-43" y="3656"/>
                  <a:pt x="3" y="4381"/>
                </a:cubicBezTo>
                <a:lnTo>
                  <a:pt x="1034" y="20475"/>
                </a:lnTo>
                <a:cubicBezTo>
                  <a:pt x="1077" y="21113"/>
                  <a:pt x="1458" y="21600"/>
                  <a:pt x="1912" y="21600"/>
                </a:cubicBezTo>
                <a:lnTo>
                  <a:pt x="19587" y="21600"/>
                </a:lnTo>
                <a:cubicBezTo>
                  <a:pt x="20049" y="21600"/>
                  <a:pt x="20430" y="21102"/>
                  <a:pt x="20464" y="20459"/>
                </a:cubicBezTo>
                <a:lnTo>
                  <a:pt x="21519" y="1336"/>
                </a:lnTo>
                <a:cubicBezTo>
                  <a:pt x="21557" y="617"/>
                  <a:pt x="21153" y="0"/>
                  <a:pt x="20641" y="0"/>
                </a:cubicBezTo>
                <a:lnTo>
                  <a:pt x="12889" y="0"/>
                </a:lnTo>
                <a:cubicBezTo>
                  <a:pt x="12600" y="0"/>
                  <a:pt x="12331" y="200"/>
                  <a:pt x="12165" y="53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noProof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231;p5">
            <a:extLst>
              <a:ext uri="{FF2B5EF4-FFF2-40B4-BE49-F238E27FC236}">
                <a16:creationId xmlns:a16="http://schemas.microsoft.com/office/drawing/2014/main" id="{32EC29C1-0FB8-9CB9-73B7-8553CBC35F94}"/>
              </a:ext>
            </a:extLst>
          </p:cNvPr>
          <p:cNvSpPr/>
          <p:nvPr/>
        </p:nvSpPr>
        <p:spPr>
          <a:xfrm>
            <a:off x="4744188" y="2231961"/>
            <a:ext cx="2693536" cy="2004013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9916" y="2526"/>
                </a:moveTo>
                <a:lnTo>
                  <a:pt x="9171" y="2526"/>
                </a:lnTo>
                <a:cubicBezTo>
                  <a:pt x="9110" y="2526"/>
                  <a:pt x="9053" y="2479"/>
                  <a:pt x="9027" y="2403"/>
                </a:cubicBezTo>
                <a:lnTo>
                  <a:pt x="8670" y="1333"/>
                </a:lnTo>
                <a:cubicBezTo>
                  <a:pt x="8401" y="520"/>
                  <a:pt x="7796" y="0"/>
                  <a:pt x="7135" y="0"/>
                </a:cubicBezTo>
                <a:lnTo>
                  <a:pt x="1684" y="0"/>
                </a:lnTo>
                <a:cubicBezTo>
                  <a:pt x="757" y="0"/>
                  <a:pt x="0" y="1017"/>
                  <a:pt x="0" y="2263"/>
                </a:cubicBezTo>
                <a:lnTo>
                  <a:pt x="0" y="3555"/>
                </a:lnTo>
                <a:lnTo>
                  <a:pt x="0" y="4035"/>
                </a:lnTo>
                <a:lnTo>
                  <a:pt x="0" y="19337"/>
                </a:lnTo>
                <a:cubicBezTo>
                  <a:pt x="0" y="20583"/>
                  <a:pt x="757" y="21600"/>
                  <a:pt x="1684" y="21600"/>
                </a:cubicBezTo>
                <a:lnTo>
                  <a:pt x="19916" y="21600"/>
                </a:lnTo>
                <a:cubicBezTo>
                  <a:pt x="20843" y="21600"/>
                  <a:pt x="21600" y="20583"/>
                  <a:pt x="21600" y="19337"/>
                </a:cubicBezTo>
                <a:lnTo>
                  <a:pt x="21600" y="4795"/>
                </a:lnTo>
                <a:cubicBezTo>
                  <a:pt x="21600" y="3543"/>
                  <a:pt x="20847" y="2526"/>
                  <a:pt x="19916" y="252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noProof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232;p5">
            <a:extLst>
              <a:ext uri="{FF2B5EF4-FFF2-40B4-BE49-F238E27FC236}">
                <a16:creationId xmlns:a16="http://schemas.microsoft.com/office/drawing/2014/main" id="{DF5F6E4B-A32A-F25D-350D-8BD30E52DC6B}"/>
              </a:ext>
            </a:extLst>
          </p:cNvPr>
          <p:cNvSpPr/>
          <p:nvPr/>
        </p:nvSpPr>
        <p:spPr>
          <a:xfrm>
            <a:off x="4841838" y="2329612"/>
            <a:ext cx="2502579" cy="1813053"/>
          </a:xfrm>
          <a:custGeom>
            <a:avLst/>
            <a:gdLst/>
            <a:ahLst/>
            <a:cxnLst/>
            <a:rect l="l" t="t" r="r" b="b"/>
            <a:pathLst>
              <a:path w="21595" h="21600" extrusionOk="0">
                <a:moveTo>
                  <a:pt x="20608" y="2799"/>
                </a:moveTo>
                <a:lnTo>
                  <a:pt x="9044" y="2799"/>
                </a:lnTo>
                <a:cubicBezTo>
                  <a:pt x="8656" y="2799"/>
                  <a:pt x="8300" y="2482"/>
                  <a:pt x="8141" y="1991"/>
                </a:cubicBezTo>
                <a:lnTo>
                  <a:pt x="7757" y="808"/>
                </a:lnTo>
                <a:cubicBezTo>
                  <a:pt x="7598" y="317"/>
                  <a:pt x="7242" y="0"/>
                  <a:pt x="6854" y="0"/>
                </a:cubicBezTo>
                <a:lnTo>
                  <a:pt x="988" y="0"/>
                </a:lnTo>
                <a:cubicBezTo>
                  <a:pt x="440" y="0"/>
                  <a:pt x="0" y="614"/>
                  <a:pt x="0" y="1364"/>
                </a:cubicBezTo>
                <a:lnTo>
                  <a:pt x="0" y="2792"/>
                </a:lnTo>
                <a:lnTo>
                  <a:pt x="0" y="3322"/>
                </a:lnTo>
                <a:lnTo>
                  <a:pt x="0" y="20236"/>
                </a:lnTo>
                <a:cubicBezTo>
                  <a:pt x="0" y="20992"/>
                  <a:pt x="445" y="21600"/>
                  <a:pt x="988" y="21600"/>
                </a:cubicBezTo>
                <a:lnTo>
                  <a:pt x="20608" y="21600"/>
                </a:lnTo>
                <a:cubicBezTo>
                  <a:pt x="21155" y="21600"/>
                  <a:pt x="21595" y="20986"/>
                  <a:pt x="21595" y="20236"/>
                </a:cubicBezTo>
                <a:lnTo>
                  <a:pt x="21595" y="4162"/>
                </a:lnTo>
                <a:cubicBezTo>
                  <a:pt x="21600" y="3406"/>
                  <a:pt x="21155" y="2799"/>
                  <a:pt x="20608" y="279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noProof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233;p5">
            <a:extLst>
              <a:ext uri="{FF2B5EF4-FFF2-40B4-BE49-F238E27FC236}">
                <a16:creationId xmlns:a16="http://schemas.microsoft.com/office/drawing/2014/main" id="{9C619A24-E3F1-BCAC-B557-D4CF1363550B}"/>
              </a:ext>
            </a:extLst>
          </p:cNvPr>
          <p:cNvSpPr/>
          <p:nvPr/>
        </p:nvSpPr>
        <p:spPr>
          <a:xfrm>
            <a:off x="4581436" y="2807016"/>
            <a:ext cx="3034553" cy="2166766"/>
          </a:xfrm>
          <a:custGeom>
            <a:avLst/>
            <a:gdLst/>
            <a:ahLst/>
            <a:cxnLst/>
            <a:rect l="l" t="t" r="r" b="b"/>
            <a:pathLst>
              <a:path w="21521" h="21600" extrusionOk="0">
                <a:moveTo>
                  <a:pt x="12169" y="530"/>
                </a:moveTo>
                <a:lnTo>
                  <a:pt x="11192" y="2499"/>
                </a:lnTo>
                <a:cubicBezTo>
                  <a:pt x="11026" y="2828"/>
                  <a:pt x="10757" y="3029"/>
                  <a:pt x="10468" y="3029"/>
                </a:cubicBezTo>
                <a:lnTo>
                  <a:pt x="880" y="3029"/>
                </a:lnTo>
                <a:cubicBezTo>
                  <a:pt x="361" y="3029"/>
                  <a:pt x="-43" y="3656"/>
                  <a:pt x="3" y="4381"/>
                </a:cubicBezTo>
                <a:lnTo>
                  <a:pt x="1034" y="20475"/>
                </a:lnTo>
                <a:cubicBezTo>
                  <a:pt x="1077" y="21113"/>
                  <a:pt x="1458" y="21600"/>
                  <a:pt x="1912" y="21600"/>
                </a:cubicBezTo>
                <a:lnTo>
                  <a:pt x="19587" y="21600"/>
                </a:lnTo>
                <a:cubicBezTo>
                  <a:pt x="20049" y="21600"/>
                  <a:pt x="20430" y="21102"/>
                  <a:pt x="20464" y="20459"/>
                </a:cubicBezTo>
                <a:lnTo>
                  <a:pt x="21519" y="1336"/>
                </a:lnTo>
                <a:cubicBezTo>
                  <a:pt x="21557" y="617"/>
                  <a:pt x="21153" y="0"/>
                  <a:pt x="20641" y="0"/>
                </a:cubicBezTo>
                <a:lnTo>
                  <a:pt x="12889" y="0"/>
                </a:lnTo>
                <a:cubicBezTo>
                  <a:pt x="12600" y="0"/>
                  <a:pt x="12331" y="200"/>
                  <a:pt x="12169" y="53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noProof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234;p5">
            <a:extLst>
              <a:ext uri="{FF2B5EF4-FFF2-40B4-BE49-F238E27FC236}">
                <a16:creationId xmlns:a16="http://schemas.microsoft.com/office/drawing/2014/main" id="{32595573-64B8-1953-D188-221E232FABF7}"/>
              </a:ext>
            </a:extLst>
          </p:cNvPr>
          <p:cNvSpPr/>
          <p:nvPr/>
        </p:nvSpPr>
        <p:spPr>
          <a:xfrm>
            <a:off x="8140268" y="2231961"/>
            <a:ext cx="2694080" cy="2004013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9917" y="2526"/>
                </a:moveTo>
                <a:lnTo>
                  <a:pt x="9169" y="2526"/>
                </a:lnTo>
                <a:cubicBezTo>
                  <a:pt x="9108" y="2526"/>
                  <a:pt x="9051" y="2479"/>
                  <a:pt x="9025" y="2403"/>
                </a:cubicBezTo>
                <a:lnTo>
                  <a:pt x="8669" y="1333"/>
                </a:lnTo>
                <a:cubicBezTo>
                  <a:pt x="8399" y="520"/>
                  <a:pt x="7794" y="0"/>
                  <a:pt x="7133" y="0"/>
                </a:cubicBezTo>
                <a:lnTo>
                  <a:pt x="1683" y="0"/>
                </a:lnTo>
                <a:cubicBezTo>
                  <a:pt x="757" y="0"/>
                  <a:pt x="0" y="1017"/>
                  <a:pt x="0" y="2263"/>
                </a:cubicBezTo>
                <a:lnTo>
                  <a:pt x="0" y="3555"/>
                </a:lnTo>
                <a:lnTo>
                  <a:pt x="0" y="4035"/>
                </a:lnTo>
                <a:lnTo>
                  <a:pt x="0" y="19337"/>
                </a:lnTo>
                <a:cubicBezTo>
                  <a:pt x="0" y="20583"/>
                  <a:pt x="757" y="21600"/>
                  <a:pt x="1683" y="21600"/>
                </a:cubicBezTo>
                <a:lnTo>
                  <a:pt x="19917" y="21600"/>
                </a:lnTo>
                <a:cubicBezTo>
                  <a:pt x="20843" y="21600"/>
                  <a:pt x="21600" y="20583"/>
                  <a:pt x="21600" y="19337"/>
                </a:cubicBezTo>
                <a:lnTo>
                  <a:pt x="21600" y="4795"/>
                </a:lnTo>
                <a:cubicBezTo>
                  <a:pt x="21600" y="3543"/>
                  <a:pt x="20848" y="2526"/>
                  <a:pt x="19917" y="252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noProof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235;p5">
            <a:extLst>
              <a:ext uri="{FF2B5EF4-FFF2-40B4-BE49-F238E27FC236}">
                <a16:creationId xmlns:a16="http://schemas.microsoft.com/office/drawing/2014/main" id="{163B6D2B-9DA7-0C4E-C339-91C1189EA0D1}"/>
              </a:ext>
            </a:extLst>
          </p:cNvPr>
          <p:cNvSpPr/>
          <p:nvPr/>
        </p:nvSpPr>
        <p:spPr>
          <a:xfrm>
            <a:off x="8237919" y="2329612"/>
            <a:ext cx="2503122" cy="1813053"/>
          </a:xfrm>
          <a:custGeom>
            <a:avLst/>
            <a:gdLst/>
            <a:ahLst/>
            <a:cxnLst/>
            <a:rect l="l" t="t" r="r" b="b"/>
            <a:pathLst>
              <a:path w="21595" h="21600" extrusionOk="0">
                <a:moveTo>
                  <a:pt x="20608" y="2799"/>
                </a:moveTo>
                <a:lnTo>
                  <a:pt x="9043" y="2799"/>
                </a:lnTo>
                <a:cubicBezTo>
                  <a:pt x="8654" y="2799"/>
                  <a:pt x="8298" y="2482"/>
                  <a:pt x="8139" y="1991"/>
                </a:cubicBezTo>
                <a:lnTo>
                  <a:pt x="7755" y="808"/>
                </a:lnTo>
                <a:cubicBezTo>
                  <a:pt x="7596" y="317"/>
                  <a:pt x="7241" y="0"/>
                  <a:pt x="6852" y="0"/>
                </a:cubicBezTo>
                <a:lnTo>
                  <a:pt x="988" y="0"/>
                </a:lnTo>
                <a:cubicBezTo>
                  <a:pt x="440" y="0"/>
                  <a:pt x="0" y="614"/>
                  <a:pt x="0" y="1364"/>
                </a:cubicBezTo>
                <a:lnTo>
                  <a:pt x="0" y="2792"/>
                </a:lnTo>
                <a:lnTo>
                  <a:pt x="0" y="3322"/>
                </a:lnTo>
                <a:lnTo>
                  <a:pt x="0" y="20236"/>
                </a:lnTo>
                <a:cubicBezTo>
                  <a:pt x="0" y="20992"/>
                  <a:pt x="445" y="21600"/>
                  <a:pt x="988" y="21600"/>
                </a:cubicBezTo>
                <a:lnTo>
                  <a:pt x="20608" y="21600"/>
                </a:lnTo>
                <a:cubicBezTo>
                  <a:pt x="21155" y="21600"/>
                  <a:pt x="21595" y="20986"/>
                  <a:pt x="21595" y="20236"/>
                </a:cubicBezTo>
                <a:lnTo>
                  <a:pt x="21595" y="4162"/>
                </a:lnTo>
                <a:cubicBezTo>
                  <a:pt x="21600" y="3406"/>
                  <a:pt x="21155" y="2799"/>
                  <a:pt x="20608" y="279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noProof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36;p5">
            <a:extLst>
              <a:ext uri="{FF2B5EF4-FFF2-40B4-BE49-F238E27FC236}">
                <a16:creationId xmlns:a16="http://schemas.microsoft.com/office/drawing/2014/main" id="{3803EA45-0F7F-CAB5-B124-21A5848D0160}"/>
              </a:ext>
            </a:extLst>
          </p:cNvPr>
          <p:cNvSpPr/>
          <p:nvPr/>
        </p:nvSpPr>
        <p:spPr>
          <a:xfrm>
            <a:off x="7977517" y="2807016"/>
            <a:ext cx="3034553" cy="2166766"/>
          </a:xfrm>
          <a:custGeom>
            <a:avLst/>
            <a:gdLst/>
            <a:ahLst/>
            <a:cxnLst/>
            <a:rect l="l" t="t" r="r" b="b"/>
            <a:pathLst>
              <a:path w="21521" h="21600" extrusionOk="0">
                <a:moveTo>
                  <a:pt x="12165" y="530"/>
                </a:moveTo>
                <a:lnTo>
                  <a:pt x="11188" y="2499"/>
                </a:lnTo>
                <a:cubicBezTo>
                  <a:pt x="11022" y="2828"/>
                  <a:pt x="10753" y="3029"/>
                  <a:pt x="10465" y="3029"/>
                </a:cubicBezTo>
                <a:lnTo>
                  <a:pt x="880" y="3029"/>
                </a:lnTo>
                <a:cubicBezTo>
                  <a:pt x="361" y="3029"/>
                  <a:pt x="-43" y="3656"/>
                  <a:pt x="3" y="4381"/>
                </a:cubicBezTo>
                <a:lnTo>
                  <a:pt x="1034" y="20475"/>
                </a:lnTo>
                <a:cubicBezTo>
                  <a:pt x="1077" y="21113"/>
                  <a:pt x="1458" y="21600"/>
                  <a:pt x="1912" y="21600"/>
                </a:cubicBezTo>
                <a:lnTo>
                  <a:pt x="19587" y="21600"/>
                </a:lnTo>
                <a:cubicBezTo>
                  <a:pt x="20049" y="21600"/>
                  <a:pt x="20430" y="21102"/>
                  <a:pt x="20464" y="20459"/>
                </a:cubicBezTo>
                <a:lnTo>
                  <a:pt x="21519" y="1336"/>
                </a:lnTo>
                <a:cubicBezTo>
                  <a:pt x="21557" y="617"/>
                  <a:pt x="21153" y="0"/>
                  <a:pt x="20641" y="0"/>
                </a:cubicBezTo>
                <a:lnTo>
                  <a:pt x="12889" y="0"/>
                </a:lnTo>
                <a:cubicBezTo>
                  <a:pt x="12600" y="0"/>
                  <a:pt x="12327" y="200"/>
                  <a:pt x="12165" y="53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noProof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38;p5">
            <a:extLst>
              <a:ext uri="{FF2B5EF4-FFF2-40B4-BE49-F238E27FC236}">
                <a16:creationId xmlns:a16="http://schemas.microsoft.com/office/drawing/2014/main" id="{A3C514F4-B09E-9CAB-A025-16764904D591}"/>
              </a:ext>
            </a:extLst>
          </p:cNvPr>
          <p:cNvSpPr txBox="1"/>
          <p:nvPr/>
        </p:nvSpPr>
        <p:spPr>
          <a:xfrm>
            <a:off x="1508487" y="3329036"/>
            <a:ext cx="2377440" cy="461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noProof="1">
                <a:latin typeface="Calibri"/>
                <a:ea typeface="Calibri"/>
                <a:cs typeface="Calibri"/>
                <a:sym typeface="Calibri"/>
              </a:rPr>
              <a:t>Lorem Ipsum</a:t>
            </a:r>
            <a:endParaRPr lang="en-US" noProof="1"/>
          </a:p>
        </p:txBody>
      </p:sp>
      <p:sp>
        <p:nvSpPr>
          <p:cNvPr id="23" name="Google Shape;239;p5">
            <a:extLst>
              <a:ext uri="{FF2B5EF4-FFF2-40B4-BE49-F238E27FC236}">
                <a16:creationId xmlns:a16="http://schemas.microsoft.com/office/drawing/2014/main" id="{D8035EDB-6A2D-6282-E060-2C7E71B1D65A}"/>
              </a:ext>
            </a:extLst>
          </p:cNvPr>
          <p:cNvSpPr txBox="1"/>
          <p:nvPr/>
        </p:nvSpPr>
        <p:spPr>
          <a:xfrm>
            <a:off x="1508487" y="3779363"/>
            <a:ext cx="2377440" cy="1015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Lorem ipsum dolor sit amet, nibh est. A magna maecenas, quam magna nec quis, lorem nunc. Suspendisse viverra sodales mauris, cras pharetra proin egestas arcu erat.</a:t>
            </a:r>
          </a:p>
        </p:txBody>
      </p:sp>
      <p:sp>
        <p:nvSpPr>
          <p:cNvPr id="31" name="Google Shape;241;p5">
            <a:extLst>
              <a:ext uri="{FF2B5EF4-FFF2-40B4-BE49-F238E27FC236}">
                <a16:creationId xmlns:a16="http://schemas.microsoft.com/office/drawing/2014/main" id="{6215EA44-488A-B9BB-E479-F40D38B473E1}"/>
              </a:ext>
            </a:extLst>
          </p:cNvPr>
          <p:cNvSpPr txBox="1"/>
          <p:nvPr/>
        </p:nvSpPr>
        <p:spPr>
          <a:xfrm>
            <a:off x="4909992" y="3329036"/>
            <a:ext cx="2377440" cy="461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noProof="1">
                <a:latin typeface="Calibri"/>
                <a:ea typeface="Calibri"/>
                <a:cs typeface="Calibri"/>
                <a:sym typeface="Calibri"/>
              </a:rPr>
              <a:t>Lorem Ipsum</a:t>
            </a:r>
            <a:endParaRPr lang="en-US" noProof="1"/>
          </a:p>
        </p:txBody>
      </p:sp>
      <p:sp>
        <p:nvSpPr>
          <p:cNvPr id="34" name="Google Shape;242;p5">
            <a:extLst>
              <a:ext uri="{FF2B5EF4-FFF2-40B4-BE49-F238E27FC236}">
                <a16:creationId xmlns:a16="http://schemas.microsoft.com/office/drawing/2014/main" id="{6F4E239F-AFD1-3E02-0058-3766DC347970}"/>
              </a:ext>
            </a:extLst>
          </p:cNvPr>
          <p:cNvSpPr txBox="1"/>
          <p:nvPr/>
        </p:nvSpPr>
        <p:spPr>
          <a:xfrm>
            <a:off x="4909992" y="3779363"/>
            <a:ext cx="2377440" cy="1015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spAutoFit/>
          </a:bodyPr>
          <a:lstStyle/>
          <a:p>
            <a:pPr lvl="0"/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  <a:ea typeface="Calibri"/>
                <a:cs typeface="Calibri"/>
                <a:sym typeface="Calibri"/>
              </a:rPr>
              <a:t>Lorem ipsum dolor sit amet, nibh est. A magna maecenas, quam magna nec quis, lorem nunc. Suspendisse viverra sodales mauris, cras pharetra proin egestas arcu erat.</a:t>
            </a:r>
          </a:p>
        </p:txBody>
      </p:sp>
      <p:sp>
        <p:nvSpPr>
          <p:cNvPr id="36" name="Google Shape;244;p5">
            <a:extLst>
              <a:ext uri="{FF2B5EF4-FFF2-40B4-BE49-F238E27FC236}">
                <a16:creationId xmlns:a16="http://schemas.microsoft.com/office/drawing/2014/main" id="{8E35FBF5-FEA3-307B-6EF1-23350C8B5FF6}"/>
              </a:ext>
            </a:extLst>
          </p:cNvPr>
          <p:cNvSpPr txBox="1"/>
          <p:nvPr/>
        </p:nvSpPr>
        <p:spPr>
          <a:xfrm>
            <a:off x="8306073" y="3329036"/>
            <a:ext cx="2377440" cy="461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noProof="1">
                <a:latin typeface="Calibri"/>
                <a:ea typeface="Calibri"/>
                <a:cs typeface="Calibri"/>
                <a:sym typeface="Calibri"/>
              </a:rPr>
              <a:t>Lorem Ipsum</a:t>
            </a:r>
            <a:endParaRPr lang="en-US" noProof="1"/>
          </a:p>
        </p:txBody>
      </p:sp>
      <p:sp>
        <p:nvSpPr>
          <p:cNvPr id="37" name="Google Shape;245;p5">
            <a:extLst>
              <a:ext uri="{FF2B5EF4-FFF2-40B4-BE49-F238E27FC236}">
                <a16:creationId xmlns:a16="http://schemas.microsoft.com/office/drawing/2014/main" id="{734AFEF9-7C81-08B7-9047-95460EE3029B}"/>
              </a:ext>
            </a:extLst>
          </p:cNvPr>
          <p:cNvSpPr txBox="1"/>
          <p:nvPr/>
        </p:nvSpPr>
        <p:spPr>
          <a:xfrm>
            <a:off x="8306073" y="3779363"/>
            <a:ext cx="2377440" cy="1015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spAutoFit/>
          </a:bodyPr>
          <a:lstStyle/>
          <a:p>
            <a:pPr lvl="0"/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  <a:ea typeface="Calibri"/>
                <a:cs typeface="Calibri"/>
                <a:sym typeface="Calibri"/>
              </a:rPr>
              <a:t>Lorem ipsum dolor sit amet, nibh est. A magna maecenas, quam magna nec quis, lorem nunc. Suspendisse viverra sodales mauris, cras pharetra proin egestas arcu erat.</a:t>
            </a:r>
          </a:p>
        </p:txBody>
      </p:sp>
      <p:sp>
        <p:nvSpPr>
          <p:cNvPr id="3" name="Google Shape;246;p5">
            <a:extLst>
              <a:ext uri="{FF2B5EF4-FFF2-40B4-BE49-F238E27FC236}">
                <a16:creationId xmlns:a16="http://schemas.microsoft.com/office/drawing/2014/main" id="{2172E3B1-1573-E79F-B585-6A94F48FC142}"/>
              </a:ext>
            </a:extLst>
          </p:cNvPr>
          <p:cNvSpPr txBox="1"/>
          <p:nvPr/>
        </p:nvSpPr>
        <p:spPr>
          <a:xfrm>
            <a:off x="3169839" y="2849002"/>
            <a:ext cx="62693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noProof="1">
                <a:latin typeface="Calibri"/>
                <a:ea typeface="Calibri"/>
                <a:cs typeface="Calibri"/>
                <a:sym typeface="Calibri"/>
              </a:rPr>
              <a:t>01</a:t>
            </a:r>
            <a:endParaRPr lang="en-US" sz="2400" noProof="1"/>
          </a:p>
        </p:txBody>
      </p:sp>
      <p:sp>
        <p:nvSpPr>
          <p:cNvPr id="4" name="Google Shape;247;p5">
            <a:extLst>
              <a:ext uri="{FF2B5EF4-FFF2-40B4-BE49-F238E27FC236}">
                <a16:creationId xmlns:a16="http://schemas.microsoft.com/office/drawing/2014/main" id="{7BAAA021-2433-2545-306B-904E002021E2}"/>
              </a:ext>
            </a:extLst>
          </p:cNvPr>
          <p:cNvSpPr txBox="1"/>
          <p:nvPr/>
        </p:nvSpPr>
        <p:spPr>
          <a:xfrm>
            <a:off x="6550571" y="2849002"/>
            <a:ext cx="62693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noProof="1">
                <a:latin typeface="Calibri"/>
                <a:ea typeface="Calibri"/>
                <a:cs typeface="Calibri"/>
                <a:sym typeface="Calibri"/>
              </a:rPr>
              <a:t>02</a:t>
            </a:r>
            <a:endParaRPr lang="en-US" sz="2400" noProof="1"/>
          </a:p>
        </p:txBody>
      </p:sp>
      <p:sp>
        <p:nvSpPr>
          <p:cNvPr id="5" name="Google Shape;248;p5">
            <a:extLst>
              <a:ext uri="{FF2B5EF4-FFF2-40B4-BE49-F238E27FC236}">
                <a16:creationId xmlns:a16="http://schemas.microsoft.com/office/drawing/2014/main" id="{C51A08EB-240D-D215-5DB5-DF9D90823E8D}"/>
              </a:ext>
            </a:extLst>
          </p:cNvPr>
          <p:cNvSpPr txBox="1"/>
          <p:nvPr/>
        </p:nvSpPr>
        <p:spPr>
          <a:xfrm>
            <a:off x="9909758" y="2849002"/>
            <a:ext cx="62693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noProof="1">
                <a:latin typeface="Calibri"/>
                <a:ea typeface="Calibri"/>
                <a:cs typeface="Calibri"/>
                <a:sym typeface="Calibri"/>
              </a:rPr>
              <a:t>03</a:t>
            </a:r>
            <a:endParaRPr lang="en-US" sz="2400" noProof="1"/>
          </a:p>
        </p:txBody>
      </p:sp>
      <p:pic>
        <p:nvPicPr>
          <p:cNvPr id="6" name="Graphic 5" descr="Clipboard with solid fill">
            <a:extLst>
              <a:ext uri="{FF2B5EF4-FFF2-40B4-BE49-F238E27FC236}">
                <a16:creationId xmlns:a16="http://schemas.microsoft.com/office/drawing/2014/main" id="{71E27CE9-C91C-2A11-9091-35084DEC6D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48380" y="2410685"/>
            <a:ext cx="548640" cy="548640"/>
          </a:xfrm>
          <a:prstGeom prst="rect">
            <a:avLst/>
          </a:prstGeom>
        </p:spPr>
      </p:pic>
      <p:pic>
        <p:nvPicPr>
          <p:cNvPr id="7" name="Graphic 6" descr="Users with solid fill">
            <a:extLst>
              <a:ext uri="{FF2B5EF4-FFF2-40B4-BE49-F238E27FC236}">
                <a16:creationId xmlns:a16="http://schemas.microsoft.com/office/drawing/2014/main" id="{D77471E5-4D51-ADB2-5691-5435BED734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044460" y="2410685"/>
            <a:ext cx="548640" cy="548640"/>
          </a:xfrm>
          <a:prstGeom prst="rect">
            <a:avLst/>
          </a:prstGeom>
        </p:spPr>
      </p:pic>
      <p:pic>
        <p:nvPicPr>
          <p:cNvPr id="8" name="Graphic 7" descr="Comment Like with solid fill">
            <a:extLst>
              <a:ext uri="{FF2B5EF4-FFF2-40B4-BE49-F238E27FC236}">
                <a16:creationId xmlns:a16="http://schemas.microsoft.com/office/drawing/2014/main" id="{F46BBC79-ECF6-C73A-AAFA-7DE2AB4FE5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440540" y="2410685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438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9511</TotalTime>
  <Words>288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Folder Step Trio – Slide Template</vt:lpstr>
      <vt:lpstr>Folder Step Trio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Folder Step Trio</dc:title>
  <dc:creator>PresentationGO.com</dc:creator>
  <dc:description>© Copyright PresentationGO.com - Do not distribute or sale without written permission.</dc:description>
  <cp:lastModifiedBy>Christophe Barroche</cp:lastModifiedBy>
  <cp:revision>51</cp:revision>
  <dcterms:created xsi:type="dcterms:W3CDTF">2014-11-26T05:14:11Z</dcterms:created>
  <dcterms:modified xsi:type="dcterms:W3CDTF">2025-08-22T17:20:10Z</dcterms:modified>
  <cp:category>Text &amp; Tables</cp:category>
</cp:coreProperties>
</file>