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5" r:id="rId4"/>
    <p:sldId id="36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001F33"/>
    <a:srgbClr val="008C58"/>
    <a:srgbClr val="002033"/>
    <a:srgbClr val="2B323B"/>
    <a:srgbClr val="00B09B"/>
    <a:srgbClr val="F0EEEF"/>
    <a:srgbClr val="0D95BC"/>
    <a:srgbClr val="DF361F"/>
    <a:srgbClr val="6C2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3568B-3FCC-8E34-699D-257DECAE3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21C543-9095-9EF5-2ECC-D50D50612D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E2B617-FA37-CE53-6C24-F8029D491C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2159D9-409F-30EE-441C-56A3EA5A51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443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86B6C-6F40-8533-F871-56453FE14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37F059-F8AF-07D6-B76E-1CBA9F2F26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2FB6B5-3162-EB3E-D24B-9A2F1F2AF9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0BBA6C-56C4-73DD-3AC2-7A6882AADC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124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3.png"/><Relationship Id="rId5" Type="http://schemas.openxmlformats.org/officeDocument/2006/relationships/image" Target="../media/image13.png"/><Relationship Id="rId10" Type="http://schemas.openxmlformats.org/officeDocument/2006/relationships/image" Target="../media/image2.svg"/><Relationship Id="rId4" Type="http://schemas.openxmlformats.org/officeDocument/2006/relationships/image" Target="../media/image8.svg"/><Relationship Id="rId9" Type="http://schemas.openxmlformats.org/officeDocument/2006/relationships/image" Target="../media/image1.png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723EE-D365-2501-672D-25AB3DADA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38C18-FE37-C9AB-6DB5-2121397F8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 Teardrop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415410E-F1F5-A56E-1813-34C0C1A69D93}"/>
              </a:ext>
            </a:extLst>
          </p:cNvPr>
          <p:cNvGrpSpPr/>
          <p:nvPr/>
        </p:nvGrpSpPr>
        <p:grpSpPr>
          <a:xfrm>
            <a:off x="1922809" y="4359882"/>
            <a:ext cx="2251910" cy="982854"/>
            <a:chOff x="8921977" y="1434552"/>
            <a:chExt cx="2926080" cy="121309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70A96A8-9D9E-FEEE-4BC2-F54F118E1F11}"/>
                </a:ext>
              </a:extLst>
            </p:cNvPr>
            <p:cNvSpPr txBox="1"/>
            <p:nvPr/>
          </p:nvSpPr>
          <p:spPr>
            <a:xfrm>
              <a:off x="8921978" y="1434552"/>
              <a:ext cx="2514524" cy="4938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EACB13F-760D-455C-129C-75FF3E3CF71F}"/>
                </a:ext>
              </a:extLst>
            </p:cNvPr>
            <p:cNvSpPr txBox="1"/>
            <p:nvPr/>
          </p:nvSpPr>
          <p:spPr>
            <a:xfrm>
              <a:off x="8921977" y="1925883"/>
              <a:ext cx="2926080" cy="7217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8" name="Rounded Rectangle 18">
            <a:extLst>
              <a:ext uri="{FF2B5EF4-FFF2-40B4-BE49-F238E27FC236}">
                <a16:creationId xmlns:a16="http://schemas.microsoft.com/office/drawing/2014/main" id="{0D29E6EC-D800-B2D8-DB69-833D566897EF}"/>
              </a:ext>
            </a:extLst>
          </p:cNvPr>
          <p:cNvSpPr/>
          <p:nvPr/>
        </p:nvSpPr>
        <p:spPr>
          <a:xfrm>
            <a:off x="1780405" y="4466416"/>
            <a:ext cx="37042" cy="84003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21" name="Graphic 20" descr="Lightbulb">
            <a:extLst>
              <a:ext uri="{FF2B5EF4-FFF2-40B4-BE49-F238E27FC236}">
                <a16:creationId xmlns:a16="http://schemas.microsoft.com/office/drawing/2014/main" id="{E39B81A9-4892-24DA-084E-7A05FF8CE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013" y="4466417"/>
            <a:ext cx="840029" cy="84003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E633430-2417-32E4-E3C1-E17F1E256A4C}"/>
              </a:ext>
            </a:extLst>
          </p:cNvPr>
          <p:cNvGrpSpPr/>
          <p:nvPr/>
        </p:nvGrpSpPr>
        <p:grpSpPr>
          <a:xfrm>
            <a:off x="1922809" y="3092038"/>
            <a:ext cx="2251910" cy="982854"/>
            <a:chOff x="8921977" y="1434552"/>
            <a:chExt cx="2926080" cy="121309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8221053-F95A-282D-AAAE-768955F7C04D}"/>
                </a:ext>
              </a:extLst>
            </p:cNvPr>
            <p:cNvSpPr txBox="1"/>
            <p:nvPr/>
          </p:nvSpPr>
          <p:spPr>
            <a:xfrm>
              <a:off x="8921978" y="1434552"/>
              <a:ext cx="2514524" cy="4938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F6217AC-B480-0790-169C-A33F13AFE3DA}"/>
                </a:ext>
              </a:extLst>
            </p:cNvPr>
            <p:cNvSpPr txBox="1"/>
            <p:nvPr/>
          </p:nvSpPr>
          <p:spPr>
            <a:xfrm>
              <a:off x="8921977" y="1925883"/>
              <a:ext cx="2926080" cy="7217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9" name="Rounded Rectangle 19">
            <a:extLst>
              <a:ext uri="{FF2B5EF4-FFF2-40B4-BE49-F238E27FC236}">
                <a16:creationId xmlns:a16="http://schemas.microsoft.com/office/drawing/2014/main" id="{62F1D9BF-0A7F-B632-99D3-CD587106893C}"/>
              </a:ext>
            </a:extLst>
          </p:cNvPr>
          <p:cNvSpPr/>
          <p:nvPr/>
        </p:nvSpPr>
        <p:spPr>
          <a:xfrm>
            <a:off x="1780405" y="3198571"/>
            <a:ext cx="37042" cy="840031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22" name="Graphic 21" descr="Stopwatch">
            <a:extLst>
              <a:ext uri="{FF2B5EF4-FFF2-40B4-BE49-F238E27FC236}">
                <a16:creationId xmlns:a16="http://schemas.microsoft.com/office/drawing/2014/main" id="{BCA87FAF-125B-789E-54B7-EE8EF7E6A6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013" y="3198572"/>
            <a:ext cx="840029" cy="84003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B4FE4D4E-DBC9-E422-4924-7BA9391655EF}"/>
              </a:ext>
            </a:extLst>
          </p:cNvPr>
          <p:cNvGrpSpPr/>
          <p:nvPr/>
        </p:nvGrpSpPr>
        <p:grpSpPr>
          <a:xfrm>
            <a:off x="1922809" y="1824194"/>
            <a:ext cx="2251910" cy="982854"/>
            <a:chOff x="8921977" y="1434552"/>
            <a:chExt cx="2926080" cy="121309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92BC3AF-9BA3-DE40-3D29-80E3270F8472}"/>
                </a:ext>
              </a:extLst>
            </p:cNvPr>
            <p:cNvSpPr txBox="1"/>
            <p:nvPr/>
          </p:nvSpPr>
          <p:spPr>
            <a:xfrm>
              <a:off x="8921978" y="1434552"/>
              <a:ext cx="2514524" cy="4938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CEA23A7-1E02-E83A-9354-483FA20DC511}"/>
                </a:ext>
              </a:extLst>
            </p:cNvPr>
            <p:cNvSpPr txBox="1"/>
            <p:nvPr/>
          </p:nvSpPr>
          <p:spPr>
            <a:xfrm>
              <a:off x="8921977" y="1925883"/>
              <a:ext cx="2926080" cy="7217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0" name="Rounded Rectangle 20">
            <a:extLst>
              <a:ext uri="{FF2B5EF4-FFF2-40B4-BE49-F238E27FC236}">
                <a16:creationId xmlns:a16="http://schemas.microsoft.com/office/drawing/2014/main" id="{A382EC9E-4392-52F4-0CCE-3A7453E177C6}"/>
              </a:ext>
            </a:extLst>
          </p:cNvPr>
          <p:cNvSpPr/>
          <p:nvPr/>
        </p:nvSpPr>
        <p:spPr>
          <a:xfrm>
            <a:off x="1780405" y="1930728"/>
            <a:ext cx="37042" cy="84003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23" name="Graphic 22" descr="Gears">
            <a:extLst>
              <a:ext uri="{FF2B5EF4-FFF2-40B4-BE49-F238E27FC236}">
                <a16:creationId xmlns:a16="http://schemas.microsoft.com/office/drawing/2014/main" id="{D9284022-A3BB-416F-CCF5-8A8DB63919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5013" y="1930729"/>
            <a:ext cx="840029" cy="84003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E7364CE-4992-0D86-9A7A-0FB535343BEF}"/>
              </a:ext>
            </a:extLst>
          </p:cNvPr>
          <p:cNvGrpSpPr/>
          <p:nvPr/>
        </p:nvGrpSpPr>
        <p:grpSpPr>
          <a:xfrm>
            <a:off x="4410973" y="3525469"/>
            <a:ext cx="2106683" cy="1680362"/>
            <a:chOff x="4410973" y="3525469"/>
            <a:chExt cx="2106683" cy="1680362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F3472C49-D096-20A8-3FE8-0B53B6A1FECB}"/>
                </a:ext>
              </a:extLst>
            </p:cNvPr>
            <p:cNvSpPr/>
            <p:nvPr/>
          </p:nvSpPr>
          <p:spPr>
            <a:xfrm>
              <a:off x="4410973" y="3525469"/>
              <a:ext cx="2106683" cy="1680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161" extrusionOk="0">
                  <a:moveTo>
                    <a:pt x="16580" y="7511"/>
                  </a:moveTo>
                  <a:cubicBezTo>
                    <a:pt x="16788" y="8362"/>
                    <a:pt x="16877" y="9286"/>
                    <a:pt x="16906" y="10174"/>
                  </a:cubicBezTo>
                  <a:lnTo>
                    <a:pt x="16936" y="11099"/>
                  </a:lnTo>
                  <a:cubicBezTo>
                    <a:pt x="17054" y="13429"/>
                    <a:pt x="17795" y="17497"/>
                    <a:pt x="21054" y="20160"/>
                  </a:cubicBezTo>
                  <a:cubicBezTo>
                    <a:pt x="21410" y="20456"/>
                    <a:pt x="21262" y="21196"/>
                    <a:pt x="20817" y="21159"/>
                  </a:cubicBezTo>
                  <a:lnTo>
                    <a:pt x="8580" y="21159"/>
                  </a:lnTo>
                  <a:cubicBezTo>
                    <a:pt x="5943" y="21159"/>
                    <a:pt x="3395" y="19716"/>
                    <a:pt x="1795" y="17127"/>
                  </a:cubicBezTo>
                  <a:cubicBezTo>
                    <a:pt x="491" y="15056"/>
                    <a:pt x="-190" y="12356"/>
                    <a:pt x="47" y="9471"/>
                  </a:cubicBezTo>
                  <a:cubicBezTo>
                    <a:pt x="462" y="4478"/>
                    <a:pt x="3721" y="447"/>
                    <a:pt x="7751" y="40"/>
                  </a:cubicBezTo>
                  <a:cubicBezTo>
                    <a:pt x="11869" y="-404"/>
                    <a:pt x="15454" y="2888"/>
                    <a:pt x="16580" y="751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25" name="Circle">
              <a:extLst>
                <a:ext uri="{FF2B5EF4-FFF2-40B4-BE49-F238E27FC236}">
                  <a16:creationId xmlns:a16="http://schemas.microsoft.com/office/drawing/2014/main" id="{24CC119F-E042-CB6B-FC98-69F52A5893CF}"/>
                </a:ext>
              </a:extLst>
            </p:cNvPr>
            <p:cNvSpPr/>
            <p:nvPr/>
          </p:nvSpPr>
          <p:spPr>
            <a:xfrm>
              <a:off x="4481640" y="3596137"/>
              <a:ext cx="1539025" cy="1539025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A806E43-BE96-75E2-C784-B925406497B1}"/>
              </a:ext>
            </a:extLst>
          </p:cNvPr>
          <p:cNvGrpSpPr/>
          <p:nvPr/>
        </p:nvGrpSpPr>
        <p:grpSpPr>
          <a:xfrm>
            <a:off x="6278545" y="2864104"/>
            <a:ext cx="1680936" cy="2341727"/>
            <a:chOff x="6278545" y="2864104"/>
            <a:chExt cx="1680936" cy="2341727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4B5C85B-F5F1-C898-B5AA-487E76901A99}"/>
                </a:ext>
              </a:extLst>
            </p:cNvPr>
            <p:cNvSpPr/>
            <p:nvPr/>
          </p:nvSpPr>
          <p:spPr>
            <a:xfrm>
              <a:off x="6278545" y="2864104"/>
              <a:ext cx="1680936" cy="2341727"/>
            </a:xfrm>
            <a:custGeom>
              <a:avLst/>
              <a:gdLst>
                <a:gd name="connsiteX0" fmla="*/ 863056 w 1595385"/>
                <a:gd name="connsiteY0" fmla="*/ 1370 h 2222544"/>
                <a:gd name="connsiteX1" fmla="*/ 907212 w 1595385"/>
                <a:gd name="connsiteY1" fmla="*/ 21383 h 2222544"/>
                <a:gd name="connsiteX2" fmla="*/ 1482862 w 1595385"/>
                <a:gd name="connsiteY2" fmla="*/ 1018438 h 2222544"/>
                <a:gd name="connsiteX3" fmla="*/ 1538873 w 1595385"/>
                <a:gd name="connsiteY3" fmla="*/ 1723211 h 2222544"/>
                <a:gd name="connsiteX4" fmla="*/ 1121398 w 1595385"/>
                <a:gd name="connsiteY4" fmla="*/ 2154140 h 2222544"/>
                <a:gd name="connsiteX5" fmla="*/ 143430 w 1595385"/>
                <a:gd name="connsiteY5" fmla="*/ 1881820 h 2222544"/>
                <a:gd name="connsiteX6" fmla="*/ 215728 w 1595385"/>
                <a:gd name="connsiteY6" fmla="*/ 880912 h 2222544"/>
                <a:gd name="connsiteX7" fmla="*/ 374205 w 1595385"/>
                <a:gd name="connsiteY7" fmla="*/ 753999 h 2222544"/>
                <a:gd name="connsiteX8" fmla="*/ 433169 w 1595385"/>
                <a:gd name="connsiteY8" fmla="*/ 716697 h 2222544"/>
                <a:gd name="connsiteX9" fmla="*/ 830859 w 1595385"/>
                <a:gd name="connsiteY9" fmla="*/ 39718 h 2222544"/>
                <a:gd name="connsiteX10" fmla="*/ 863056 w 1595385"/>
                <a:gd name="connsiteY10" fmla="*/ 1370 h 2222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95385" h="2222544">
                  <a:moveTo>
                    <a:pt x="863056" y="1370"/>
                  </a:moveTo>
                  <a:cubicBezTo>
                    <a:pt x="879508" y="-2900"/>
                    <a:pt x="897953" y="2556"/>
                    <a:pt x="907212" y="21383"/>
                  </a:cubicBezTo>
                  <a:lnTo>
                    <a:pt x="1482862" y="1018438"/>
                  </a:lnTo>
                  <a:cubicBezTo>
                    <a:pt x="1606911" y="1233297"/>
                    <a:pt x="1632589" y="1495282"/>
                    <a:pt x="1538873" y="1723211"/>
                  </a:cubicBezTo>
                  <a:cubicBezTo>
                    <a:pt x="1465042" y="1907501"/>
                    <a:pt x="1320850" y="2064734"/>
                    <a:pt x="1121398" y="2154140"/>
                  </a:cubicBezTo>
                  <a:cubicBezTo>
                    <a:pt x="775984" y="2308480"/>
                    <a:pt x="359573" y="2194843"/>
                    <a:pt x="143430" y="1881820"/>
                  </a:cubicBezTo>
                  <a:cubicBezTo>
                    <a:pt x="-79268" y="1563023"/>
                    <a:pt x="-33045" y="1146867"/>
                    <a:pt x="215728" y="880912"/>
                  </a:cubicBezTo>
                  <a:cubicBezTo>
                    <a:pt x="261488" y="831896"/>
                    <a:pt x="317610" y="789824"/>
                    <a:pt x="374205" y="753999"/>
                  </a:cubicBezTo>
                  <a:lnTo>
                    <a:pt x="433169" y="716697"/>
                  </a:lnTo>
                  <a:cubicBezTo>
                    <a:pt x="579696" y="619280"/>
                    <a:pt x="810355" y="405608"/>
                    <a:pt x="830859" y="39718"/>
                  </a:cubicBezTo>
                  <a:cubicBezTo>
                    <a:pt x="832145" y="19638"/>
                    <a:pt x="846604" y="5641"/>
                    <a:pt x="863056" y="137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3AF8A10D-90D4-4E62-4628-2FBAF9A2675C}"/>
                </a:ext>
              </a:extLst>
            </p:cNvPr>
            <p:cNvSpPr/>
            <p:nvPr/>
          </p:nvSpPr>
          <p:spPr>
            <a:xfrm>
              <a:off x="6349101" y="3596613"/>
              <a:ext cx="1539025" cy="1539025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FD11E34-7B27-7060-005F-71D231D9E216}"/>
              </a:ext>
            </a:extLst>
          </p:cNvPr>
          <p:cNvGrpSpPr/>
          <p:nvPr/>
        </p:nvGrpSpPr>
        <p:grpSpPr>
          <a:xfrm>
            <a:off x="4836164" y="1944086"/>
            <a:ext cx="2186389" cy="1681223"/>
            <a:chOff x="4836164" y="1944086"/>
            <a:chExt cx="2186389" cy="1681223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25CBEEE-B132-FF19-1DAD-B01E174B3E12}"/>
                </a:ext>
              </a:extLst>
            </p:cNvPr>
            <p:cNvSpPr/>
            <p:nvPr/>
          </p:nvSpPr>
          <p:spPr>
            <a:xfrm>
              <a:off x="4836164" y="1944086"/>
              <a:ext cx="2186389" cy="1681223"/>
            </a:xfrm>
            <a:custGeom>
              <a:avLst/>
              <a:gdLst>
                <a:gd name="connsiteX0" fmla="*/ 1313724 w 2075113"/>
                <a:gd name="connsiteY0" fmla="*/ 886 h 1595656"/>
                <a:gd name="connsiteX1" fmla="*/ 1746737 w 2075113"/>
                <a:gd name="connsiteY1" fmla="*/ 154044 h 1595656"/>
                <a:gd name="connsiteX2" fmla="*/ 1999885 w 2075113"/>
                <a:gd name="connsiteY2" fmla="*/ 1137149 h 1595656"/>
                <a:gd name="connsiteX3" fmla="*/ 1096924 w 2075113"/>
                <a:gd name="connsiteY3" fmla="*/ 1574991 h 1595656"/>
                <a:gd name="connsiteX4" fmla="*/ 907776 w 2075113"/>
                <a:gd name="connsiteY4" fmla="*/ 1501203 h 1595656"/>
                <a:gd name="connsiteX5" fmla="*/ 845990 w 2075113"/>
                <a:gd name="connsiteY5" fmla="*/ 1468789 h 1595656"/>
                <a:gd name="connsiteX6" fmla="*/ 60864 w 2075113"/>
                <a:gd name="connsiteY6" fmla="*/ 1462869 h 1595656"/>
                <a:gd name="connsiteX7" fmla="*/ 11555 w 2075113"/>
                <a:gd name="connsiteY7" fmla="*/ 1454160 h 1595656"/>
                <a:gd name="connsiteX8" fmla="*/ 6808 w 2075113"/>
                <a:gd name="connsiteY8" fmla="*/ 1405913 h 1595656"/>
                <a:gd name="connsiteX9" fmla="*/ 582458 w 2075113"/>
                <a:gd name="connsiteY9" fmla="*/ 408858 h 1595656"/>
                <a:gd name="connsiteX10" fmla="*/ 1164804 w 2075113"/>
                <a:gd name="connsiteY10" fmla="*/ 7965 h 1595656"/>
                <a:gd name="connsiteX11" fmla="*/ 1313724 w 2075113"/>
                <a:gd name="connsiteY11" fmla="*/ 886 h 159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75113" h="1595656">
                  <a:moveTo>
                    <a:pt x="1313724" y="886"/>
                  </a:moveTo>
                  <a:cubicBezTo>
                    <a:pt x="1463507" y="7998"/>
                    <a:pt x="1613872" y="58023"/>
                    <a:pt x="1746737" y="154044"/>
                  </a:cubicBezTo>
                  <a:cubicBezTo>
                    <a:pt x="2053107" y="376011"/>
                    <a:pt x="2162900" y="793452"/>
                    <a:pt x="1999885" y="1137149"/>
                  </a:cubicBezTo>
                  <a:cubicBezTo>
                    <a:pt x="1835148" y="1489410"/>
                    <a:pt x="1451635" y="1657457"/>
                    <a:pt x="1096924" y="1574991"/>
                  </a:cubicBezTo>
                  <a:cubicBezTo>
                    <a:pt x="1031595" y="1559870"/>
                    <a:pt x="967099" y="1532303"/>
                    <a:pt x="907776" y="1501203"/>
                  </a:cubicBezTo>
                  <a:lnTo>
                    <a:pt x="845990" y="1468789"/>
                  </a:lnTo>
                  <a:cubicBezTo>
                    <a:pt x="688360" y="1390602"/>
                    <a:pt x="387986" y="1297681"/>
                    <a:pt x="60864" y="1462869"/>
                  </a:cubicBezTo>
                  <a:cubicBezTo>
                    <a:pt x="42831" y="1471795"/>
                    <a:pt x="23479" y="1466272"/>
                    <a:pt x="11555" y="1454160"/>
                  </a:cubicBezTo>
                  <a:cubicBezTo>
                    <a:pt x="-369" y="1442047"/>
                    <a:pt x="-4867" y="1423345"/>
                    <a:pt x="6808" y="1405913"/>
                  </a:cubicBezTo>
                  <a:lnTo>
                    <a:pt x="582458" y="408858"/>
                  </a:lnTo>
                  <a:cubicBezTo>
                    <a:pt x="706507" y="193999"/>
                    <a:pt x="920554" y="40768"/>
                    <a:pt x="1164804" y="7965"/>
                  </a:cubicBezTo>
                  <a:cubicBezTo>
                    <a:pt x="1213933" y="913"/>
                    <a:pt x="1263796" y="-1484"/>
                    <a:pt x="1313724" y="88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32CBFC0A-C56E-2C2A-EA59-1090897194AE}"/>
                </a:ext>
              </a:extLst>
            </p:cNvPr>
            <p:cNvSpPr/>
            <p:nvPr/>
          </p:nvSpPr>
          <p:spPr>
            <a:xfrm>
              <a:off x="5412995" y="2016412"/>
              <a:ext cx="1539025" cy="1539025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pic>
        <p:nvPicPr>
          <p:cNvPr id="30" name="Graphic 29" descr="Stopwatch">
            <a:extLst>
              <a:ext uri="{FF2B5EF4-FFF2-40B4-BE49-F238E27FC236}">
                <a16:creationId xmlns:a16="http://schemas.microsoft.com/office/drawing/2014/main" id="{9A76F062-4FA6-C2C6-0071-1FDC608750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98600" y="3946111"/>
            <a:ext cx="840029" cy="840030"/>
          </a:xfrm>
          <a:prstGeom prst="rect">
            <a:avLst/>
          </a:prstGeom>
        </p:spPr>
      </p:pic>
      <p:pic>
        <p:nvPicPr>
          <p:cNvPr id="31" name="Graphic 30" descr="Gears">
            <a:extLst>
              <a:ext uri="{FF2B5EF4-FFF2-40B4-BE49-F238E27FC236}">
                <a16:creationId xmlns:a16="http://schemas.microsoft.com/office/drawing/2014/main" id="{A674AC82-CBC5-335A-1413-F596609C09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62494" y="2365909"/>
            <a:ext cx="840029" cy="840030"/>
          </a:xfrm>
          <a:prstGeom prst="rect">
            <a:avLst/>
          </a:prstGeom>
        </p:spPr>
      </p:pic>
      <p:pic>
        <p:nvPicPr>
          <p:cNvPr id="32" name="Graphic 31" descr="Lightbulb">
            <a:extLst>
              <a:ext uri="{FF2B5EF4-FFF2-40B4-BE49-F238E27FC236}">
                <a16:creationId xmlns:a16="http://schemas.microsoft.com/office/drawing/2014/main" id="{B56497C6-838E-9F43-2132-56E3F082C30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31138" y="3945635"/>
            <a:ext cx="840029" cy="84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09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296F0-2971-4F9D-D650-93060A581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4D84E-C2D4-7A89-CD19-9C2F929B1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 Teardrop Process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02FE0C0-54AF-4F5D-225D-EB43A74C3F2F}"/>
              </a:ext>
            </a:extLst>
          </p:cNvPr>
          <p:cNvGrpSpPr/>
          <p:nvPr/>
        </p:nvGrpSpPr>
        <p:grpSpPr>
          <a:xfrm>
            <a:off x="4410973" y="3525469"/>
            <a:ext cx="2106683" cy="1680362"/>
            <a:chOff x="4410973" y="3525469"/>
            <a:chExt cx="2106683" cy="1680362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8C6A1239-4F7E-D16A-79FD-B6A145B9ECD1}"/>
                </a:ext>
              </a:extLst>
            </p:cNvPr>
            <p:cNvSpPr/>
            <p:nvPr/>
          </p:nvSpPr>
          <p:spPr>
            <a:xfrm>
              <a:off x="4410973" y="3525469"/>
              <a:ext cx="2106683" cy="1680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161" extrusionOk="0">
                  <a:moveTo>
                    <a:pt x="16580" y="7511"/>
                  </a:moveTo>
                  <a:cubicBezTo>
                    <a:pt x="16788" y="8362"/>
                    <a:pt x="16877" y="9286"/>
                    <a:pt x="16906" y="10174"/>
                  </a:cubicBezTo>
                  <a:lnTo>
                    <a:pt x="16936" y="11099"/>
                  </a:lnTo>
                  <a:cubicBezTo>
                    <a:pt x="17054" y="13429"/>
                    <a:pt x="17795" y="17497"/>
                    <a:pt x="21054" y="20160"/>
                  </a:cubicBezTo>
                  <a:cubicBezTo>
                    <a:pt x="21410" y="20456"/>
                    <a:pt x="21262" y="21196"/>
                    <a:pt x="20817" y="21159"/>
                  </a:cubicBezTo>
                  <a:lnTo>
                    <a:pt x="8580" y="21159"/>
                  </a:lnTo>
                  <a:cubicBezTo>
                    <a:pt x="5943" y="21159"/>
                    <a:pt x="3395" y="19716"/>
                    <a:pt x="1795" y="17127"/>
                  </a:cubicBezTo>
                  <a:cubicBezTo>
                    <a:pt x="491" y="15056"/>
                    <a:pt x="-190" y="12356"/>
                    <a:pt x="47" y="9471"/>
                  </a:cubicBezTo>
                  <a:cubicBezTo>
                    <a:pt x="462" y="4478"/>
                    <a:pt x="3721" y="447"/>
                    <a:pt x="7751" y="40"/>
                  </a:cubicBezTo>
                  <a:cubicBezTo>
                    <a:pt x="11869" y="-404"/>
                    <a:pt x="15454" y="2888"/>
                    <a:pt x="16580" y="751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25" name="Circle">
              <a:extLst>
                <a:ext uri="{FF2B5EF4-FFF2-40B4-BE49-F238E27FC236}">
                  <a16:creationId xmlns:a16="http://schemas.microsoft.com/office/drawing/2014/main" id="{B191208D-CB99-12DD-137D-E871F26E9584}"/>
                </a:ext>
              </a:extLst>
            </p:cNvPr>
            <p:cNvSpPr/>
            <p:nvPr/>
          </p:nvSpPr>
          <p:spPr>
            <a:xfrm>
              <a:off x="4481640" y="3596137"/>
              <a:ext cx="1539025" cy="1539025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DAE1371-8916-1187-361C-AC68B84D9DE1}"/>
              </a:ext>
            </a:extLst>
          </p:cNvPr>
          <p:cNvGrpSpPr/>
          <p:nvPr/>
        </p:nvGrpSpPr>
        <p:grpSpPr>
          <a:xfrm>
            <a:off x="6278545" y="2864104"/>
            <a:ext cx="1680936" cy="2341727"/>
            <a:chOff x="6278545" y="2864104"/>
            <a:chExt cx="1680936" cy="2341727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D2C631B-4F19-C1F5-3A55-195402E1AA2D}"/>
                </a:ext>
              </a:extLst>
            </p:cNvPr>
            <p:cNvSpPr/>
            <p:nvPr/>
          </p:nvSpPr>
          <p:spPr>
            <a:xfrm>
              <a:off x="6278545" y="2864104"/>
              <a:ext cx="1680936" cy="2341727"/>
            </a:xfrm>
            <a:custGeom>
              <a:avLst/>
              <a:gdLst>
                <a:gd name="connsiteX0" fmla="*/ 863056 w 1595385"/>
                <a:gd name="connsiteY0" fmla="*/ 1370 h 2222544"/>
                <a:gd name="connsiteX1" fmla="*/ 907212 w 1595385"/>
                <a:gd name="connsiteY1" fmla="*/ 21383 h 2222544"/>
                <a:gd name="connsiteX2" fmla="*/ 1482862 w 1595385"/>
                <a:gd name="connsiteY2" fmla="*/ 1018438 h 2222544"/>
                <a:gd name="connsiteX3" fmla="*/ 1538873 w 1595385"/>
                <a:gd name="connsiteY3" fmla="*/ 1723211 h 2222544"/>
                <a:gd name="connsiteX4" fmla="*/ 1121398 w 1595385"/>
                <a:gd name="connsiteY4" fmla="*/ 2154140 h 2222544"/>
                <a:gd name="connsiteX5" fmla="*/ 143430 w 1595385"/>
                <a:gd name="connsiteY5" fmla="*/ 1881820 h 2222544"/>
                <a:gd name="connsiteX6" fmla="*/ 215728 w 1595385"/>
                <a:gd name="connsiteY6" fmla="*/ 880912 h 2222544"/>
                <a:gd name="connsiteX7" fmla="*/ 374205 w 1595385"/>
                <a:gd name="connsiteY7" fmla="*/ 753999 h 2222544"/>
                <a:gd name="connsiteX8" fmla="*/ 433169 w 1595385"/>
                <a:gd name="connsiteY8" fmla="*/ 716697 h 2222544"/>
                <a:gd name="connsiteX9" fmla="*/ 830859 w 1595385"/>
                <a:gd name="connsiteY9" fmla="*/ 39718 h 2222544"/>
                <a:gd name="connsiteX10" fmla="*/ 863056 w 1595385"/>
                <a:gd name="connsiteY10" fmla="*/ 1370 h 2222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95385" h="2222544">
                  <a:moveTo>
                    <a:pt x="863056" y="1370"/>
                  </a:moveTo>
                  <a:cubicBezTo>
                    <a:pt x="879508" y="-2900"/>
                    <a:pt x="897953" y="2556"/>
                    <a:pt x="907212" y="21383"/>
                  </a:cubicBezTo>
                  <a:lnTo>
                    <a:pt x="1482862" y="1018438"/>
                  </a:lnTo>
                  <a:cubicBezTo>
                    <a:pt x="1606911" y="1233297"/>
                    <a:pt x="1632589" y="1495282"/>
                    <a:pt x="1538873" y="1723211"/>
                  </a:cubicBezTo>
                  <a:cubicBezTo>
                    <a:pt x="1465042" y="1907501"/>
                    <a:pt x="1320850" y="2064734"/>
                    <a:pt x="1121398" y="2154140"/>
                  </a:cubicBezTo>
                  <a:cubicBezTo>
                    <a:pt x="775984" y="2308480"/>
                    <a:pt x="359573" y="2194843"/>
                    <a:pt x="143430" y="1881820"/>
                  </a:cubicBezTo>
                  <a:cubicBezTo>
                    <a:pt x="-79268" y="1563023"/>
                    <a:pt x="-33045" y="1146867"/>
                    <a:pt x="215728" y="880912"/>
                  </a:cubicBezTo>
                  <a:cubicBezTo>
                    <a:pt x="261488" y="831896"/>
                    <a:pt x="317610" y="789824"/>
                    <a:pt x="374205" y="753999"/>
                  </a:cubicBezTo>
                  <a:lnTo>
                    <a:pt x="433169" y="716697"/>
                  </a:lnTo>
                  <a:cubicBezTo>
                    <a:pt x="579696" y="619280"/>
                    <a:pt x="810355" y="405608"/>
                    <a:pt x="830859" y="39718"/>
                  </a:cubicBezTo>
                  <a:cubicBezTo>
                    <a:pt x="832145" y="19638"/>
                    <a:pt x="846604" y="5641"/>
                    <a:pt x="863056" y="137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C56CD3D0-C243-11D5-2344-E7C1F84BD628}"/>
                </a:ext>
              </a:extLst>
            </p:cNvPr>
            <p:cNvSpPr/>
            <p:nvPr/>
          </p:nvSpPr>
          <p:spPr>
            <a:xfrm>
              <a:off x="6349101" y="3596613"/>
              <a:ext cx="1539025" cy="1539025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2A17528-337A-67F9-082A-A1020092700C}"/>
              </a:ext>
            </a:extLst>
          </p:cNvPr>
          <p:cNvGrpSpPr/>
          <p:nvPr/>
        </p:nvGrpSpPr>
        <p:grpSpPr>
          <a:xfrm>
            <a:off x="4836164" y="1944086"/>
            <a:ext cx="2186389" cy="1681223"/>
            <a:chOff x="4836164" y="1944086"/>
            <a:chExt cx="2186389" cy="1681223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235F8BD-7A58-68E8-83BD-95138619BBD3}"/>
                </a:ext>
              </a:extLst>
            </p:cNvPr>
            <p:cNvSpPr/>
            <p:nvPr/>
          </p:nvSpPr>
          <p:spPr>
            <a:xfrm>
              <a:off x="4836164" y="1944086"/>
              <a:ext cx="2186389" cy="1681223"/>
            </a:xfrm>
            <a:custGeom>
              <a:avLst/>
              <a:gdLst>
                <a:gd name="connsiteX0" fmla="*/ 1313724 w 2075113"/>
                <a:gd name="connsiteY0" fmla="*/ 886 h 1595656"/>
                <a:gd name="connsiteX1" fmla="*/ 1746737 w 2075113"/>
                <a:gd name="connsiteY1" fmla="*/ 154044 h 1595656"/>
                <a:gd name="connsiteX2" fmla="*/ 1999885 w 2075113"/>
                <a:gd name="connsiteY2" fmla="*/ 1137149 h 1595656"/>
                <a:gd name="connsiteX3" fmla="*/ 1096924 w 2075113"/>
                <a:gd name="connsiteY3" fmla="*/ 1574991 h 1595656"/>
                <a:gd name="connsiteX4" fmla="*/ 907776 w 2075113"/>
                <a:gd name="connsiteY4" fmla="*/ 1501203 h 1595656"/>
                <a:gd name="connsiteX5" fmla="*/ 845990 w 2075113"/>
                <a:gd name="connsiteY5" fmla="*/ 1468789 h 1595656"/>
                <a:gd name="connsiteX6" fmla="*/ 60864 w 2075113"/>
                <a:gd name="connsiteY6" fmla="*/ 1462869 h 1595656"/>
                <a:gd name="connsiteX7" fmla="*/ 11555 w 2075113"/>
                <a:gd name="connsiteY7" fmla="*/ 1454160 h 1595656"/>
                <a:gd name="connsiteX8" fmla="*/ 6808 w 2075113"/>
                <a:gd name="connsiteY8" fmla="*/ 1405913 h 1595656"/>
                <a:gd name="connsiteX9" fmla="*/ 582458 w 2075113"/>
                <a:gd name="connsiteY9" fmla="*/ 408858 h 1595656"/>
                <a:gd name="connsiteX10" fmla="*/ 1164804 w 2075113"/>
                <a:gd name="connsiteY10" fmla="*/ 7965 h 1595656"/>
                <a:gd name="connsiteX11" fmla="*/ 1313724 w 2075113"/>
                <a:gd name="connsiteY11" fmla="*/ 886 h 159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75113" h="1595656">
                  <a:moveTo>
                    <a:pt x="1313724" y="886"/>
                  </a:moveTo>
                  <a:cubicBezTo>
                    <a:pt x="1463507" y="7998"/>
                    <a:pt x="1613872" y="58023"/>
                    <a:pt x="1746737" y="154044"/>
                  </a:cubicBezTo>
                  <a:cubicBezTo>
                    <a:pt x="2053107" y="376011"/>
                    <a:pt x="2162900" y="793452"/>
                    <a:pt x="1999885" y="1137149"/>
                  </a:cubicBezTo>
                  <a:cubicBezTo>
                    <a:pt x="1835148" y="1489410"/>
                    <a:pt x="1451635" y="1657457"/>
                    <a:pt x="1096924" y="1574991"/>
                  </a:cubicBezTo>
                  <a:cubicBezTo>
                    <a:pt x="1031595" y="1559870"/>
                    <a:pt x="967099" y="1532303"/>
                    <a:pt x="907776" y="1501203"/>
                  </a:cubicBezTo>
                  <a:lnTo>
                    <a:pt x="845990" y="1468789"/>
                  </a:lnTo>
                  <a:cubicBezTo>
                    <a:pt x="688360" y="1390602"/>
                    <a:pt x="387986" y="1297681"/>
                    <a:pt x="60864" y="1462869"/>
                  </a:cubicBezTo>
                  <a:cubicBezTo>
                    <a:pt x="42831" y="1471795"/>
                    <a:pt x="23479" y="1466272"/>
                    <a:pt x="11555" y="1454160"/>
                  </a:cubicBezTo>
                  <a:cubicBezTo>
                    <a:pt x="-369" y="1442047"/>
                    <a:pt x="-4867" y="1423345"/>
                    <a:pt x="6808" y="1405913"/>
                  </a:cubicBezTo>
                  <a:lnTo>
                    <a:pt x="582458" y="408858"/>
                  </a:lnTo>
                  <a:cubicBezTo>
                    <a:pt x="706507" y="193999"/>
                    <a:pt x="920554" y="40768"/>
                    <a:pt x="1164804" y="7965"/>
                  </a:cubicBezTo>
                  <a:cubicBezTo>
                    <a:pt x="1213933" y="913"/>
                    <a:pt x="1263796" y="-1484"/>
                    <a:pt x="1313724" y="88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7068160B-6FA0-B971-2F15-A8B587FD72D7}"/>
                </a:ext>
              </a:extLst>
            </p:cNvPr>
            <p:cNvSpPr/>
            <p:nvPr/>
          </p:nvSpPr>
          <p:spPr>
            <a:xfrm>
              <a:off x="5412995" y="2016412"/>
              <a:ext cx="1539025" cy="1539025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400"/>
            </a:p>
          </p:txBody>
        </p:sp>
      </p:grpSp>
      <p:pic>
        <p:nvPicPr>
          <p:cNvPr id="30" name="Graphic 29" descr="Stopwatch">
            <a:extLst>
              <a:ext uri="{FF2B5EF4-FFF2-40B4-BE49-F238E27FC236}">
                <a16:creationId xmlns:a16="http://schemas.microsoft.com/office/drawing/2014/main" id="{DDC7A83E-0D96-093B-86EC-8A4A8D602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98600" y="3946111"/>
            <a:ext cx="840029" cy="840030"/>
          </a:xfrm>
          <a:prstGeom prst="rect">
            <a:avLst/>
          </a:prstGeom>
        </p:spPr>
      </p:pic>
      <p:pic>
        <p:nvPicPr>
          <p:cNvPr id="31" name="Graphic 30" descr="Gears">
            <a:extLst>
              <a:ext uri="{FF2B5EF4-FFF2-40B4-BE49-F238E27FC236}">
                <a16:creationId xmlns:a16="http://schemas.microsoft.com/office/drawing/2014/main" id="{A4BE0CD0-BC6F-AB8A-257B-98BA433A54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62494" y="2365909"/>
            <a:ext cx="840029" cy="840030"/>
          </a:xfrm>
          <a:prstGeom prst="rect">
            <a:avLst/>
          </a:prstGeom>
        </p:spPr>
      </p:pic>
      <p:pic>
        <p:nvPicPr>
          <p:cNvPr id="32" name="Graphic 31" descr="Lightbulb">
            <a:extLst>
              <a:ext uri="{FF2B5EF4-FFF2-40B4-BE49-F238E27FC236}">
                <a16:creationId xmlns:a16="http://schemas.microsoft.com/office/drawing/2014/main" id="{BAF12E02-84C9-6D12-F2D3-92B26C5EEA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31138" y="3945635"/>
            <a:ext cx="840029" cy="84003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AC58C02A-FA3F-C411-6F00-C833ED5F5EE5}"/>
              </a:ext>
            </a:extLst>
          </p:cNvPr>
          <p:cNvGrpSpPr/>
          <p:nvPr/>
        </p:nvGrpSpPr>
        <p:grpSpPr>
          <a:xfrm>
            <a:off x="1922809" y="4359882"/>
            <a:ext cx="2251910" cy="982854"/>
            <a:chOff x="8921977" y="1434552"/>
            <a:chExt cx="2926080" cy="121309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1A25627-E94C-4552-3623-3C183DB0903C}"/>
                </a:ext>
              </a:extLst>
            </p:cNvPr>
            <p:cNvSpPr txBox="1"/>
            <p:nvPr/>
          </p:nvSpPr>
          <p:spPr>
            <a:xfrm>
              <a:off x="8921978" y="1434552"/>
              <a:ext cx="2514524" cy="4938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DD70C08-46AB-F5AE-9EB5-1D87BCB6F1CC}"/>
                </a:ext>
              </a:extLst>
            </p:cNvPr>
            <p:cNvSpPr txBox="1"/>
            <p:nvPr/>
          </p:nvSpPr>
          <p:spPr>
            <a:xfrm>
              <a:off x="8921977" y="1925883"/>
              <a:ext cx="2926080" cy="7217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Rounded Rectangle 18">
            <a:extLst>
              <a:ext uri="{FF2B5EF4-FFF2-40B4-BE49-F238E27FC236}">
                <a16:creationId xmlns:a16="http://schemas.microsoft.com/office/drawing/2014/main" id="{576437FD-023F-2B41-96DA-83D2AF3A72D2}"/>
              </a:ext>
            </a:extLst>
          </p:cNvPr>
          <p:cNvSpPr/>
          <p:nvPr/>
        </p:nvSpPr>
        <p:spPr>
          <a:xfrm>
            <a:off x="1780405" y="4466416"/>
            <a:ext cx="37042" cy="84003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34" name="Graphic 33" descr="Lightbulb">
            <a:extLst>
              <a:ext uri="{FF2B5EF4-FFF2-40B4-BE49-F238E27FC236}">
                <a16:creationId xmlns:a16="http://schemas.microsoft.com/office/drawing/2014/main" id="{7E9FE2E5-8EF9-C0C8-652B-F37B7B130B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5013" y="4466417"/>
            <a:ext cx="840029" cy="840030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35BF386C-9E5E-D538-1586-7A2062B689C1}"/>
              </a:ext>
            </a:extLst>
          </p:cNvPr>
          <p:cNvGrpSpPr/>
          <p:nvPr/>
        </p:nvGrpSpPr>
        <p:grpSpPr>
          <a:xfrm>
            <a:off x="1922809" y="3092038"/>
            <a:ext cx="2251910" cy="982854"/>
            <a:chOff x="8921977" y="1434552"/>
            <a:chExt cx="2926080" cy="121309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BCC4B7A-93D0-6E9B-E54B-54C3CABB8C7A}"/>
                </a:ext>
              </a:extLst>
            </p:cNvPr>
            <p:cNvSpPr txBox="1"/>
            <p:nvPr/>
          </p:nvSpPr>
          <p:spPr>
            <a:xfrm>
              <a:off x="8921978" y="1434552"/>
              <a:ext cx="2514524" cy="4938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178840C-C0C1-F4F2-EA0A-53487E7BE766}"/>
                </a:ext>
              </a:extLst>
            </p:cNvPr>
            <p:cNvSpPr txBox="1"/>
            <p:nvPr/>
          </p:nvSpPr>
          <p:spPr>
            <a:xfrm>
              <a:off x="8921977" y="1925883"/>
              <a:ext cx="2926080" cy="7217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Rounded Rectangle 19">
            <a:extLst>
              <a:ext uri="{FF2B5EF4-FFF2-40B4-BE49-F238E27FC236}">
                <a16:creationId xmlns:a16="http://schemas.microsoft.com/office/drawing/2014/main" id="{E44AFB55-B0AC-AA86-BE1D-6379A581C895}"/>
              </a:ext>
            </a:extLst>
          </p:cNvPr>
          <p:cNvSpPr/>
          <p:nvPr/>
        </p:nvSpPr>
        <p:spPr>
          <a:xfrm>
            <a:off x="1780405" y="3198571"/>
            <a:ext cx="37042" cy="840031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39" name="Graphic 38" descr="Stopwatch">
            <a:extLst>
              <a:ext uri="{FF2B5EF4-FFF2-40B4-BE49-F238E27FC236}">
                <a16:creationId xmlns:a16="http://schemas.microsoft.com/office/drawing/2014/main" id="{459B09AD-2240-8F99-9786-1200236E313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5013" y="3198572"/>
            <a:ext cx="840029" cy="840030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9300EAB-677B-C4FD-378E-878C73165B69}"/>
              </a:ext>
            </a:extLst>
          </p:cNvPr>
          <p:cNvGrpSpPr/>
          <p:nvPr/>
        </p:nvGrpSpPr>
        <p:grpSpPr>
          <a:xfrm>
            <a:off x="1922809" y="1824194"/>
            <a:ext cx="2251910" cy="982854"/>
            <a:chOff x="8921977" y="1434552"/>
            <a:chExt cx="2926080" cy="121309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6265585-5CDE-50AE-1B63-448E4606A230}"/>
                </a:ext>
              </a:extLst>
            </p:cNvPr>
            <p:cNvSpPr txBox="1"/>
            <p:nvPr/>
          </p:nvSpPr>
          <p:spPr>
            <a:xfrm>
              <a:off x="8921978" y="1434552"/>
              <a:ext cx="2514524" cy="4938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FFD9B07-242E-5219-5FD2-87ED40B8327A}"/>
                </a:ext>
              </a:extLst>
            </p:cNvPr>
            <p:cNvSpPr txBox="1"/>
            <p:nvPr/>
          </p:nvSpPr>
          <p:spPr>
            <a:xfrm>
              <a:off x="8921977" y="1925883"/>
              <a:ext cx="2926080" cy="7217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3" name="Rounded Rectangle 20">
            <a:extLst>
              <a:ext uri="{FF2B5EF4-FFF2-40B4-BE49-F238E27FC236}">
                <a16:creationId xmlns:a16="http://schemas.microsoft.com/office/drawing/2014/main" id="{06155B7E-090E-2199-8256-CCF0F440DD47}"/>
              </a:ext>
            </a:extLst>
          </p:cNvPr>
          <p:cNvSpPr/>
          <p:nvPr/>
        </p:nvSpPr>
        <p:spPr>
          <a:xfrm>
            <a:off x="1780405" y="1930728"/>
            <a:ext cx="37042" cy="840031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44" name="Graphic 43" descr="Gears">
            <a:extLst>
              <a:ext uri="{FF2B5EF4-FFF2-40B4-BE49-F238E27FC236}">
                <a16:creationId xmlns:a16="http://schemas.microsoft.com/office/drawing/2014/main" id="{0413F655-69AC-BB32-59B9-53D7AA3F68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5013" y="1930729"/>
            <a:ext cx="840029" cy="84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20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10498</TotalTime>
  <Words>306</Words>
  <Application>Microsoft Office PowerPoint</Application>
  <PresentationFormat>On-screen Show (4:3)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 Teardrop Process – Slide Template</vt:lpstr>
      <vt:lpstr>Three Teardrop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Teardrop Process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2025-08-19T16:21:38Z</dcterms:modified>
  <cp:category>Charts &amp; Diagrams</cp:category>
</cp:coreProperties>
</file>