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4" r:id="rId4"/>
    <p:sldId id="36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3568B-3FCC-8E34-699D-257DECAE3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21C543-9095-9EF5-2ECC-D50D50612D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E2B617-FA37-CE53-6C24-F8029D491C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159D9-409F-30EE-441C-56A3EA5A51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443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E9BD1-AEEE-2B00-C90F-D06A85307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8F2F5B-F6A0-CE1A-587A-19BFEE7C2C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6B61DF-EDDE-A3A1-66FD-B4BD9CE195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633CE3-3422-2F60-C7EB-A99157F419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14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3.png"/><Relationship Id="rId5" Type="http://schemas.openxmlformats.org/officeDocument/2006/relationships/image" Target="../media/image13.png"/><Relationship Id="rId10" Type="http://schemas.openxmlformats.org/officeDocument/2006/relationships/image" Target="../media/image2.svg"/><Relationship Id="rId4" Type="http://schemas.openxmlformats.org/officeDocument/2006/relationships/image" Target="../media/image8.svg"/><Relationship Id="rId9" Type="http://schemas.openxmlformats.org/officeDocument/2006/relationships/image" Target="../media/image1.png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723EE-D365-2501-672D-25AB3DADA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38C18-FE37-C9AB-6DB5-2121397F8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Teardrop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415410E-F1F5-A56E-1813-34C0C1A69D93}"/>
              </a:ext>
            </a:extLst>
          </p:cNvPr>
          <p:cNvGrpSpPr/>
          <p:nvPr/>
        </p:nvGrpSpPr>
        <p:grpSpPr>
          <a:xfrm>
            <a:off x="2496838" y="2960097"/>
            <a:ext cx="2779428" cy="1167042"/>
            <a:chOff x="8921977" y="1466725"/>
            <a:chExt cx="2926080" cy="116704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70A96A8-9D9E-FEEE-4BC2-F54F118E1F11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EACB13F-760D-455C-129C-75FF3E3CF71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8" name="Rounded Rectangle 18">
            <a:extLst>
              <a:ext uri="{FF2B5EF4-FFF2-40B4-BE49-F238E27FC236}">
                <a16:creationId xmlns:a16="http://schemas.microsoft.com/office/drawing/2014/main" id="{0D29E6EC-D800-B2D8-DB69-833D566897EF}"/>
              </a:ext>
            </a:extLst>
          </p:cNvPr>
          <p:cNvSpPr/>
          <p:nvPr/>
        </p:nvSpPr>
        <p:spPr>
          <a:xfrm>
            <a:off x="2321075" y="3025213"/>
            <a:ext cx="45719" cy="103681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20" descr="Lightbulb">
            <a:extLst>
              <a:ext uri="{FF2B5EF4-FFF2-40B4-BE49-F238E27FC236}">
                <a16:creationId xmlns:a16="http://schemas.microsoft.com/office/drawing/2014/main" id="{E39B81A9-4892-24DA-084E-7A05FF8CE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4222" y="3025214"/>
            <a:ext cx="1036809" cy="103680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E633430-2417-32E4-E3C1-E17F1E256A4C}"/>
              </a:ext>
            </a:extLst>
          </p:cNvPr>
          <p:cNvGrpSpPr/>
          <p:nvPr/>
        </p:nvGrpSpPr>
        <p:grpSpPr>
          <a:xfrm>
            <a:off x="2496838" y="4529519"/>
            <a:ext cx="2779428" cy="1167042"/>
            <a:chOff x="8921977" y="1466725"/>
            <a:chExt cx="2926080" cy="116704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8221053-F95A-282D-AAAE-768955F7C04D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F6217AC-B480-0790-169C-A33F13AFE3D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9" name="Rounded Rectangle 19">
            <a:extLst>
              <a:ext uri="{FF2B5EF4-FFF2-40B4-BE49-F238E27FC236}">
                <a16:creationId xmlns:a16="http://schemas.microsoft.com/office/drawing/2014/main" id="{62F1D9BF-0A7F-B632-99D3-CD587106893C}"/>
              </a:ext>
            </a:extLst>
          </p:cNvPr>
          <p:cNvSpPr/>
          <p:nvPr/>
        </p:nvSpPr>
        <p:spPr>
          <a:xfrm>
            <a:off x="2321075" y="4594635"/>
            <a:ext cx="45719" cy="103681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 descr="Stopwatch">
            <a:extLst>
              <a:ext uri="{FF2B5EF4-FFF2-40B4-BE49-F238E27FC236}">
                <a16:creationId xmlns:a16="http://schemas.microsoft.com/office/drawing/2014/main" id="{BCA87FAF-125B-789E-54B7-EE8EF7E6A6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4222" y="4594636"/>
            <a:ext cx="1036809" cy="103680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B4FE4D4E-DBC9-E422-4924-7BA9391655EF}"/>
              </a:ext>
            </a:extLst>
          </p:cNvPr>
          <p:cNvGrpSpPr/>
          <p:nvPr/>
        </p:nvGrpSpPr>
        <p:grpSpPr>
          <a:xfrm>
            <a:off x="2496838" y="1390675"/>
            <a:ext cx="2779428" cy="1167042"/>
            <a:chOff x="8921977" y="1466725"/>
            <a:chExt cx="2926080" cy="116704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92BC3AF-9BA3-DE40-3D29-80E3270F8472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CEA23A7-1E02-E83A-9354-483FA20DC51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0" name="Rounded Rectangle 20">
            <a:extLst>
              <a:ext uri="{FF2B5EF4-FFF2-40B4-BE49-F238E27FC236}">
                <a16:creationId xmlns:a16="http://schemas.microsoft.com/office/drawing/2014/main" id="{A382EC9E-4392-52F4-0CCE-3A7453E177C6}"/>
              </a:ext>
            </a:extLst>
          </p:cNvPr>
          <p:cNvSpPr/>
          <p:nvPr/>
        </p:nvSpPr>
        <p:spPr>
          <a:xfrm>
            <a:off x="2321075" y="1455791"/>
            <a:ext cx="45719" cy="103681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raphic 22" descr="Gears">
            <a:extLst>
              <a:ext uri="{FF2B5EF4-FFF2-40B4-BE49-F238E27FC236}">
                <a16:creationId xmlns:a16="http://schemas.microsoft.com/office/drawing/2014/main" id="{D9284022-A3BB-416F-CCF5-8A8DB63919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54222" y="1455792"/>
            <a:ext cx="1036809" cy="1036809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94C64314-C8C2-8409-D5B5-BA576350FEF0}"/>
              </a:ext>
            </a:extLst>
          </p:cNvPr>
          <p:cNvGrpSpPr/>
          <p:nvPr/>
        </p:nvGrpSpPr>
        <p:grpSpPr>
          <a:xfrm>
            <a:off x="5567863" y="3464736"/>
            <a:ext cx="2600181" cy="2073992"/>
            <a:chOff x="5567863" y="3464736"/>
            <a:chExt cx="2600181" cy="2073992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F3472C49-D096-20A8-3FE8-0B53B6A1FECB}"/>
                </a:ext>
              </a:extLst>
            </p:cNvPr>
            <p:cNvSpPr/>
            <p:nvPr/>
          </p:nvSpPr>
          <p:spPr>
            <a:xfrm>
              <a:off x="5567863" y="3464736"/>
              <a:ext cx="2600181" cy="2073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161" extrusionOk="0">
                  <a:moveTo>
                    <a:pt x="16580" y="7511"/>
                  </a:moveTo>
                  <a:cubicBezTo>
                    <a:pt x="16788" y="8362"/>
                    <a:pt x="16877" y="9286"/>
                    <a:pt x="16906" y="10174"/>
                  </a:cubicBezTo>
                  <a:lnTo>
                    <a:pt x="16936" y="11099"/>
                  </a:lnTo>
                  <a:cubicBezTo>
                    <a:pt x="17054" y="13429"/>
                    <a:pt x="17795" y="17497"/>
                    <a:pt x="21054" y="20160"/>
                  </a:cubicBezTo>
                  <a:cubicBezTo>
                    <a:pt x="21410" y="20456"/>
                    <a:pt x="21262" y="21196"/>
                    <a:pt x="20817" y="21159"/>
                  </a:cubicBezTo>
                  <a:lnTo>
                    <a:pt x="8580" y="21159"/>
                  </a:lnTo>
                  <a:cubicBezTo>
                    <a:pt x="5943" y="21159"/>
                    <a:pt x="3395" y="19716"/>
                    <a:pt x="1795" y="17127"/>
                  </a:cubicBezTo>
                  <a:cubicBezTo>
                    <a:pt x="491" y="15056"/>
                    <a:pt x="-190" y="12356"/>
                    <a:pt x="47" y="9471"/>
                  </a:cubicBezTo>
                  <a:cubicBezTo>
                    <a:pt x="462" y="4478"/>
                    <a:pt x="3721" y="447"/>
                    <a:pt x="7751" y="40"/>
                  </a:cubicBezTo>
                  <a:cubicBezTo>
                    <a:pt x="11869" y="-404"/>
                    <a:pt x="15454" y="2888"/>
                    <a:pt x="16580" y="751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Circle">
              <a:extLst>
                <a:ext uri="{FF2B5EF4-FFF2-40B4-BE49-F238E27FC236}">
                  <a16:creationId xmlns:a16="http://schemas.microsoft.com/office/drawing/2014/main" id="{24CC119F-E042-CB6B-FC98-69F52A5893CF}"/>
                </a:ext>
              </a:extLst>
            </p:cNvPr>
            <p:cNvSpPr/>
            <p:nvPr/>
          </p:nvSpPr>
          <p:spPr>
            <a:xfrm>
              <a:off x="5655085" y="3551958"/>
              <a:ext cx="1899547" cy="189954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C7D6559-3277-A048-79F2-540D403C68FD}"/>
              </a:ext>
            </a:extLst>
          </p:cNvPr>
          <p:cNvGrpSpPr/>
          <p:nvPr/>
        </p:nvGrpSpPr>
        <p:grpSpPr>
          <a:xfrm>
            <a:off x="7872921" y="2648444"/>
            <a:ext cx="2074701" cy="2890284"/>
            <a:chOff x="7872921" y="2648444"/>
            <a:chExt cx="2074701" cy="289028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4B5C85B-F5F1-C898-B5AA-487E76901A99}"/>
                </a:ext>
              </a:extLst>
            </p:cNvPr>
            <p:cNvSpPr/>
            <p:nvPr/>
          </p:nvSpPr>
          <p:spPr>
            <a:xfrm>
              <a:off x="7872921" y="2648444"/>
              <a:ext cx="2074701" cy="2890284"/>
            </a:xfrm>
            <a:custGeom>
              <a:avLst/>
              <a:gdLst>
                <a:gd name="connsiteX0" fmla="*/ 863056 w 1595385"/>
                <a:gd name="connsiteY0" fmla="*/ 1370 h 2222544"/>
                <a:gd name="connsiteX1" fmla="*/ 907212 w 1595385"/>
                <a:gd name="connsiteY1" fmla="*/ 21383 h 2222544"/>
                <a:gd name="connsiteX2" fmla="*/ 1482862 w 1595385"/>
                <a:gd name="connsiteY2" fmla="*/ 1018438 h 2222544"/>
                <a:gd name="connsiteX3" fmla="*/ 1538873 w 1595385"/>
                <a:gd name="connsiteY3" fmla="*/ 1723211 h 2222544"/>
                <a:gd name="connsiteX4" fmla="*/ 1121398 w 1595385"/>
                <a:gd name="connsiteY4" fmla="*/ 2154140 h 2222544"/>
                <a:gd name="connsiteX5" fmla="*/ 143430 w 1595385"/>
                <a:gd name="connsiteY5" fmla="*/ 1881820 h 2222544"/>
                <a:gd name="connsiteX6" fmla="*/ 215728 w 1595385"/>
                <a:gd name="connsiteY6" fmla="*/ 880912 h 2222544"/>
                <a:gd name="connsiteX7" fmla="*/ 374205 w 1595385"/>
                <a:gd name="connsiteY7" fmla="*/ 753999 h 2222544"/>
                <a:gd name="connsiteX8" fmla="*/ 433169 w 1595385"/>
                <a:gd name="connsiteY8" fmla="*/ 716697 h 2222544"/>
                <a:gd name="connsiteX9" fmla="*/ 830859 w 1595385"/>
                <a:gd name="connsiteY9" fmla="*/ 39718 h 2222544"/>
                <a:gd name="connsiteX10" fmla="*/ 863056 w 1595385"/>
                <a:gd name="connsiteY10" fmla="*/ 1370 h 2222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5385" h="2222544">
                  <a:moveTo>
                    <a:pt x="863056" y="1370"/>
                  </a:moveTo>
                  <a:cubicBezTo>
                    <a:pt x="879508" y="-2900"/>
                    <a:pt x="897953" y="2556"/>
                    <a:pt x="907212" y="21383"/>
                  </a:cubicBezTo>
                  <a:lnTo>
                    <a:pt x="1482862" y="1018438"/>
                  </a:lnTo>
                  <a:cubicBezTo>
                    <a:pt x="1606911" y="1233297"/>
                    <a:pt x="1632589" y="1495282"/>
                    <a:pt x="1538873" y="1723211"/>
                  </a:cubicBezTo>
                  <a:cubicBezTo>
                    <a:pt x="1465042" y="1907501"/>
                    <a:pt x="1320850" y="2064734"/>
                    <a:pt x="1121398" y="2154140"/>
                  </a:cubicBezTo>
                  <a:cubicBezTo>
                    <a:pt x="775984" y="2308480"/>
                    <a:pt x="359573" y="2194843"/>
                    <a:pt x="143430" y="1881820"/>
                  </a:cubicBezTo>
                  <a:cubicBezTo>
                    <a:pt x="-79268" y="1563023"/>
                    <a:pt x="-33045" y="1146867"/>
                    <a:pt x="215728" y="880912"/>
                  </a:cubicBezTo>
                  <a:cubicBezTo>
                    <a:pt x="261488" y="831896"/>
                    <a:pt x="317610" y="789824"/>
                    <a:pt x="374205" y="753999"/>
                  </a:cubicBezTo>
                  <a:lnTo>
                    <a:pt x="433169" y="716697"/>
                  </a:lnTo>
                  <a:cubicBezTo>
                    <a:pt x="579696" y="619280"/>
                    <a:pt x="810355" y="405608"/>
                    <a:pt x="830859" y="39718"/>
                  </a:cubicBezTo>
                  <a:cubicBezTo>
                    <a:pt x="832145" y="19638"/>
                    <a:pt x="846604" y="5641"/>
                    <a:pt x="863056" y="137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3AF8A10D-90D4-4E62-4628-2FBAF9A2675C}"/>
                </a:ext>
              </a:extLst>
            </p:cNvPr>
            <p:cNvSpPr/>
            <p:nvPr/>
          </p:nvSpPr>
          <p:spPr>
            <a:xfrm>
              <a:off x="7960006" y="3552545"/>
              <a:ext cx="1899546" cy="189954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967B6FF-14A6-6351-0610-9DB29C216615}"/>
              </a:ext>
            </a:extLst>
          </p:cNvPr>
          <p:cNvGrpSpPr/>
          <p:nvPr/>
        </p:nvGrpSpPr>
        <p:grpSpPr>
          <a:xfrm>
            <a:off x="6092657" y="1512910"/>
            <a:ext cx="2698558" cy="2075054"/>
            <a:chOff x="6092657" y="1512910"/>
            <a:chExt cx="2698558" cy="2075054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25CBEEE-B132-FF19-1DAD-B01E174B3E12}"/>
                </a:ext>
              </a:extLst>
            </p:cNvPr>
            <p:cNvSpPr/>
            <p:nvPr/>
          </p:nvSpPr>
          <p:spPr>
            <a:xfrm>
              <a:off x="6092657" y="1512910"/>
              <a:ext cx="2698558" cy="2075054"/>
            </a:xfrm>
            <a:custGeom>
              <a:avLst/>
              <a:gdLst>
                <a:gd name="connsiteX0" fmla="*/ 1313724 w 2075113"/>
                <a:gd name="connsiteY0" fmla="*/ 886 h 1595656"/>
                <a:gd name="connsiteX1" fmla="*/ 1746737 w 2075113"/>
                <a:gd name="connsiteY1" fmla="*/ 154044 h 1595656"/>
                <a:gd name="connsiteX2" fmla="*/ 1999885 w 2075113"/>
                <a:gd name="connsiteY2" fmla="*/ 1137149 h 1595656"/>
                <a:gd name="connsiteX3" fmla="*/ 1096924 w 2075113"/>
                <a:gd name="connsiteY3" fmla="*/ 1574991 h 1595656"/>
                <a:gd name="connsiteX4" fmla="*/ 907776 w 2075113"/>
                <a:gd name="connsiteY4" fmla="*/ 1501203 h 1595656"/>
                <a:gd name="connsiteX5" fmla="*/ 845990 w 2075113"/>
                <a:gd name="connsiteY5" fmla="*/ 1468789 h 1595656"/>
                <a:gd name="connsiteX6" fmla="*/ 60864 w 2075113"/>
                <a:gd name="connsiteY6" fmla="*/ 1462869 h 1595656"/>
                <a:gd name="connsiteX7" fmla="*/ 11555 w 2075113"/>
                <a:gd name="connsiteY7" fmla="*/ 1454160 h 1595656"/>
                <a:gd name="connsiteX8" fmla="*/ 6808 w 2075113"/>
                <a:gd name="connsiteY8" fmla="*/ 1405913 h 1595656"/>
                <a:gd name="connsiteX9" fmla="*/ 582458 w 2075113"/>
                <a:gd name="connsiteY9" fmla="*/ 408858 h 1595656"/>
                <a:gd name="connsiteX10" fmla="*/ 1164804 w 2075113"/>
                <a:gd name="connsiteY10" fmla="*/ 7965 h 1595656"/>
                <a:gd name="connsiteX11" fmla="*/ 1313724 w 2075113"/>
                <a:gd name="connsiteY11" fmla="*/ 886 h 159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75113" h="1595656">
                  <a:moveTo>
                    <a:pt x="1313724" y="886"/>
                  </a:moveTo>
                  <a:cubicBezTo>
                    <a:pt x="1463507" y="7998"/>
                    <a:pt x="1613872" y="58023"/>
                    <a:pt x="1746737" y="154044"/>
                  </a:cubicBezTo>
                  <a:cubicBezTo>
                    <a:pt x="2053107" y="376011"/>
                    <a:pt x="2162900" y="793452"/>
                    <a:pt x="1999885" y="1137149"/>
                  </a:cubicBezTo>
                  <a:cubicBezTo>
                    <a:pt x="1835148" y="1489410"/>
                    <a:pt x="1451635" y="1657457"/>
                    <a:pt x="1096924" y="1574991"/>
                  </a:cubicBezTo>
                  <a:cubicBezTo>
                    <a:pt x="1031595" y="1559870"/>
                    <a:pt x="967099" y="1532303"/>
                    <a:pt x="907776" y="1501203"/>
                  </a:cubicBezTo>
                  <a:lnTo>
                    <a:pt x="845990" y="1468789"/>
                  </a:lnTo>
                  <a:cubicBezTo>
                    <a:pt x="688360" y="1390602"/>
                    <a:pt x="387986" y="1297681"/>
                    <a:pt x="60864" y="1462869"/>
                  </a:cubicBezTo>
                  <a:cubicBezTo>
                    <a:pt x="42831" y="1471795"/>
                    <a:pt x="23479" y="1466272"/>
                    <a:pt x="11555" y="1454160"/>
                  </a:cubicBezTo>
                  <a:cubicBezTo>
                    <a:pt x="-369" y="1442047"/>
                    <a:pt x="-4867" y="1423345"/>
                    <a:pt x="6808" y="1405913"/>
                  </a:cubicBezTo>
                  <a:lnTo>
                    <a:pt x="582458" y="408858"/>
                  </a:lnTo>
                  <a:cubicBezTo>
                    <a:pt x="706507" y="193999"/>
                    <a:pt x="920554" y="40768"/>
                    <a:pt x="1164804" y="7965"/>
                  </a:cubicBezTo>
                  <a:cubicBezTo>
                    <a:pt x="1213933" y="913"/>
                    <a:pt x="1263796" y="-1484"/>
                    <a:pt x="1313724" y="88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32CBFC0A-C56E-2C2A-EA59-1090897194AE}"/>
                </a:ext>
              </a:extLst>
            </p:cNvPr>
            <p:cNvSpPr/>
            <p:nvPr/>
          </p:nvSpPr>
          <p:spPr>
            <a:xfrm>
              <a:off x="6804614" y="1602176"/>
              <a:ext cx="1899546" cy="189954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" name="Graphic 29" descr="Stopwatch">
            <a:extLst>
              <a:ext uri="{FF2B5EF4-FFF2-40B4-BE49-F238E27FC236}">
                <a16:creationId xmlns:a16="http://schemas.microsoft.com/office/drawing/2014/main" id="{9A76F062-4FA6-C2C6-0071-1FDC608750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91375" y="3983914"/>
            <a:ext cx="1036809" cy="1036809"/>
          </a:xfrm>
          <a:prstGeom prst="rect">
            <a:avLst/>
          </a:prstGeom>
        </p:spPr>
      </p:pic>
      <p:pic>
        <p:nvPicPr>
          <p:cNvPr id="31" name="Graphic 30" descr="Gears">
            <a:extLst>
              <a:ext uri="{FF2B5EF4-FFF2-40B4-BE49-F238E27FC236}">
                <a16:creationId xmlns:a16="http://schemas.microsoft.com/office/drawing/2014/main" id="{A674AC82-CBC5-335A-1413-F596609C09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35983" y="2033545"/>
            <a:ext cx="1036809" cy="1036809"/>
          </a:xfrm>
          <a:prstGeom prst="rect">
            <a:avLst/>
          </a:prstGeom>
        </p:spPr>
      </p:pic>
      <p:pic>
        <p:nvPicPr>
          <p:cNvPr id="32" name="Graphic 31" descr="Lightbulb">
            <a:extLst>
              <a:ext uri="{FF2B5EF4-FFF2-40B4-BE49-F238E27FC236}">
                <a16:creationId xmlns:a16="http://schemas.microsoft.com/office/drawing/2014/main" id="{B56497C6-838E-9F43-2132-56E3F082C30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86454" y="3983327"/>
            <a:ext cx="1036809" cy="103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09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838C7-DC12-EC41-E6BA-A04A0875E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D7E77-3BD4-79A9-7DD4-4525329DD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Teardrop Process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109C662-648B-0840-A9F6-7DCA95B1DB98}"/>
              </a:ext>
            </a:extLst>
          </p:cNvPr>
          <p:cNvGrpSpPr/>
          <p:nvPr/>
        </p:nvGrpSpPr>
        <p:grpSpPr>
          <a:xfrm>
            <a:off x="5567863" y="3464736"/>
            <a:ext cx="2600181" cy="2073992"/>
            <a:chOff x="5567863" y="3464736"/>
            <a:chExt cx="2600181" cy="2073992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8E8E049A-AF77-CA07-D2E0-20321185DEBB}"/>
                </a:ext>
              </a:extLst>
            </p:cNvPr>
            <p:cNvSpPr/>
            <p:nvPr/>
          </p:nvSpPr>
          <p:spPr>
            <a:xfrm>
              <a:off x="5567863" y="3464736"/>
              <a:ext cx="2600181" cy="2073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161" extrusionOk="0">
                  <a:moveTo>
                    <a:pt x="16580" y="7511"/>
                  </a:moveTo>
                  <a:cubicBezTo>
                    <a:pt x="16788" y="8362"/>
                    <a:pt x="16877" y="9286"/>
                    <a:pt x="16906" y="10174"/>
                  </a:cubicBezTo>
                  <a:lnTo>
                    <a:pt x="16936" y="11099"/>
                  </a:lnTo>
                  <a:cubicBezTo>
                    <a:pt x="17054" y="13429"/>
                    <a:pt x="17795" y="17497"/>
                    <a:pt x="21054" y="20160"/>
                  </a:cubicBezTo>
                  <a:cubicBezTo>
                    <a:pt x="21410" y="20456"/>
                    <a:pt x="21262" y="21196"/>
                    <a:pt x="20817" y="21159"/>
                  </a:cubicBezTo>
                  <a:lnTo>
                    <a:pt x="8580" y="21159"/>
                  </a:lnTo>
                  <a:cubicBezTo>
                    <a:pt x="5943" y="21159"/>
                    <a:pt x="3395" y="19716"/>
                    <a:pt x="1795" y="17127"/>
                  </a:cubicBezTo>
                  <a:cubicBezTo>
                    <a:pt x="491" y="15056"/>
                    <a:pt x="-190" y="12356"/>
                    <a:pt x="47" y="9471"/>
                  </a:cubicBezTo>
                  <a:cubicBezTo>
                    <a:pt x="462" y="4478"/>
                    <a:pt x="3721" y="447"/>
                    <a:pt x="7751" y="40"/>
                  </a:cubicBezTo>
                  <a:cubicBezTo>
                    <a:pt x="11869" y="-404"/>
                    <a:pt x="15454" y="2888"/>
                    <a:pt x="16580" y="751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Circle">
              <a:extLst>
                <a:ext uri="{FF2B5EF4-FFF2-40B4-BE49-F238E27FC236}">
                  <a16:creationId xmlns:a16="http://schemas.microsoft.com/office/drawing/2014/main" id="{82F1FFE1-EA4E-6E1B-F89B-E316A6526634}"/>
                </a:ext>
              </a:extLst>
            </p:cNvPr>
            <p:cNvSpPr/>
            <p:nvPr/>
          </p:nvSpPr>
          <p:spPr>
            <a:xfrm>
              <a:off x="5655085" y="3551958"/>
              <a:ext cx="1899547" cy="189954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0C516A2-5BA6-DDBE-88FC-621BFEE8F26D}"/>
              </a:ext>
            </a:extLst>
          </p:cNvPr>
          <p:cNvGrpSpPr/>
          <p:nvPr/>
        </p:nvGrpSpPr>
        <p:grpSpPr>
          <a:xfrm>
            <a:off x="7872921" y="2648444"/>
            <a:ext cx="2074701" cy="2890284"/>
            <a:chOff x="7872921" y="2648444"/>
            <a:chExt cx="2074701" cy="289028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4B239F4-C00B-74F7-521D-BB2A9F439D8D}"/>
                </a:ext>
              </a:extLst>
            </p:cNvPr>
            <p:cNvSpPr/>
            <p:nvPr/>
          </p:nvSpPr>
          <p:spPr>
            <a:xfrm>
              <a:off x="7872921" y="2648444"/>
              <a:ext cx="2074701" cy="2890284"/>
            </a:xfrm>
            <a:custGeom>
              <a:avLst/>
              <a:gdLst>
                <a:gd name="connsiteX0" fmla="*/ 863056 w 1595385"/>
                <a:gd name="connsiteY0" fmla="*/ 1370 h 2222544"/>
                <a:gd name="connsiteX1" fmla="*/ 907212 w 1595385"/>
                <a:gd name="connsiteY1" fmla="*/ 21383 h 2222544"/>
                <a:gd name="connsiteX2" fmla="*/ 1482862 w 1595385"/>
                <a:gd name="connsiteY2" fmla="*/ 1018438 h 2222544"/>
                <a:gd name="connsiteX3" fmla="*/ 1538873 w 1595385"/>
                <a:gd name="connsiteY3" fmla="*/ 1723211 h 2222544"/>
                <a:gd name="connsiteX4" fmla="*/ 1121398 w 1595385"/>
                <a:gd name="connsiteY4" fmla="*/ 2154140 h 2222544"/>
                <a:gd name="connsiteX5" fmla="*/ 143430 w 1595385"/>
                <a:gd name="connsiteY5" fmla="*/ 1881820 h 2222544"/>
                <a:gd name="connsiteX6" fmla="*/ 215728 w 1595385"/>
                <a:gd name="connsiteY6" fmla="*/ 880912 h 2222544"/>
                <a:gd name="connsiteX7" fmla="*/ 374205 w 1595385"/>
                <a:gd name="connsiteY7" fmla="*/ 753999 h 2222544"/>
                <a:gd name="connsiteX8" fmla="*/ 433169 w 1595385"/>
                <a:gd name="connsiteY8" fmla="*/ 716697 h 2222544"/>
                <a:gd name="connsiteX9" fmla="*/ 830859 w 1595385"/>
                <a:gd name="connsiteY9" fmla="*/ 39718 h 2222544"/>
                <a:gd name="connsiteX10" fmla="*/ 863056 w 1595385"/>
                <a:gd name="connsiteY10" fmla="*/ 1370 h 2222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5385" h="2222544">
                  <a:moveTo>
                    <a:pt x="863056" y="1370"/>
                  </a:moveTo>
                  <a:cubicBezTo>
                    <a:pt x="879508" y="-2900"/>
                    <a:pt x="897953" y="2556"/>
                    <a:pt x="907212" y="21383"/>
                  </a:cubicBezTo>
                  <a:lnTo>
                    <a:pt x="1482862" y="1018438"/>
                  </a:lnTo>
                  <a:cubicBezTo>
                    <a:pt x="1606911" y="1233297"/>
                    <a:pt x="1632589" y="1495282"/>
                    <a:pt x="1538873" y="1723211"/>
                  </a:cubicBezTo>
                  <a:cubicBezTo>
                    <a:pt x="1465042" y="1907501"/>
                    <a:pt x="1320850" y="2064734"/>
                    <a:pt x="1121398" y="2154140"/>
                  </a:cubicBezTo>
                  <a:cubicBezTo>
                    <a:pt x="775984" y="2308480"/>
                    <a:pt x="359573" y="2194843"/>
                    <a:pt x="143430" y="1881820"/>
                  </a:cubicBezTo>
                  <a:cubicBezTo>
                    <a:pt x="-79268" y="1563023"/>
                    <a:pt x="-33045" y="1146867"/>
                    <a:pt x="215728" y="880912"/>
                  </a:cubicBezTo>
                  <a:cubicBezTo>
                    <a:pt x="261488" y="831896"/>
                    <a:pt x="317610" y="789824"/>
                    <a:pt x="374205" y="753999"/>
                  </a:cubicBezTo>
                  <a:lnTo>
                    <a:pt x="433169" y="716697"/>
                  </a:lnTo>
                  <a:cubicBezTo>
                    <a:pt x="579696" y="619280"/>
                    <a:pt x="810355" y="405608"/>
                    <a:pt x="830859" y="39718"/>
                  </a:cubicBezTo>
                  <a:cubicBezTo>
                    <a:pt x="832145" y="19638"/>
                    <a:pt x="846604" y="5641"/>
                    <a:pt x="863056" y="137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0A1237DE-DBB1-2A50-ECAF-2DD2261CF728}"/>
                </a:ext>
              </a:extLst>
            </p:cNvPr>
            <p:cNvSpPr/>
            <p:nvPr/>
          </p:nvSpPr>
          <p:spPr>
            <a:xfrm>
              <a:off x="7960006" y="3552545"/>
              <a:ext cx="1899546" cy="189954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9A38F6E-BA4F-BE1C-3CE6-50F53ED1072B}"/>
              </a:ext>
            </a:extLst>
          </p:cNvPr>
          <p:cNvGrpSpPr/>
          <p:nvPr/>
        </p:nvGrpSpPr>
        <p:grpSpPr>
          <a:xfrm>
            <a:off x="6092657" y="1512910"/>
            <a:ext cx="2698558" cy="2075054"/>
            <a:chOff x="6092657" y="1512910"/>
            <a:chExt cx="2698558" cy="2075054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91C3A55-862D-0EE1-E84D-A451F631AAB0}"/>
                </a:ext>
              </a:extLst>
            </p:cNvPr>
            <p:cNvSpPr/>
            <p:nvPr/>
          </p:nvSpPr>
          <p:spPr>
            <a:xfrm>
              <a:off x="6092657" y="1512910"/>
              <a:ext cx="2698558" cy="2075054"/>
            </a:xfrm>
            <a:custGeom>
              <a:avLst/>
              <a:gdLst>
                <a:gd name="connsiteX0" fmla="*/ 1313724 w 2075113"/>
                <a:gd name="connsiteY0" fmla="*/ 886 h 1595656"/>
                <a:gd name="connsiteX1" fmla="*/ 1746737 w 2075113"/>
                <a:gd name="connsiteY1" fmla="*/ 154044 h 1595656"/>
                <a:gd name="connsiteX2" fmla="*/ 1999885 w 2075113"/>
                <a:gd name="connsiteY2" fmla="*/ 1137149 h 1595656"/>
                <a:gd name="connsiteX3" fmla="*/ 1096924 w 2075113"/>
                <a:gd name="connsiteY3" fmla="*/ 1574991 h 1595656"/>
                <a:gd name="connsiteX4" fmla="*/ 907776 w 2075113"/>
                <a:gd name="connsiteY4" fmla="*/ 1501203 h 1595656"/>
                <a:gd name="connsiteX5" fmla="*/ 845990 w 2075113"/>
                <a:gd name="connsiteY5" fmla="*/ 1468789 h 1595656"/>
                <a:gd name="connsiteX6" fmla="*/ 60864 w 2075113"/>
                <a:gd name="connsiteY6" fmla="*/ 1462869 h 1595656"/>
                <a:gd name="connsiteX7" fmla="*/ 11555 w 2075113"/>
                <a:gd name="connsiteY7" fmla="*/ 1454160 h 1595656"/>
                <a:gd name="connsiteX8" fmla="*/ 6808 w 2075113"/>
                <a:gd name="connsiteY8" fmla="*/ 1405913 h 1595656"/>
                <a:gd name="connsiteX9" fmla="*/ 582458 w 2075113"/>
                <a:gd name="connsiteY9" fmla="*/ 408858 h 1595656"/>
                <a:gd name="connsiteX10" fmla="*/ 1164804 w 2075113"/>
                <a:gd name="connsiteY10" fmla="*/ 7965 h 1595656"/>
                <a:gd name="connsiteX11" fmla="*/ 1313724 w 2075113"/>
                <a:gd name="connsiteY11" fmla="*/ 886 h 159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75113" h="1595656">
                  <a:moveTo>
                    <a:pt x="1313724" y="886"/>
                  </a:moveTo>
                  <a:cubicBezTo>
                    <a:pt x="1463507" y="7998"/>
                    <a:pt x="1613872" y="58023"/>
                    <a:pt x="1746737" y="154044"/>
                  </a:cubicBezTo>
                  <a:cubicBezTo>
                    <a:pt x="2053107" y="376011"/>
                    <a:pt x="2162900" y="793452"/>
                    <a:pt x="1999885" y="1137149"/>
                  </a:cubicBezTo>
                  <a:cubicBezTo>
                    <a:pt x="1835148" y="1489410"/>
                    <a:pt x="1451635" y="1657457"/>
                    <a:pt x="1096924" y="1574991"/>
                  </a:cubicBezTo>
                  <a:cubicBezTo>
                    <a:pt x="1031595" y="1559870"/>
                    <a:pt x="967099" y="1532303"/>
                    <a:pt x="907776" y="1501203"/>
                  </a:cubicBezTo>
                  <a:lnTo>
                    <a:pt x="845990" y="1468789"/>
                  </a:lnTo>
                  <a:cubicBezTo>
                    <a:pt x="688360" y="1390602"/>
                    <a:pt x="387986" y="1297681"/>
                    <a:pt x="60864" y="1462869"/>
                  </a:cubicBezTo>
                  <a:cubicBezTo>
                    <a:pt x="42831" y="1471795"/>
                    <a:pt x="23479" y="1466272"/>
                    <a:pt x="11555" y="1454160"/>
                  </a:cubicBezTo>
                  <a:cubicBezTo>
                    <a:pt x="-369" y="1442047"/>
                    <a:pt x="-4867" y="1423345"/>
                    <a:pt x="6808" y="1405913"/>
                  </a:cubicBezTo>
                  <a:lnTo>
                    <a:pt x="582458" y="408858"/>
                  </a:lnTo>
                  <a:cubicBezTo>
                    <a:pt x="706507" y="193999"/>
                    <a:pt x="920554" y="40768"/>
                    <a:pt x="1164804" y="7965"/>
                  </a:cubicBezTo>
                  <a:cubicBezTo>
                    <a:pt x="1213933" y="913"/>
                    <a:pt x="1263796" y="-1484"/>
                    <a:pt x="1313724" y="88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0C5C0796-57EB-2BF1-7DA2-36CED02B6E6B}"/>
                </a:ext>
              </a:extLst>
            </p:cNvPr>
            <p:cNvSpPr/>
            <p:nvPr/>
          </p:nvSpPr>
          <p:spPr>
            <a:xfrm>
              <a:off x="6804614" y="1602176"/>
              <a:ext cx="1899546" cy="189954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0" name="Graphic 29" descr="Stopwatch">
            <a:extLst>
              <a:ext uri="{FF2B5EF4-FFF2-40B4-BE49-F238E27FC236}">
                <a16:creationId xmlns:a16="http://schemas.microsoft.com/office/drawing/2014/main" id="{E17A6D85-54EB-E879-1237-9EB142673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91375" y="3983914"/>
            <a:ext cx="1036809" cy="1036809"/>
          </a:xfrm>
          <a:prstGeom prst="rect">
            <a:avLst/>
          </a:prstGeom>
        </p:spPr>
      </p:pic>
      <p:pic>
        <p:nvPicPr>
          <p:cNvPr id="31" name="Graphic 30" descr="Gears">
            <a:extLst>
              <a:ext uri="{FF2B5EF4-FFF2-40B4-BE49-F238E27FC236}">
                <a16:creationId xmlns:a16="http://schemas.microsoft.com/office/drawing/2014/main" id="{FB304CBB-493E-1A48-8532-22C1F8FE80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35983" y="2033545"/>
            <a:ext cx="1036809" cy="1036809"/>
          </a:xfrm>
          <a:prstGeom prst="rect">
            <a:avLst/>
          </a:prstGeom>
        </p:spPr>
      </p:pic>
      <p:pic>
        <p:nvPicPr>
          <p:cNvPr id="32" name="Graphic 31" descr="Lightbulb">
            <a:extLst>
              <a:ext uri="{FF2B5EF4-FFF2-40B4-BE49-F238E27FC236}">
                <a16:creationId xmlns:a16="http://schemas.microsoft.com/office/drawing/2014/main" id="{84BA6093-14C5-6649-3483-C7B4B43D65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86454" y="3983327"/>
            <a:ext cx="1036809" cy="103680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9EFB245-E9E0-5E30-A4C2-D14C7A84AAA7}"/>
              </a:ext>
            </a:extLst>
          </p:cNvPr>
          <p:cNvGrpSpPr/>
          <p:nvPr/>
        </p:nvGrpSpPr>
        <p:grpSpPr>
          <a:xfrm>
            <a:off x="2496838" y="2960097"/>
            <a:ext cx="2779428" cy="1167042"/>
            <a:chOff x="8921977" y="1466725"/>
            <a:chExt cx="2926080" cy="116704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90F7ADE-EAC1-1664-B951-76EBE468F91C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DAACAC5-EC18-F875-AF2D-8F4DC569ED0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" name="Rounded Rectangle 18">
            <a:extLst>
              <a:ext uri="{FF2B5EF4-FFF2-40B4-BE49-F238E27FC236}">
                <a16:creationId xmlns:a16="http://schemas.microsoft.com/office/drawing/2014/main" id="{5FC39AF6-03F8-4DE9-CFCE-1A05875A23F9}"/>
              </a:ext>
            </a:extLst>
          </p:cNvPr>
          <p:cNvSpPr/>
          <p:nvPr/>
        </p:nvSpPr>
        <p:spPr>
          <a:xfrm>
            <a:off x="2321075" y="3025213"/>
            <a:ext cx="45719" cy="103681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 descr="Lightbulb">
            <a:extLst>
              <a:ext uri="{FF2B5EF4-FFF2-40B4-BE49-F238E27FC236}">
                <a16:creationId xmlns:a16="http://schemas.microsoft.com/office/drawing/2014/main" id="{0D05013F-3D35-C6C1-0111-4036347E3E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4222" y="3025214"/>
            <a:ext cx="1036809" cy="103680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8857A66-66BD-426E-1B87-FEC2F8219F82}"/>
              </a:ext>
            </a:extLst>
          </p:cNvPr>
          <p:cNvGrpSpPr/>
          <p:nvPr/>
        </p:nvGrpSpPr>
        <p:grpSpPr>
          <a:xfrm>
            <a:off x="2496838" y="4529519"/>
            <a:ext cx="2779428" cy="1167042"/>
            <a:chOff x="8921977" y="1466725"/>
            <a:chExt cx="2926080" cy="116704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3D40DEF-83DC-2352-C6D0-ABE826069205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5D84B34-6275-132B-BEDF-AAA16C0A54C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Rounded Rectangle 19">
            <a:extLst>
              <a:ext uri="{FF2B5EF4-FFF2-40B4-BE49-F238E27FC236}">
                <a16:creationId xmlns:a16="http://schemas.microsoft.com/office/drawing/2014/main" id="{1D5A9862-EE2E-EE80-F72D-43C2CAF2CA4B}"/>
              </a:ext>
            </a:extLst>
          </p:cNvPr>
          <p:cNvSpPr/>
          <p:nvPr/>
        </p:nvSpPr>
        <p:spPr>
          <a:xfrm>
            <a:off x="2321075" y="4594635"/>
            <a:ext cx="45719" cy="103681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Graphic 35" descr="Stopwatch">
            <a:extLst>
              <a:ext uri="{FF2B5EF4-FFF2-40B4-BE49-F238E27FC236}">
                <a16:creationId xmlns:a16="http://schemas.microsoft.com/office/drawing/2014/main" id="{D715ED41-81F9-528F-B9BA-7FB5B29F91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54222" y="4594636"/>
            <a:ext cx="1036809" cy="1036809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AA5E27DB-808E-99EB-BAF7-D2BC63D4CE39}"/>
              </a:ext>
            </a:extLst>
          </p:cNvPr>
          <p:cNvGrpSpPr/>
          <p:nvPr/>
        </p:nvGrpSpPr>
        <p:grpSpPr>
          <a:xfrm>
            <a:off x="2496838" y="1390675"/>
            <a:ext cx="2779428" cy="1167042"/>
            <a:chOff x="8921977" y="1466725"/>
            <a:chExt cx="2926080" cy="116704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BD11D5E-F10D-CC7F-78F4-5E13BBCEB16D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A300C79-824E-A64F-0868-F5AE936501A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0" name="Rounded Rectangle 20">
            <a:extLst>
              <a:ext uri="{FF2B5EF4-FFF2-40B4-BE49-F238E27FC236}">
                <a16:creationId xmlns:a16="http://schemas.microsoft.com/office/drawing/2014/main" id="{170E0050-D09D-FDFA-2240-B8C5F24AFA3B}"/>
              </a:ext>
            </a:extLst>
          </p:cNvPr>
          <p:cNvSpPr/>
          <p:nvPr/>
        </p:nvSpPr>
        <p:spPr>
          <a:xfrm>
            <a:off x="2321075" y="1455791"/>
            <a:ext cx="45719" cy="103681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Graphic 40" descr="Gears">
            <a:extLst>
              <a:ext uri="{FF2B5EF4-FFF2-40B4-BE49-F238E27FC236}">
                <a16:creationId xmlns:a16="http://schemas.microsoft.com/office/drawing/2014/main" id="{69A29977-1330-1AF9-773C-B523FE9844D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54222" y="1455792"/>
            <a:ext cx="1036809" cy="103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644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9622</TotalTime>
  <Words>306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Three Teardrop Process – Slide Template</vt:lpstr>
      <vt:lpstr>Three Teardrop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Teardrop Process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2025-08-19T16:21:14Z</dcterms:modified>
  <cp:category>Charts &amp; Diagrams</cp:category>
</cp:coreProperties>
</file>