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2" r:id="rId4"/>
    <p:sldId id="363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2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6A10E1-DEF6-CB85-73D0-FBC1049357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E1B137-E898-E330-56A5-B77757CA37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21230A-3790-5A7B-D241-584766679D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EEAC19-8E76-FED8-19CF-4A6B11E126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2441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BA6588-A2D9-FC43-32D3-FD581520A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F14B40-3688-E347-4418-B29D0212EA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B66FC7-EB52-7938-A1CE-FDFA25360B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BCB694-F685-5DD8-9827-25DAD45C78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9590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0575D6-73B6-1FE8-4507-C8581A1EE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58195-9A40-C44A-7F8D-2167688BC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S-Curve Line Process – Slide Template</a:t>
            </a:r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B2A4DD74-2EF3-BA42-3839-D00FE811C438}"/>
              </a:ext>
            </a:extLst>
          </p:cNvPr>
          <p:cNvSpPr/>
          <p:nvPr/>
        </p:nvSpPr>
        <p:spPr>
          <a:xfrm>
            <a:off x="4635229" y="4395923"/>
            <a:ext cx="406581" cy="406450"/>
          </a:xfrm>
          <a:custGeom>
            <a:avLst/>
            <a:gdLst>
              <a:gd name="connsiteX0" fmla="*/ 203290 w 406581"/>
              <a:gd name="connsiteY0" fmla="*/ 0 h 406450"/>
              <a:gd name="connsiteX1" fmla="*/ 406581 w 406581"/>
              <a:gd name="connsiteY1" fmla="*/ 203225 h 406450"/>
              <a:gd name="connsiteX2" fmla="*/ 203290 w 406581"/>
              <a:gd name="connsiteY2" fmla="*/ 406450 h 406450"/>
              <a:gd name="connsiteX3" fmla="*/ 0 w 406581"/>
              <a:gd name="connsiteY3" fmla="*/ 203225 h 406450"/>
              <a:gd name="connsiteX4" fmla="*/ 203290 w 406581"/>
              <a:gd name="connsiteY4" fmla="*/ 0 h 406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6581" h="406450">
                <a:moveTo>
                  <a:pt x="203290" y="0"/>
                </a:moveTo>
                <a:cubicBezTo>
                  <a:pt x="315899" y="0"/>
                  <a:pt x="406581" y="90651"/>
                  <a:pt x="406581" y="203225"/>
                </a:cubicBezTo>
                <a:cubicBezTo>
                  <a:pt x="406581" y="315676"/>
                  <a:pt x="315899" y="406450"/>
                  <a:pt x="203290" y="406450"/>
                </a:cubicBezTo>
                <a:cubicBezTo>
                  <a:pt x="90682" y="406450"/>
                  <a:pt x="0" y="315676"/>
                  <a:pt x="0" y="203225"/>
                </a:cubicBezTo>
                <a:cubicBezTo>
                  <a:pt x="0" y="90651"/>
                  <a:pt x="90682" y="0"/>
                  <a:pt x="20329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rIns="0" rtlCol="0" anchor="ctr">
            <a:no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02</a:t>
            </a:r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6982E19C-B8A5-0F92-F2A2-8C5DA4CE4B75}"/>
              </a:ext>
            </a:extLst>
          </p:cNvPr>
          <p:cNvSpPr/>
          <p:nvPr/>
        </p:nvSpPr>
        <p:spPr>
          <a:xfrm>
            <a:off x="8805522" y="4395923"/>
            <a:ext cx="406310" cy="406450"/>
          </a:xfrm>
          <a:custGeom>
            <a:avLst/>
            <a:gdLst>
              <a:gd name="connsiteX0" fmla="*/ 203290 w 406310"/>
              <a:gd name="connsiteY0" fmla="*/ 0 h 406450"/>
              <a:gd name="connsiteX1" fmla="*/ 406310 w 406310"/>
              <a:gd name="connsiteY1" fmla="*/ 203225 h 406450"/>
              <a:gd name="connsiteX2" fmla="*/ 203290 w 406310"/>
              <a:gd name="connsiteY2" fmla="*/ 406450 h 406450"/>
              <a:gd name="connsiteX3" fmla="*/ 0 w 406310"/>
              <a:gd name="connsiteY3" fmla="*/ 203225 h 406450"/>
              <a:gd name="connsiteX4" fmla="*/ 203290 w 406310"/>
              <a:gd name="connsiteY4" fmla="*/ 0 h 406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6310" h="406450">
                <a:moveTo>
                  <a:pt x="203290" y="0"/>
                </a:moveTo>
                <a:cubicBezTo>
                  <a:pt x="315628" y="0"/>
                  <a:pt x="406310" y="90651"/>
                  <a:pt x="406310" y="203225"/>
                </a:cubicBezTo>
                <a:cubicBezTo>
                  <a:pt x="406310" y="315676"/>
                  <a:pt x="315628" y="406450"/>
                  <a:pt x="203290" y="406450"/>
                </a:cubicBezTo>
                <a:cubicBezTo>
                  <a:pt x="90682" y="406450"/>
                  <a:pt x="0" y="315676"/>
                  <a:pt x="0" y="203225"/>
                </a:cubicBezTo>
                <a:cubicBezTo>
                  <a:pt x="0" y="90651"/>
                  <a:pt x="90682" y="0"/>
                  <a:pt x="20329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rIns="0" rtlCol="0" anchor="ctr">
            <a:no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04</a:t>
            </a:r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B49C14EE-5487-1970-FF10-9194FC486AB1}"/>
              </a:ext>
            </a:extLst>
          </p:cNvPr>
          <p:cNvSpPr/>
          <p:nvPr/>
        </p:nvSpPr>
        <p:spPr>
          <a:xfrm>
            <a:off x="2982792" y="2055646"/>
            <a:ext cx="406555" cy="406535"/>
          </a:xfrm>
          <a:custGeom>
            <a:avLst/>
            <a:gdLst>
              <a:gd name="connsiteX0" fmla="*/ 203277 w 406555"/>
              <a:gd name="connsiteY0" fmla="*/ 0 h 406535"/>
              <a:gd name="connsiteX1" fmla="*/ 406555 w 406555"/>
              <a:gd name="connsiteY1" fmla="*/ 203207 h 406535"/>
              <a:gd name="connsiteX2" fmla="*/ 203277 w 406555"/>
              <a:gd name="connsiteY2" fmla="*/ 406535 h 406535"/>
              <a:gd name="connsiteX3" fmla="*/ 0 w 406555"/>
              <a:gd name="connsiteY3" fmla="*/ 203207 h 406535"/>
              <a:gd name="connsiteX4" fmla="*/ 203277 w 406555"/>
              <a:gd name="connsiteY4" fmla="*/ 0 h 406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6555" h="406535">
                <a:moveTo>
                  <a:pt x="203277" y="0"/>
                </a:moveTo>
                <a:cubicBezTo>
                  <a:pt x="315758" y="0"/>
                  <a:pt x="406555" y="90746"/>
                  <a:pt x="406555" y="203207"/>
                </a:cubicBezTo>
                <a:cubicBezTo>
                  <a:pt x="406555" y="315789"/>
                  <a:pt x="315758" y="406535"/>
                  <a:pt x="203277" y="406535"/>
                </a:cubicBezTo>
                <a:cubicBezTo>
                  <a:pt x="90797" y="406535"/>
                  <a:pt x="0" y="315789"/>
                  <a:pt x="0" y="203207"/>
                </a:cubicBezTo>
                <a:cubicBezTo>
                  <a:pt x="0" y="90746"/>
                  <a:pt x="90797" y="0"/>
                  <a:pt x="203277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rIns="0" rtlCol="0" anchor="ctr">
            <a:no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01</a:t>
            </a:r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AC9237E4-63D2-F236-BED7-FCEF9E91728E}"/>
              </a:ext>
            </a:extLst>
          </p:cNvPr>
          <p:cNvSpPr/>
          <p:nvPr/>
        </p:nvSpPr>
        <p:spPr>
          <a:xfrm>
            <a:off x="7160278" y="2055646"/>
            <a:ext cx="406554" cy="406535"/>
          </a:xfrm>
          <a:custGeom>
            <a:avLst/>
            <a:gdLst>
              <a:gd name="connsiteX0" fmla="*/ 203277 w 406554"/>
              <a:gd name="connsiteY0" fmla="*/ 0 h 406535"/>
              <a:gd name="connsiteX1" fmla="*/ 406554 w 406554"/>
              <a:gd name="connsiteY1" fmla="*/ 203207 h 406535"/>
              <a:gd name="connsiteX2" fmla="*/ 203277 w 406554"/>
              <a:gd name="connsiteY2" fmla="*/ 406535 h 406535"/>
              <a:gd name="connsiteX3" fmla="*/ 0 w 406554"/>
              <a:gd name="connsiteY3" fmla="*/ 203207 h 406535"/>
              <a:gd name="connsiteX4" fmla="*/ 203277 w 406554"/>
              <a:gd name="connsiteY4" fmla="*/ 0 h 406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6554" h="406535">
                <a:moveTo>
                  <a:pt x="203277" y="0"/>
                </a:moveTo>
                <a:cubicBezTo>
                  <a:pt x="315757" y="0"/>
                  <a:pt x="406554" y="90746"/>
                  <a:pt x="406554" y="203207"/>
                </a:cubicBezTo>
                <a:cubicBezTo>
                  <a:pt x="406554" y="315789"/>
                  <a:pt x="315757" y="406535"/>
                  <a:pt x="203277" y="406535"/>
                </a:cubicBezTo>
                <a:cubicBezTo>
                  <a:pt x="90797" y="406535"/>
                  <a:pt x="0" y="315789"/>
                  <a:pt x="0" y="203207"/>
                </a:cubicBezTo>
                <a:cubicBezTo>
                  <a:pt x="3794" y="90746"/>
                  <a:pt x="94320" y="0"/>
                  <a:pt x="203277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rIns="0" rtlCol="0" anchor="ctr">
            <a:no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03</a:t>
            </a:r>
          </a:p>
        </p:txBody>
      </p:sp>
      <p:sp>
        <p:nvSpPr>
          <p:cNvPr id="63" name="Shape">
            <a:extLst>
              <a:ext uri="{FF2B5EF4-FFF2-40B4-BE49-F238E27FC236}">
                <a16:creationId xmlns:a16="http://schemas.microsoft.com/office/drawing/2014/main" id="{8EDB743D-B56B-65A4-0E97-8CFBA5BCEA9C}"/>
              </a:ext>
            </a:extLst>
          </p:cNvPr>
          <p:cNvSpPr/>
          <p:nvPr/>
        </p:nvSpPr>
        <p:spPr>
          <a:xfrm>
            <a:off x="2022067" y="2226219"/>
            <a:ext cx="3001530" cy="12158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0735" y="21600"/>
                </a:lnTo>
                <a:cubicBezTo>
                  <a:pt x="12041" y="21600"/>
                  <a:pt x="13164" y="19408"/>
                  <a:pt x="13477" y="16313"/>
                </a:cubicBezTo>
                <a:cubicBezTo>
                  <a:pt x="14391" y="7093"/>
                  <a:pt x="17734" y="645"/>
                  <a:pt x="21600" y="645"/>
                </a:cubicBezTo>
                <a:lnTo>
                  <a:pt x="21600" y="0"/>
                </a:lnTo>
                <a:cubicBezTo>
                  <a:pt x="17630" y="0"/>
                  <a:pt x="14182" y="6641"/>
                  <a:pt x="13242" y="16119"/>
                </a:cubicBezTo>
                <a:cubicBezTo>
                  <a:pt x="12955" y="18957"/>
                  <a:pt x="11936" y="20955"/>
                  <a:pt x="10735" y="20955"/>
                </a:cubicBezTo>
                <a:lnTo>
                  <a:pt x="0" y="20955"/>
                </a:lnTo>
                <a:lnTo>
                  <a:pt x="0" y="2160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4" name="Shape">
            <a:extLst>
              <a:ext uri="{FF2B5EF4-FFF2-40B4-BE49-F238E27FC236}">
                <a16:creationId xmlns:a16="http://schemas.microsoft.com/office/drawing/2014/main" id="{8ADACA4A-034E-64A8-D01C-D9799A338468}"/>
              </a:ext>
            </a:extLst>
          </p:cNvPr>
          <p:cNvSpPr/>
          <p:nvPr/>
        </p:nvSpPr>
        <p:spPr>
          <a:xfrm>
            <a:off x="1768005" y="2008454"/>
            <a:ext cx="5835146" cy="26168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9" h="21570" extrusionOk="0">
                <a:moveTo>
                  <a:pt x="15677" y="9454"/>
                </a:moveTo>
                <a:cubicBezTo>
                  <a:pt x="16146" y="5235"/>
                  <a:pt x="17820" y="2244"/>
                  <a:pt x="19775" y="2184"/>
                </a:cubicBezTo>
                <a:cubicBezTo>
                  <a:pt x="19815" y="3201"/>
                  <a:pt x="20190" y="3979"/>
                  <a:pt x="20645" y="3979"/>
                </a:cubicBezTo>
                <a:cubicBezTo>
                  <a:pt x="21127" y="3979"/>
                  <a:pt x="21529" y="3111"/>
                  <a:pt x="21529" y="2004"/>
                </a:cubicBezTo>
                <a:cubicBezTo>
                  <a:pt x="21529" y="927"/>
                  <a:pt x="21141" y="30"/>
                  <a:pt x="20645" y="30"/>
                </a:cubicBezTo>
                <a:cubicBezTo>
                  <a:pt x="20190" y="30"/>
                  <a:pt x="19802" y="838"/>
                  <a:pt x="19775" y="1855"/>
                </a:cubicBezTo>
                <a:cubicBezTo>
                  <a:pt x="17766" y="1915"/>
                  <a:pt x="16039" y="4966"/>
                  <a:pt x="15543" y="9334"/>
                </a:cubicBezTo>
                <a:cubicBezTo>
                  <a:pt x="15396" y="10650"/>
                  <a:pt x="14874" y="11578"/>
                  <a:pt x="14258" y="11578"/>
                </a:cubicBezTo>
                <a:lnTo>
                  <a:pt x="9959" y="11578"/>
                </a:lnTo>
                <a:cubicBezTo>
                  <a:pt x="9303" y="11578"/>
                  <a:pt x="8727" y="12595"/>
                  <a:pt x="8566" y="14061"/>
                </a:cubicBezTo>
                <a:cubicBezTo>
                  <a:pt x="8057" y="18548"/>
                  <a:pt x="6183" y="21600"/>
                  <a:pt x="4107" y="21271"/>
                </a:cubicBezTo>
                <a:cubicBezTo>
                  <a:pt x="1991" y="20942"/>
                  <a:pt x="277" y="17142"/>
                  <a:pt x="143" y="12416"/>
                </a:cubicBezTo>
                <a:cubicBezTo>
                  <a:pt x="63" y="9723"/>
                  <a:pt x="465" y="7180"/>
                  <a:pt x="1282" y="5206"/>
                </a:cubicBezTo>
                <a:cubicBezTo>
                  <a:pt x="2072" y="3321"/>
                  <a:pt x="3196" y="2214"/>
                  <a:pt x="4348" y="2154"/>
                </a:cubicBezTo>
                <a:cubicBezTo>
                  <a:pt x="4388" y="3171"/>
                  <a:pt x="4763" y="3949"/>
                  <a:pt x="5219" y="3949"/>
                </a:cubicBezTo>
                <a:cubicBezTo>
                  <a:pt x="5701" y="3949"/>
                  <a:pt x="6102" y="3081"/>
                  <a:pt x="6102" y="1975"/>
                </a:cubicBezTo>
                <a:cubicBezTo>
                  <a:pt x="6102" y="898"/>
                  <a:pt x="5714" y="0"/>
                  <a:pt x="5219" y="0"/>
                </a:cubicBezTo>
                <a:cubicBezTo>
                  <a:pt x="4763" y="0"/>
                  <a:pt x="4375" y="808"/>
                  <a:pt x="4348" y="1825"/>
                </a:cubicBezTo>
                <a:cubicBezTo>
                  <a:pt x="3156" y="1855"/>
                  <a:pt x="2005" y="2992"/>
                  <a:pt x="1188" y="4966"/>
                </a:cubicBezTo>
                <a:cubicBezTo>
                  <a:pt x="344" y="7001"/>
                  <a:pt x="-71" y="9633"/>
                  <a:pt x="9" y="12386"/>
                </a:cubicBezTo>
                <a:cubicBezTo>
                  <a:pt x="157" y="17262"/>
                  <a:pt x="1924" y="21181"/>
                  <a:pt x="4107" y="21540"/>
                </a:cubicBezTo>
                <a:cubicBezTo>
                  <a:pt x="4214" y="21570"/>
                  <a:pt x="4308" y="21570"/>
                  <a:pt x="4415" y="21570"/>
                </a:cubicBezTo>
                <a:cubicBezTo>
                  <a:pt x="6437" y="21570"/>
                  <a:pt x="8205" y="18519"/>
                  <a:pt x="8700" y="14121"/>
                </a:cubicBezTo>
                <a:cubicBezTo>
                  <a:pt x="8848" y="12775"/>
                  <a:pt x="9370" y="11847"/>
                  <a:pt x="9972" y="11847"/>
                </a:cubicBezTo>
                <a:lnTo>
                  <a:pt x="14271" y="11847"/>
                </a:lnTo>
                <a:cubicBezTo>
                  <a:pt x="14941" y="11907"/>
                  <a:pt x="15516" y="10890"/>
                  <a:pt x="15677" y="9454"/>
                </a:cubicBezTo>
                <a:close/>
                <a:moveTo>
                  <a:pt x="20645" y="389"/>
                </a:moveTo>
                <a:cubicBezTo>
                  <a:pt x="21060" y="389"/>
                  <a:pt x="21395" y="1137"/>
                  <a:pt x="21395" y="2064"/>
                </a:cubicBezTo>
                <a:cubicBezTo>
                  <a:pt x="21395" y="2992"/>
                  <a:pt x="21060" y="3740"/>
                  <a:pt x="20645" y="3740"/>
                </a:cubicBezTo>
                <a:cubicBezTo>
                  <a:pt x="20230" y="3740"/>
                  <a:pt x="19895" y="2992"/>
                  <a:pt x="19895" y="2064"/>
                </a:cubicBezTo>
                <a:cubicBezTo>
                  <a:pt x="19909" y="1137"/>
                  <a:pt x="20243" y="389"/>
                  <a:pt x="20645" y="389"/>
                </a:cubicBezTo>
                <a:close/>
                <a:moveTo>
                  <a:pt x="5232" y="389"/>
                </a:moveTo>
                <a:cubicBezTo>
                  <a:pt x="5647" y="389"/>
                  <a:pt x="5982" y="1137"/>
                  <a:pt x="5982" y="2064"/>
                </a:cubicBezTo>
                <a:cubicBezTo>
                  <a:pt x="5982" y="2992"/>
                  <a:pt x="5647" y="3740"/>
                  <a:pt x="5232" y="3740"/>
                </a:cubicBezTo>
                <a:cubicBezTo>
                  <a:pt x="4817" y="3740"/>
                  <a:pt x="4482" y="2992"/>
                  <a:pt x="4482" y="2064"/>
                </a:cubicBezTo>
                <a:cubicBezTo>
                  <a:pt x="4482" y="1137"/>
                  <a:pt x="4817" y="389"/>
                  <a:pt x="5232" y="389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65" name="Shape">
            <a:extLst>
              <a:ext uri="{FF2B5EF4-FFF2-40B4-BE49-F238E27FC236}">
                <a16:creationId xmlns:a16="http://schemas.microsoft.com/office/drawing/2014/main" id="{81D7A91A-3B05-C8B5-AE6E-6FF0DF8B3266}"/>
              </a:ext>
            </a:extLst>
          </p:cNvPr>
          <p:cNvSpPr/>
          <p:nvPr/>
        </p:nvSpPr>
        <p:spPr>
          <a:xfrm>
            <a:off x="4598955" y="2226219"/>
            <a:ext cx="5825040" cy="26233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9" h="21299" extrusionOk="0">
                <a:moveTo>
                  <a:pt x="21506" y="9040"/>
                </a:moveTo>
                <a:cubicBezTo>
                  <a:pt x="21359" y="4237"/>
                  <a:pt x="19589" y="377"/>
                  <a:pt x="17403" y="23"/>
                </a:cubicBezTo>
                <a:cubicBezTo>
                  <a:pt x="15258" y="-301"/>
                  <a:pt x="13327" y="2764"/>
                  <a:pt x="12804" y="7361"/>
                </a:cubicBezTo>
                <a:cubicBezTo>
                  <a:pt x="12657" y="8687"/>
                  <a:pt x="12134" y="9600"/>
                  <a:pt x="11531" y="9600"/>
                </a:cubicBezTo>
                <a:lnTo>
                  <a:pt x="7227" y="9600"/>
                </a:lnTo>
                <a:cubicBezTo>
                  <a:pt x="6556" y="9600"/>
                  <a:pt x="5980" y="10602"/>
                  <a:pt x="5819" y="12017"/>
                </a:cubicBezTo>
                <a:cubicBezTo>
                  <a:pt x="5350" y="16172"/>
                  <a:pt x="3687" y="19059"/>
                  <a:pt x="1756" y="19177"/>
                </a:cubicBezTo>
                <a:cubicBezTo>
                  <a:pt x="1730" y="18175"/>
                  <a:pt x="1341" y="17380"/>
                  <a:pt x="885" y="17380"/>
                </a:cubicBezTo>
                <a:cubicBezTo>
                  <a:pt x="402" y="17380"/>
                  <a:pt x="0" y="18234"/>
                  <a:pt x="0" y="19325"/>
                </a:cubicBezTo>
                <a:cubicBezTo>
                  <a:pt x="0" y="20415"/>
                  <a:pt x="389" y="21270"/>
                  <a:pt x="885" y="21270"/>
                </a:cubicBezTo>
                <a:cubicBezTo>
                  <a:pt x="1341" y="21270"/>
                  <a:pt x="1730" y="20474"/>
                  <a:pt x="1756" y="19501"/>
                </a:cubicBezTo>
                <a:cubicBezTo>
                  <a:pt x="3754" y="19413"/>
                  <a:pt x="5470" y="16407"/>
                  <a:pt x="5953" y="12134"/>
                </a:cubicBezTo>
                <a:cubicBezTo>
                  <a:pt x="6101" y="10838"/>
                  <a:pt x="6623" y="9924"/>
                  <a:pt x="7240" y="9924"/>
                </a:cubicBezTo>
                <a:lnTo>
                  <a:pt x="11544" y="9924"/>
                </a:lnTo>
                <a:cubicBezTo>
                  <a:pt x="12201" y="9924"/>
                  <a:pt x="12778" y="8922"/>
                  <a:pt x="12939" y="7479"/>
                </a:cubicBezTo>
                <a:cubicBezTo>
                  <a:pt x="13448" y="3058"/>
                  <a:pt x="15325" y="53"/>
                  <a:pt x="17403" y="377"/>
                </a:cubicBezTo>
                <a:cubicBezTo>
                  <a:pt x="19522" y="701"/>
                  <a:pt x="21238" y="4443"/>
                  <a:pt x="21372" y="9099"/>
                </a:cubicBezTo>
                <a:cubicBezTo>
                  <a:pt x="21453" y="11751"/>
                  <a:pt x="21050" y="14256"/>
                  <a:pt x="20232" y="16201"/>
                </a:cubicBezTo>
                <a:cubicBezTo>
                  <a:pt x="19441" y="18058"/>
                  <a:pt x="18328" y="19148"/>
                  <a:pt x="17162" y="19207"/>
                </a:cubicBezTo>
                <a:cubicBezTo>
                  <a:pt x="17135" y="18205"/>
                  <a:pt x="16746" y="17409"/>
                  <a:pt x="16290" y="17409"/>
                </a:cubicBezTo>
                <a:cubicBezTo>
                  <a:pt x="15808" y="17409"/>
                  <a:pt x="15406" y="18264"/>
                  <a:pt x="15406" y="19354"/>
                </a:cubicBezTo>
                <a:cubicBezTo>
                  <a:pt x="15406" y="20444"/>
                  <a:pt x="15794" y="21299"/>
                  <a:pt x="16290" y="21299"/>
                </a:cubicBezTo>
                <a:cubicBezTo>
                  <a:pt x="16746" y="21299"/>
                  <a:pt x="17135" y="20503"/>
                  <a:pt x="17162" y="19531"/>
                </a:cubicBezTo>
                <a:cubicBezTo>
                  <a:pt x="18355" y="19501"/>
                  <a:pt x="19508" y="18382"/>
                  <a:pt x="20326" y="16437"/>
                </a:cubicBezTo>
                <a:cubicBezTo>
                  <a:pt x="21171" y="14374"/>
                  <a:pt x="21600" y="11751"/>
                  <a:pt x="21506" y="9040"/>
                </a:cubicBezTo>
                <a:close/>
                <a:moveTo>
                  <a:pt x="885" y="20916"/>
                </a:moveTo>
                <a:cubicBezTo>
                  <a:pt x="469" y="20916"/>
                  <a:pt x="134" y="20179"/>
                  <a:pt x="134" y="19266"/>
                </a:cubicBezTo>
                <a:cubicBezTo>
                  <a:pt x="134" y="18352"/>
                  <a:pt x="469" y="17616"/>
                  <a:pt x="885" y="17616"/>
                </a:cubicBezTo>
                <a:cubicBezTo>
                  <a:pt x="1301" y="17616"/>
                  <a:pt x="1636" y="18352"/>
                  <a:pt x="1636" y="19266"/>
                </a:cubicBezTo>
                <a:cubicBezTo>
                  <a:pt x="1636" y="20179"/>
                  <a:pt x="1301" y="20916"/>
                  <a:pt x="885" y="20916"/>
                </a:cubicBezTo>
                <a:close/>
                <a:moveTo>
                  <a:pt x="16291" y="20916"/>
                </a:moveTo>
                <a:cubicBezTo>
                  <a:pt x="15875" y="20916"/>
                  <a:pt x="15540" y="20179"/>
                  <a:pt x="15540" y="19266"/>
                </a:cubicBezTo>
                <a:cubicBezTo>
                  <a:pt x="15540" y="18352"/>
                  <a:pt x="15875" y="17616"/>
                  <a:pt x="16291" y="17616"/>
                </a:cubicBezTo>
                <a:cubicBezTo>
                  <a:pt x="16706" y="17616"/>
                  <a:pt x="17041" y="18352"/>
                  <a:pt x="17041" y="19266"/>
                </a:cubicBezTo>
                <a:cubicBezTo>
                  <a:pt x="17041" y="20179"/>
                  <a:pt x="16706" y="20916"/>
                  <a:pt x="16291" y="20916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6" name="Shape">
            <a:extLst>
              <a:ext uri="{FF2B5EF4-FFF2-40B4-BE49-F238E27FC236}">
                <a16:creationId xmlns:a16="http://schemas.microsoft.com/office/drawing/2014/main" id="{949865FF-B4B6-27F7-AC64-4B622ABEDFB6}"/>
              </a:ext>
            </a:extLst>
          </p:cNvPr>
          <p:cNvSpPr/>
          <p:nvPr/>
        </p:nvSpPr>
        <p:spPr>
          <a:xfrm>
            <a:off x="7139553" y="3387632"/>
            <a:ext cx="3001530" cy="12158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0865" y="0"/>
                </a:lnTo>
                <a:cubicBezTo>
                  <a:pt x="9559" y="0"/>
                  <a:pt x="8436" y="2192"/>
                  <a:pt x="8123" y="5287"/>
                </a:cubicBezTo>
                <a:cubicBezTo>
                  <a:pt x="7209" y="14507"/>
                  <a:pt x="3866" y="20955"/>
                  <a:pt x="0" y="20955"/>
                </a:cubicBezTo>
                <a:lnTo>
                  <a:pt x="0" y="21600"/>
                </a:lnTo>
                <a:cubicBezTo>
                  <a:pt x="3970" y="21600"/>
                  <a:pt x="7418" y="14959"/>
                  <a:pt x="8358" y="5481"/>
                </a:cubicBezTo>
                <a:cubicBezTo>
                  <a:pt x="8645" y="2644"/>
                  <a:pt x="9664" y="645"/>
                  <a:pt x="10865" y="645"/>
                </a:cubicBezTo>
                <a:lnTo>
                  <a:pt x="21600" y="645"/>
                </a:lnTo>
                <a:lnTo>
                  <a:pt x="21600" y="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2B0E2E9-DB73-0DC8-5B5D-704A349FA471}"/>
              </a:ext>
            </a:extLst>
          </p:cNvPr>
          <p:cNvSpPr txBox="1"/>
          <p:nvPr/>
        </p:nvSpPr>
        <p:spPr>
          <a:xfrm>
            <a:off x="2097977" y="1257134"/>
            <a:ext cx="2176183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 egestas arcu erat dolor, at amet.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13231068-56B4-423D-65A7-8365116990DD}"/>
              </a:ext>
            </a:extLst>
          </p:cNvPr>
          <p:cNvSpPr txBox="1"/>
          <p:nvPr/>
        </p:nvSpPr>
        <p:spPr>
          <a:xfrm>
            <a:off x="3783797" y="4984390"/>
            <a:ext cx="2109444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 egestas arcu erat dolor, at amet.</a:t>
            </a:r>
          </a:p>
        </p:txBody>
      </p:sp>
      <p:pic>
        <p:nvPicPr>
          <p:cNvPr id="69" name="Graphic 68" descr="Bar graph with upward trend">
            <a:extLst>
              <a:ext uri="{FF2B5EF4-FFF2-40B4-BE49-F238E27FC236}">
                <a16:creationId xmlns:a16="http://schemas.microsoft.com/office/drawing/2014/main" id="{D1EDC647-43F9-FDCE-B04A-0B81F62D04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72759" y="3569208"/>
            <a:ext cx="731520" cy="731520"/>
          </a:xfrm>
          <a:prstGeom prst="rect">
            <a:avLst/>
          </a:prstGeom>
        </p:spPr>
      </p:pic>
      <p:pic>
        <p:nvPicPr>
          <p:cNvPr id="70" name="Graphic 69" descr="Brainstorm">
            <a:extLst>
              <a:ext uri="{FF2B5EF4-FFF2-40B4-BE49-F238E27FC236}">
                <a16:creationId xmlns:a16="http://schemas.microsoft.com/office/drawing/2014/main" id="{3882EC9F-3E0E-58EB-7830-417EC89907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20308" y="2585341"/>
            <a:ext cx="731520" cy="731520"/>
          </a:xfrm>
          <a:prstGeom prst="rect">
            <a:avLst/>
          </a:prstGeom>
        </p:spPr>
      </p:pic>
      <p:pic>
        <p:nvPicPr>
          <p:cNvPr id="71" name="Graphic 70" descr="Bullseye">
            <a:extLst>
              <a:ext uri="{FF2B5EF4-FFF2-40B4-BE49-F238E27FC236}">
                <a16:creationId xmlns:a16="http://schemas.microsoft.com/office/drawing/2014/main" id="{D852FA93-2BF9-BB5F-0472-AB6A95548A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97058" y="2585341"/>
            <a:ext cx="731520" cy="731520"/>
          </a:xfrm>
          <a:prstGeom prst="rect">
            <a:avLst/>
          </a:prstGeom>
        </p:spPr>
      </p:pic>
      <p:pic>
        <p:nvPicPr>
          <p:cNvPr id="72" name="Graphic 71" descr="Database">
            <a:extLst>
              <a:ext uri="{FF2B5EF4-FFF2-40B4-BE49-F238E27FC236}">
                <a16:creationId xmlns:a16="http://schemas.microsoft.com/office/drawing/2014/main" id="{D8264F1F-1A76-2018-6F50-1AAC126F040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647813" y="3565233"/>
            <a:ext cx="731520" cy="731520"/>
          </a:xfrm>
          <a:prstGeom prst="rect">
            <a:avLst/>
          </a:prstGeom>
        </p:spPr>
      </p:pic>
      <p:sp>
        <p:nvSpPr>
          <p:cNvPr id="73" name="TextBox 72">
            <a:extLst>
              <a:ext uri="{FF2B5EF4-FFF2-40B4-BE49-F238E27FC236}">
                <a16:creationId xmlns:a16="http://schemas.microsoft.com/office/drawing/2014/main" id="{A13D6504-5802-C50D-F38D-F702FE3322A3}"/>
              </a:ext>
            </a:extLst>
          </p:cNvPr>
          <p:cNvSpPr txBox="1"/>
          <p:nvPr/>
        </p:nvSpPr>
        <p:spPr>
          <a:xfrm>
            <a:off x="6275463" y="1257134"/>
            <a:ext cx="2176183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 egestas arcu erat dolor, at amet.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5B5D6BA3-05E2-BB14-6F12-67B411D2F8B5}"/>
              </a:ext>
            </a:extLst>
          </p:cNvPr>
          <p:cNvSpPr txBox="1"/>
          <p:nvPr/>
        </p:nvSpPr>
        <p:spPr>
          <a:xfrm>
            <a:off x="7953955" y="4984390"/>
            <a:ext cx="2109444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 egestas arcu erat dolor, at amet.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F03E2D5D-9CBF-4381-6EAC-E5B0CFA7FA26}"/>
              </a:ext>
            </a:extLst>
          </p:cNvPr>
          <p:cNvSpPr txBox="1"/>
          <p:nvPr/>
        </p:nvSpPr>
        <p:spPr>
          <a:xfrm>
            <a:off x="2263801" y="3504367"/>
            <a:ext cx="1304481" cy="3693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CC14E7B5-A9B8-EA5A-2AEA-685FA4866A21}"/>
              </a:ext>
            </a:extLst>
          </p:cNvPr>
          <p:cNvSpPr txBox="1"/>
          <p:nvPr/>
        </p:nvSpPr>
        <p:spPr>
          <a:xfrm>
            <a:off x="4379225" y="2971127"/>
            <a:ext cx="1304481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0B40A7D3-26B6-8E67-62A1-62542218B82D}"/>
              </a:ext>
            </a:extLst>
          </p:cNvPr>
          <p:cNvSpPr txBox="1"/>
          <p:nvPr/>
        </p:nvSpPr>
        <p:spPr>
          <a:xfrm>
            <a:off x="6530627" y="3504367"/>
            <a:ext cx="1304481" cy="3693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979A674-9EFB-3C48-2660-1F384C78876C}"/>
              </a:ext>
            </a:extLst>
          </p:cNvPr>
          <p:cNvSpPr txBox="1"/>
          <p:nvPr/>
        </p:nvSpPr>
        <p:spPr>
          <a:xfrm>
            <a:off x="8727092" y="2971127"/>
            <a:ext cx="1304481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267481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28522F-58A4-C9E0-6F1F-EC2ECA980F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DE1ED-9554-80C9-58CE-36FFE27AC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S-Curve Line Process – </a:t>
            </a:r>
            <a:r>
              <a:rPr lang="en-US" dirty="0"/>
              <a:t>Slide Template</a:t>
            </a:r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70FE7C83-32D9-6CE7-9930-24EBAB14DD5D}"/>
              </a:ext>
            </a:extLst>
          </p:cNvPr>
          <p:cNvSpPr/>
          <p:nvPr/>
        </p:nvSpPr>
        <p:spPr>
          <a:xfrm>
            <a:off x="4635229" y="4395923"/>
            <a:ext cx="406581" cy="406450"/>
          </a:xfrm>
          <a:custGeom>
            <a:avLst/>
            <a:gdLst>
              <a:gd name="connsiteX0" fmla="*/ 203290 w 406581"/>
              <a:gd name="connsiteY0" fmla="*/ 0 h 406450"/>
              <a:gd name="connsiteX1" fmla="*/ 406581 w 406581"/>
              <a:gd name="connsiteY1" fmla="*/ 203225 h 406450"/>
              <a:gd name="connsiteX2" fmla="*/ 203290 w 406581"/>
              <a:gd name="connsiteY2" fmla="*/ 406450 h 406450"/>
              <a:gd name="connsiteX3" fmla="*/ 0 w 406581"/>
              <a:gd name="connsiteY3" fmla="*/ 203225 h 406450"/>
              <a:gd name="connsiteX4" fmla="*/ 203290 w 406581"/>
              <a:gd name="connsiteY4" fmla="*/ 0 h 406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6581" h="406450">
                <a:moveTo>
                  <a:pt x="203290" y="0"/>
                </a:moveTo>
                <a:cubicBezTo>
                  <a:pt x="315899" y="0"/>
                  <a:pt x="406581" y="90651"/>
                  <a:pt x="406581" y="203225"/>
                </a:cubicBezTo>
                <a:cubicBezTo>
                  <a:pt x="406581" y="315676"/>
                  <a:pt x="315899" y="406450"/>
                  <a:pt x="203290" y="406450"/>
                </a:cubicBezTo>
                <a:cubicBezTo>
                  <a:pt x="90682" y="406450"/>
                  <a:pt x="0" y="315676"/>
                  <a:pt x="0" y="203225"/>
                </a:cubicBezTo>
                <a:cubicBezTo>
                  <a:pt x="0" y="90651"/>
                  <a:pt x="90682" y="0"/>
                  <a:pt x="20329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rIns="0" rtlCol="0" anchor="ctr">
            <a:no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02</a:t>
            </a:r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589EC750-5115-4CBB-A0EC-1909B249649A}"/>
              </a:ext>
            </a:extLst>
          </p:cNvPr>
          <p:cNvSpPr/>
          <p:nvPr/>
        </p:nvSpPr>
        <p:spPr>
          <a:xfrm>
            <a:off x="8805522" y="4395923"/>
            <a:ext cx="406310" cy="406450"/>
          </a:xfrm>
          <a:custGeom>
            <a:avLst/>
            <a:gdLst>
              <a:gd name="connsiteX0" fmla="*/ 203290 w 406310"/>
              <a:gd name="connsiteY0" fmla="*/ 0 h 406450"/>
              <a:gd name="connsiteX1" fmla="*/ 406310 w 406310"/>
              <a:gd name="connsiteY1" fmla="*/ 203225 h 406450"/>
              <a:gd name="connsiteX2" fmla="*/ 203290 w 406310"/>
              <a:gd name="connsiteY2" fmla="*/ 406450 h 406450"/>
              <a:gd name="connsiteX3" fmla="*/ 0 w 406310"/>
              <a:gd name="connsiteY3" fmla="*/ 203225 h 406450"/>
              <a:gd name="connsiteX4" fmla="*/ 203290 w 406310"/>
              <a:gd name="connsiteY4" fmla="*/ 0 h 406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6310" h="406450">
                <a:moveTo>
                  <a:pt x="203290" y="0"/>
                </a:moveTo>
                <a:cubicBezTo>
                  <a:pt x="315628" y="0"/>
                  <a:pt x="406310" y="90651"/>
                  <a:pt x="406310" y="203225"/>
                </a:cubicBezTo>
                <a:cubicBezTo>
                  <a:pt x="406310" y="315676"/>
                  <a:pt x="315628" y="406450"/>
                  <a:pt x="203290" y="406450"/>
                </a:cubicBezTo>
                <a:cubicBezTo>
                  <a:pt x="90682" y="406450"/>
                  <a:pt x="0" y="315676"/>
                  <a:pt x="0" y="203225"/>
                </a:cubicBezTo>
                <a:cubicBezTo>
                  <a:pt x="0" y="90651"/>
                  <a:pt x="90682" y="0"/>
                  <a:pt x="20329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rIns="0" rtlCol="0" anchor="ctr">
            <a:no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04</a:t>
            </a:r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C8E2F778-DBC8-CFA5-E48A-49F15862B08D}"/>
              </a:ext>
            </a:extLst>
          </p:cNvPr>
          <p:cNvSpPr/>
          <p:nvPr/>
        </p:nvSpPr>
        <p:spPr>
          <a:xfrm>
            <a:off x="2982792" y="2055646"/>
            <a:ext cx="406555" cy="406535"/>
          </a:xfrm>
          <a:custGeom>
            <a:avLst/>
            <a:gdLst>
              <a:gd name="connsiteX0" fmla="*/ 203277 w 406555"/>
              <a:gd name="connsiteY0" fmla="*/ 0 h 406535"/>
              <a:gd name="connsiteX1" fmla="*/ 406555 w 406555"/>
              <a:gd name="connsiteY1" fmla="*/ 203207 h 406535"/>
              <a:gd name="connsiteX2" fmla="*/ 203277 w 406555"/>
              <a:gd name="connsiteY2" fmla="*/ 406535 h 406535"/>
              <a:gd name="connsiteX3" fmla="*/ 0 w 406555"/>
              <a:gd name="connsiteY3" fmla="*/ 203207 h 406535"/>
              <a:gd name="connsiteX4" fmla="*/ 203277 w 406555"/>
              <a:gd name="connsiteY4" fmla="*/ 0 h 406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6555" h="406535">
                <a:moveTo>
                  <a:pt x="203277" y="0"/>
                </a:moveTo>
                <a:cubicBezTo>
                  <a:pt x="315758" y="0"/>
                  <a:pt x="406555" y="90746"/>
                  <a:pt x="406555" y="203207"/>
                </a:cubicBezTo>
                <a:cubicBezTo>
                  <a:pt x="406555" y="315789"/>
                  <a:pt x="315758" y="406535"/>
                  <a:pt x="203277" y="406535"/>
                </a:cubicBezTo>
                <a:cubicBezTo>
                  <a:pt x="90797" y="406535"/>
                  <a:pt x="0" y="315789"/>
                  <a:pt x="0" y="203207"/>
                </a:cubicBezTo>
                <a:cubicBezTo>
                  <a:pt x="0" y="90746"/>
                  <a:pt x="90797" y="0"/>
                  <a:pt x="203277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rIns="0" rtlCol="0" anchor="ctr">
            <a:no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01</a:t>
            </a:r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175411E1-47B5-7610-46C0-35A2F5DA6655}"/>
              </a:ext>
            </a:extLst>
          </p:cNvPr>
          <p:cNvSpPr/>
          <p:nvPr/>
        </p:nvSpPr>
        <p:spPr>
          <a:xfrm>
            <a:off x="7160278" y="2055646"/>
            <a:ext cx="406554" cy="406535"/>
          </a:xfrm>
          <a:custGeom>
            <a:avLst/>
            <a:gdLst>
              <a:gd name="connsiteX0" fmla="*/ 203277 w 406554"/>
              <a:gd name="connsiteY0" fmla="*/ 0 h 406535"/>
              <a:gd name="connsiteX1" fmla="*/ 406554 w 406554"/>
              <a:gd name="connsiteY1" fmla="*/ 203207 h 406535"/>
              <a:gd name="connsiteX2" fmla="*/ 203277 w 406554"/>
              <a:gd name="connsiteY2" fmla="*/ 406535 h 406535"/>
              <a:gd name="connsiteX3" fmla="*/ 0 w 406554"/>
              <a:gd name="connsiteY3" fmla="*/ 203207 h 406535"/>
              <a:gd name="connsiteX4" fmla="*/ 203277 w 406554"/>
              <a:gd name="connsiteY4" fmla="*/ 0 h 406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6554" h="406535">
                <a:moveTo>
                  <a:pt x="203277" y="0"/>
                </a:moveTo>
                <a:cubicBezTo>
                  <a:pt x="315757" y="0"/>
                  <a:pt x="406554" y="90746"/>
                  <a:pt x="406554" y="203207"/>
                </a:cubicBezTo>
                <a:cubicBezTo>
                  <a:pt x="406554" y="315789"/>
                  <a:pt x="315757" y="406535"/>
                  <a:pt x="203277" y="406535"/>
                </a:cubicBezTo>
                <a:cubicBezTo>
                  <a:pt x="90797" y="406535"/>
                  <a:pt x="0" y="315789"/>
                  <a:pt x="0" y="203207"/>
                </a:cubicBezTo>
                <a:cubicBezTo>
                  <a:pt x="3794" y="90746"/>
                  <a:pt x="94320" y="0"/>
                  <a:pt x="203277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rIns="0" rtlCol="0" anchor="ctr">
            <a:no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03</a:t>
            </a:r>
          </a:p>
        </p:txBody>
      </p:sp>
      <p:sp>
        <p:nvSpPr>
          <p:cNvPr id="63" name="Shape">
            <a:extLst>
              <a:ext uri="{FF2B5EF4-FFF2-40B4-BE49-F238E27FC236}">
                <a16:creationId xmlns:a16="http://schemas.microsoft.com/office/drawing/2014/main" id="{5F994AA9-C343-35EA-667F-8886287C8B36}"/>
              </a:ext>
            </a:extLst>
          </p:cNvPr>
          <p:cNvSpPr/>
          <p:nvPr/>
        </p:nvSpPr>
        <p:spPr>
          <a:xfrm>
            <a:off x="2022067" y="2226219"/>
            <a:ext cx="3001530" cy="12158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0735" y="21600"/>
                </a:lnTo>
                <a:cubicBezTo>
                  <a:pt x="12041" y="21600"/>
                  <a:pt x="13164" y="19408"/>
                  <a:pt x="13477" y="16313"/>
                </a:cubicBezTo>
                <a:cubicBezTo>
                  <a:pt x="14391" y="7093"/>
                  <a:pt x="17734" y="645"/>
                  <a:pt x="21600" y="645"/>
                </a:cubicBezTo>
                <a:lnTo>
                  <a:pt x="21600" y="0"/>
                </a:lnTo>
                <a:cubicBezTo>
                  <a:pt x="17630" y="0"/>
                  <a:pt x="14182" y="6641"/>
                  <a:pt x="13242" y="16119"/>
                </a:cubicBezTo>
                <a:cubicBezTo>
                  <a:pt x="12955" y="18957"/>
                  <a:pt x="11936" y="20955"/>
                  <a:pt x="10735" y="20955"/>
                </a:cubicBezTo>
                <a:lnTo>
                  <a:pt x="0" y="20955"/>
                </a:lnTo>
                <a:lnTo>
                  <a:pt x="0" y="2160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4" name="Shape">
            <a:extLst>
              <a:ext uri="{FF2B5EF4-FFF2-40B4-BE49-F238E27FC236}">
                <a16:creationId xmlns:a16="http://schemas.microsoft.com/office/drawing/2014/main" id="{0B773992-3B12-C649-E339-2156BAA5309D}"/>
              </a:ext>
            </a:extLst>
          </p:cNvPr>
          <p:cNvSpPr/>
          <p:nvPr/>
        </p:nvSpPr>
        <p:spPr>
          <a:xfrm>
            <a:off x="1768005" y="2008454"/>
            <a:ext cx="5835146" cy="26168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9" h="21570" extrusionOk="0">
                <a:moveTo>
                  <a:pt x="15677" y="9454"/>
                </a:moveTo>
                <a:cubicBezTo>
                  <a:pt x="16146" y="5235"/>
                  <a:pt x="17820" y="2244"/>
                  <a:pt x="19775" y="2184"/>
                </a:cubicBezTo>
                <a:cubicBezTo>
                  <a:pt x="19815" y="3201"/>
                  <a:pt x="20190" y="3979"/>
                  <a:pt x="20645" y="3979"/>
                </a:cubicBezTo>
                <a:cubicBezTo>
                  <a:pt x="21127" y="3979"/>
                  <a:pt x="21529" y="3111"/>
                  <a:pt x="21529" y="2004"/>
                </a:cubicBezTo>
                <a:cubicBezTo>
                  <a:pt x="21529" y="927"/>
                  <a:pt x="21141" y="30"/>
                  <a:pt x="20645" y="30"/>
                </a:cubicBezTo>
                <a:cubicBezTo>
                  <a:pt x="20190" y="30"/>
                  <a:pt x="19802" y="838"/>
                  <a:pt x="19775" y="1855"/>
                </a:cubicBezTo>
                <a:cubicBezTo>
                  <a:pt x="17766" y="1915"/>
                  <a:pt x="16039" y="4966"/>
                  <a:pt x="15543" y="9334"/>
                </a:cubicBezTo>
                <a:cubicBezTo>
                  <a:pt x="15396" y="10650"/>
                  <a:pt x="14874" y="11578"/>
                  <a:pt x="14258" y="11578"/>
                </a:cubicBezTo>
                <a:lnTo>
                  <a:pt x="9959" y="11578"/>
                </a:lnTo>
                <a:cubicBezTo>
                  <a:pt x="9303" y="11578"/>
                  <a:pt x="8727" y="12595"/>
                  <a:pt x="8566" y="14061"/>
                </a:cubicBezTo>
                <a:cubicBezTo>
                  <a:pt x="8057" y="18548"/>
                  <a:pt x="6183" y="21600"/>
                  <a:pt x="4107" y="21271"/>
                </a:cubicBezTo>
                <a:cubicBezTo>
                  <a:pt x="1991" y="20942"/>
                  <a:pt x="277" y="17142"/>
                  <a:pt x="143" y="12416"/>
                </a:cubicBezTo>
                <a:cubicBezTo>
                  <a:pt x="63" y="9723"/>
                  <a:pt x="465" y="7180"/>
                  <a:pt x="1282" y="5206"/>
                </a:cubicBezTo>
                <a:cubicBezTo>
                  <a:pt x="2072" y="3321"/>
                  <a:pt x="3196" y="2214"/>
                  <a:pt x="4348" y="2154"/>
                </a:cubicBezTo>
                <a:cubicBezTo>
                  <a:pt x="4388" y="3171"/>
                  <a:pt x="4763" y="3949"/>
                  <a:pt x="5219" y="3949"/>
                </a:cubicBezTo>
                <a:cubicBezTo>
                  <a:pt x="5701" y="3949"/>
                  <a:pt x="6102" y="3081"/>
                  <a:pt x="6102" y="1975"/>
                </a:cubicBezTo>
                <a:cubicBezTo>
                  <a:pt x="6102" y="898"/>
                  <a:pt x="5714" y="0"/>
                  <a:pt x="5219" y="0"/>
                </a:cubicBezTo>
                <a:cubicBezTo>
                  <a:pt x="4763" y="0"/>
                  <a:pt x="4375" y="808"/>
                  <a:pt x="4348" y="1825"/>
                </a:cubicBezTo>
                <a:cubicBezTo>
                  <a:pt x="3156" y="1855"/>
                  <a:pt x="2005" y="2992"/>
                  <a:pt x="1188" y="4966"/>
                </a:cubicBezTo>
                <a:cubicBezTo>
                  <a:pt x="344" y="7001"/>
                  <a:pt x="-71" y="9633"/>
                  <a:pt x="9" y="12386"/>
                </a:cubicBezTo>
                <a:cubicBezTo>
                  <a:pt x="157" y="17262"/>
                  <a:pt x="1924" y="21181"/>
                  <a:pt x="4107" y="21540"/>
                </a:cubicBezTo>
                <a:cubicBezTo>
                  <a:pt x="4214" y="21570"/>
                  <a:pt x="4308" y="21570"/>
                  <a:pt x="4415" y="21570"/>
                </a:cubicBezTo>
                <a:cubicBezTo>
                  <a:pt x="6437" y="21570"/>
                  <a:pt x="8205" y="18519"/>
                  <a:pt x="8700" y="14121"/>
                </a:cubicBezTo>
                <a:cubicBezTo>
                  <a:pt x="8848" y="12775"/>
                  <a:pt x="9370" y="11847"/>
                  <a:pt x="9972" y="11847"/>
                </a:cubicBezTo>
                <a:lnTo>
                  <a:pt x="14271" y="11847"/>
                </a:lnTo>
                <a:cubicBezTo>
                  <a:pt x="14941" y="11907"/>
                  <a:pt x="15516" y="10890"/>
                  <a:pt x="15677" y="9454"/>
                </a:cubicBezTo>
                <a:close/>
                <a:moveTo>
                  <a:pt x="20645" y="389"/>
                </a:moveTo>
                <a:cubicBezTo>
                  <a:pt x="21060" y="389"/>
                  <a:pt x="21395" y="1137"/>
                  <a:pt x="21395" y="2064"/>
                </a:cubicBezTo>
                <a:cubicBezTo>
                  <a:pt x="21395" y="2992"/>
                  <a:pt x="21060" y="3740"/>
                  <a:pt x="20645" y="3740"/>
                </a:cubicBezTo>
                <a:cubicBezTo>
                  <a:pt x="20230" y="3740"/>
                  <a:pt x="19895" y="2992"/>
                  <a:pt x="19895" y="2064"/>
                </a:cubicBezTo>
                <a:cubicBezTo>
                  <a:pt x="19909" y="1137"/>
                  <a:pt x="20243" y="389"/>
                  <a:pt x="20645" y="389"/>
                </a:cubicBezTo>
                <a:close/>
                <a:moveTo>
                  <a:pt x="5232" y="389"/>
                </a:moveTo>
                <a:cubicBezTo>
                  <a:pt x="5647" y="389"/>
                  <a:pt x="5982" y="1137"/>
                  <a:pt x="5982" y="2064"/>
                </a:cubicBezTo>
                <a:cubicBezTo>
                  <a:pt x="5982" y="2992"/>
                  <a:pt x="5647" y="3740"/>
                  <a:pt x="5232" y="3740"/>
                </a:cubicBezTo>
                <a:cubicBezTo>
                  <a:pt x="4817" y="3740"/>
                  <a:pt x="4482" y="2992"/>
                  <a:pt x="4482" y="2064"/>
                </a:cubicBezTo>
                <a:cubicBezTo>
                  <a:pt x="4482" y="1137"/>
                  <a:pt x="4817" y="389"/>
                  <a:pt x="5232" y="389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65" name="Shape">
            <a:extLst>
              <a:ext uri="{FF2B5EF4-FFF2-40B4-BE49-F238E27FC236}">
                <a16:creationId xmlns:a16="http://schemas.microsoft.com/office/drawing/2014/main" id="{D62EE126-0B5D-EE77-2462-0A56BF68DE15}"/>
              </a:ext>
            </a:extLst>
          </p:cNvPr>
          <p:cNvSpPr/>
          <p:nvPr/>
        </p:nvSpPr>
        <p:spPr>
          <a:xfrm>
            <a:off x="4598955" y="2226219"/>
            <a:ext cx="5825040" cy="26233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9" h="21299" extrusionOk="0">
                <a:moveTo>
                  <a:pt x="21506" y="9040"/>
                </a:moveTo>
                <a:cubicBezTo>
                  <a:pt x="21359" y="4237"/>
                  <a:pt x="19589" y="377"/>
                  <a:pt x="17403" y="23"/>
                </a:cubicBezTo>
                <a:cubicBezTo>
                  <a:pt x="15258" y="-301"/>
                  <a:pt x="13327" y="2764"/>
                  <a:pt x="12804" y="7361"/>
                </a:cubicBezTo>
                <a:cubicBezTo>
                  <a:pt x="12657" y="8687"/>
                  <a:pt x="12134" y="9600"/>
                  <a:pt x="11531" y="9600"/>
                </a:cubicBezTo>
                <a:lnTo>
                  <a:pt x="7227" y="9600"/>
                </a:lnTo>
                <a:cubicBezTo>
                  <a:pt x="6556" y="9600"/>
                  <a:pt x="5980" y="10602"/>
                  <a:pt x="5819" y="12017"/>
                </a:cubicBezTo>
                <a:cubicBezTo>
                  <a:pt x="5350" y="16172"/>
                  <a:pt x="3687" y="19059"/>
                  <a:pt x="1756" y="19177"/>
                </a:cubicBezTo>
                <a:cubicBezTo>
                  <a:pt x="1730" y="18175"/>
                  <a:pt x="1341" y="17380"/>
                  <a:pt x="885" y="17380"/>
                </a:cubicBezTo>
                <a:cubicBezTo>
                  <a:pt x="402" y="17380"/>
                  <a:pt x="0" y="18234"/>
                  <a:pt x="0" y="19325"/>
                </a:cubicBezTo>
                <a:cubicBezTo>
                  <a:pt x="0" y="20415"/>
                  <a:pt x="389" y="21270"/>
                  <a:pt x="885" y="21270"/>
                </a:cubicBezTo>
                <a:cubicBezTo>
                  <a:pt x="1341" y="21270"/>
                  <a:pt x="1730" y="20474"/>
                  <a:pt x="1756" y="19501"/>
                </a:cubicBezTo>
                <a:cubicBezTo>
                  <a:pt x="3754" y="19413"/>
                  <a:pt x="5470" y="16407"/>
                  <a:pt x="5953" y="12134"/>
                </a:cubicBezTo>
                <a:cubicBezTo>
                  <a:pt x="6101" y="10838"/>
                  <a:pt x="6623" y="9924"/>
                  <a:pt x="7240" y="9924"/>
                </a:cubicBezTo>
                <a:lnTo>
                  <a:pt x="11544" y="9924"/>
                </a:lnTo>
                <a:cubicBezTo>
                  <a:pt x="12201" y="9924"/>
                  <a:pt x="12778" y="8922"/>
                  <a:pt x="12939" y="7479"/>
                </a:cubicBezTo>
                <a:cubicBezTo>
                  <a:pt x="13448" y="3058"/>
                  <a:pt x="15325" y="53"/>
                  <a:pt x="17403" y="377"/>
                </a:cubicBezTo>
                <a:cubicBezTo>
                  <a:pt x="19522" y="701"/>
                  <a:pt x="21238" y="4443"/>
                  <a:pt x="21372" y="9099"/>
                </a:cubicBezTo>
                <a:cubicBezTo>
                  <a:pt x="21453" y="11751"/>
                  <a:pt x="21050" y="14256"/>
                  <a:pt x="20232" y="16201"/>
                </a:cubicBezTo>
                <a:cubicBezTo>
                  <a:pt x="19441" y="18058"/>
                  <a:pt x="18328" y="19148"/>
                  <a:pt x="17162" y="19207"/>
                </a:cubicBezTo>
                <a:cubicBezTo>
                  <a:pt x="17135" y="18205"/>
                  <a:pt x="16746" y="17409"/>
                  <a:pt x="16290" y="17409"/>
                </a:cubicBezTo>
                <a:cubicBezTo>
                  <a:pt x="15808" y="17409"/>
                  <a:pt x="15406" y="18264"/>
                  <a:pt x="15406" y="19354"/>
                </a:cubicBezTo>
                <a:cubicBezTo>
                  <a:pt x="15406" y="20444"/>
                  <a:pt x="15794" y="21299"/>
                  <a:pt x="16290" y="21299"/>
                </a:cubicBezTo>
                <a:cubicBezTo>
                  <a:pt x="16746" y="21299"/>
                  <a:pt x="17135" y="20503"/>
                  <a:pt x="17162" y="19531"/>
                </a:cubicBezTo>
                <a:cubicBezTo>
                  <a:pt x="18355" y="19501"/>
                  <a:pt x="19508" y="18382"/>
                  <a:pt x="20326" y="16437"/>
                </a:cubicBezTo>
                <a:cubicBezTo>
                  <a:pt x="21171" y="14374"/>
                  <a:pt x="21600" y="11751"/>
                  <a:pt x="21506" y="9040"/>
                </a:cubicBezTo>
                <a:close/>
                <a:moveTo>
                  <a:pt x="885" y="20916"/>
                </a:moveTo>
                <a:cubicBezTo>
                  <a:pt x="469" y="20916"/>
                  <a:pt x="134" y="20179"/>
                  <a:pt x="134" y="19266"/>
                </a:cubicBezTo>
                <a:cubicBezTo>
                  <a:pt x="134" y="18352"/>
                  <a:pt x="469" y="17616"/>
                  <a:pt x="885" y="17616"/>
                </a:cubicBezTo>
                <a:cubicBezTo>
                  <a:pt x="1301" y="17616"/>
                  <a:pt x="1636" y="18352"/>
                  <a:pt x="1636" y="19266"/>
                </a:cubicBezTo>
                <a:cubicBezTo>
                  <a:pt x="1636" y="20179"/>
                  <a:pt x="1301" y="20916"/>
                  <a:pt x="885" y="20916"/>
                </a:cubicBezTo>
                <a:close/>
                <a:moveTo>
                  <a:pt x="16291" y="20916"/>
                </a:moveTo>
                <a:cubicBezTo>
                  <a:pt x="15875" y="20916"/>
                  <a:pt x="15540" y="20179"/>
                  <a:pt x="15540" y="19266"/>
                </a:cubicBezTo>
                <a:cubicBezTo>
                  <a:pt x="15540" y="18352"/>
                  <a:pt x="15875" y="17616"/>
                  <a:pt x="16291" y="17616"/>
                </a:cubicBezTo>
                <a:cubicBezTo>
                  <a:pt x="16706" y="17616"/>
                  <a:pt x="17041" y="18352"/>
                  <a:pt x="17041" y="19266"/>
                </a:cubicBezTo>
                <a:cubicBezTo>
                  <a:pt x="17041" y="20179"/>
                  <a:pt x="16706" y="20916"/>
                  <a:pt x="16291" y="20916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6" name="Shape">
            <a:extLst>
              <a:ext uri="{FF2B5EF4-FFF2-40B4-BE49-F238E27FC236}">
                <a16:creationId xmlns:a16="http://schemas.microsoft.com/office/drawing/2014/main" id="{CF84788B-0308-F6E7-1753-524CB6DC38A0}"/>
              </a:ext>
            </a:extLst>
          </p:cNvPr>
          <p:cNvSpPr/>
          <p:nvPr/>
        </p:nvSpPr>
        <p:spPr>
          <a:xfrm>
            <a:off x="7139553" y="3387632"/>
            <a:ext cx="3001530" cy="12158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0865" y="0"/>
                </a:lnTo>
                <a:cubicBezTo>
                  <a:pt x="9559" y="0"/>
                  <a:pt x="8436" y="2192"/>
                  <a:pt x="8123" y="5287"/>
                </a:cubicBezTo>
                <a:cubicBezTo>
                  <a:pt x="7209" y="14507"/>
                  <a:pt x="3866" y="20955"/>
                  <a:pt x="0" y="20955"/>
                </a:cubicBezTo>
                <a:lnTo>
                  <a:pt x="0" y="21600"/>
                </a:lnTo>
                <a:cubicBezTo>
                  <a:pt x="3970" y="21600"/>
                  <a:pt x="7418" y="14959"/>
                  <a:pt x="8358" y="5481"/>
                </a:cubicBezTo>
                <a:cubicBezTo>
                  <a:pt x="8645" y="2644"/>
                  <a:pt x="9664" y="645"/>
                  <a:pt x="10865" y="645"/>
                </a:cubicBezTo>
                <a:lnTo>
                  <a:pt x="21600" y="645"/>
                </a:lnTo>
                <a:lnTo>
                  <a:pt x="21600" y="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15DCD8E-75E5-0B58-8031-9C63553A0D3D}"/>
              </a:ext>
            </a:extLst>
          </p:cNvPr>
          <p:cNvSpPr txBox="1"/>
          <p:nvPr/>
        </p:nvSpPr>
        <p:spPr>
          <a:xfrm>
            <a:off x="2097977" y="1257134"/>
            <a:ext cx="2176183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Suspendisse viverra sodales mauris, cras pharetra proin egestas arcu erat dolor, at amet.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A4B279B5-6E13-31D6-6A96-E679DC062C45}"/>
              </a:ext>
            </a:extLst>
          </p:cNvPr>
          <p:cNvSpPr txBox="1"/>
          <p:nvPr/>
        </p:nvSpPr>
        <p:spPr>
          <a:xfrm>
            <a:off x="3783797" y="4984390"/>
            <a:ext cx="2109444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Suspendisse viverra sodales mauris, cras pharetra proin egestas arcu erat dolor, at amet.</a:t>
            </a:r>
          </a:p>
        </p:txBody>
      </p:sp>
      <p:pic>
        <p:nvPicPr>
          <p:cNvPr id="69" name="Graphic 68" descr="Bar graph with upward trend">
            <a:extLst>
              <a:ext uri="{FF2B5EF4-FFF2-40B4-BE49-F238E27FC236}">
                <a16:creationId xmlns:a16="http://schemas.microsoft.com/office/drawing/2014/main" id="{4D9CBD57-23B9-ACC2-25BF-DE877558AD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72759" y="3569208"/>
            <a:ext cx="731520" cy="731520"/>
          </a:xfrm>
          <a:prstGeom prst="rect">
            <a:avLst/>
          </a:prstGeom>
        </p:spPr>
      </p:pic>
      <p:pic>
        <p:nvPicPr>
          <p:cNvPr id="70" name="Graphic 69" descr="Brainstorm">
            <a:extLst>
              <a:ext uri="{FF2B5EF4-FFF2-40B4-BE49-F238E27FC236}">
                <a16:creationId xmlns:a16="http://schemas.microsoft.com/office/drawing/2014/main" id="{7B772DD1-72F2-A4E1-9DFF-0486F0B24F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20308" y="2585341"/>
            <a:ext cx="731520" cy="731520"/>
          </a:xfrm>
          <a:prstGeom prst="rect">
            <a:avLst/>
          </a:prstGeom>
        </p:spPr>
      </p:pic>
      <p:pic>
        <p:nvPicPr>
          <p:cNvPr id="71" name="Graphic 70" descr="Bullseye">
            <a:extLst>
              <a:ext uri="{FF2B5EF4-FFF2-40B4-BE49-F238E27FC236}">
                <a16:creationId xmlns:a16="http://schemas.microsoft.com/office/drawing/2014/main" id="{7D59A676-5381-9326-E216-688BD353EC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97058" y="2585341"/>
            <a:ext cx="731520" cy="731520"/>
          </a:xfrm>
          <a:prstGeom prst="rect">
            <a:avLst/>
          </a:prstGeom>
        </p:spPr>
      </p:pic>
      <p:pic>
        <p:nvPicPr>
          <p:cNvPr id="72" name="Graphic 71" descr="Database">
            <a:extLst>
              <a:ext uri="{FF2B5EF4-FFF2-40B4-BE49-F238E27FC236}">
                <a16:creationId xmlns:a16="http://schemas.microsoft.com/office/drawing/2014/main" id="{251DCF3B-39FD-50EC-8EBE-0326FA3E85E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647813" y="3565233"/>
            <a:ext cx="731520" cy="731520"/>
          </a:xfrm>
          <a:prstGeom prst="rect">
            <a:avLst/>
          </a:prstGeom>
        </p:spPr>
      </p:pic>
      <p:sp>
        <p:nvSpPr>
          <p:cNvPr id="73" name="TextBox 72">
            <a:extLst>
              <a:ext uri="{FF2B5EF4-FFF2-40B4-BE49-F238E27FC236}">
                <a16:creationId xmlns:a16="http://schemas.microsoft.com/office/drawing/2014/main" id="{63CDFD35-344E-48BB-010E-C2882A6A2BBF}"/>
              </a:ext>
            </a:extLst>
          </p:cNvPr>
          <p:cNvSpPr txBox="1"/>
          <p:nvPr/>
        </p:nvSpPr>
        <p:spPr>
          <a:xfrm>
            <a:off x="6275463" y="1257134"/>
            <a:ext cx="2176183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Suspendisse viverra sodales mauris, cras pharetra proin egestas arcu erat dolor, at amet.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3C000BD0-AA99-AE3C-2B10-914FDF0911F3}"/>
              </a:ext>
            </a:extLst>
          </p:cNvPr>
          <p:cNvSpPr txBox="1"/>
          <p:nvPr/>
        </p:nvSpPr>
        <p:spPr>
          <a:xfrm>
            <a:off x="7953955" y="4984390"/>
            <a:ext cx="2109444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Suspendisse viverra sodales mauris, cras pharetra proin egestas arcu erat dolor, at amet.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14103ECB-845C-AEF7-3983-2C87DE2F9B45}"/>
              </a:ext>
            </a:extLst>
          </p:cNvPr>
          <p:cNvSpPr txBox="1"/>
          <p:nvPr/>
        </p:nvSpPr>
        <p:spPr>
          <a:xfrm>
            <a:off x="2263801" y="3504367"/>
            <a:ext cx="1304481" cy="3693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D866598C-6E4B-BAD7-F22B-3388D39F0F1E}"/>
              </a:ext>
            </a:extLst>
          </p:cNvPr>
          <p:cNvSpPr txBox="1"/>
          <p:nvPr/>
        </p:nvSpPr>
        <p:spPr>
          <a:xfrm>
            <a:off x="4379225" y="2971127"/>
            <a:ext cx="1304481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1A77B72E-1CD4-C3DC-F3B1-9E48DCE2F3DB}"/>
              </a:ext>
            </a:extLst>
          </p:cNvPr>
          <p:cNvSpPr txBox="1"/>
          <p:nvPr/>
        </p:nvSpPr>
        <p:spPr>
          <a:xfrm>
            <a:off x="6530627" y="3504367"/>
            <a:ext cx="1304481" cy="3693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C68338AE-2B55-1174-57F9-5CD1E9C32758}"/>
              </a:ext>
            </a:extLst>
          </p:cNvPr>
          <p:cNvSpPr txBox="1"/>
          <p:nvPr/>
        </p:nvSpPr>
        <p:spPr>
          <a:xfrm>
            <a:off x="8727092" y="2971127"/>
            <a:ext cx="1304481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41030469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9513</TotalTime>
  <Words>224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S-Curve Line Process – Slide Template</vt:lpstr>
      <vt:lpstr>S-Curve Line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S-Curve Line Process</dc:title>
  <dc:creator>PresentationGO.com</dc:creator>
  <dc:description>© Copyright PresentationGO.com - Do not distribute or sale without written permission.</dc:description>
  <cp:lastModifiedBy>Christophe Barroche</cp:lastModifiedBy>
  <cp:revision>52</cp:revision>
  <dcterms:created xsi:type="dcterms:W3CDTF">2014-11-26T05:14:11Z</dcterms:created>
  <dcterms:modified xsi:type="dcterms:W3CDTF">2025-08-19T21:44:40Z</dcterms:modified>
  <cp:category>Charts &amp; Diagrams</cp:category>
</cp:coreProperties>
</file>