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77C78-50D2-E28E-6EFF-B3A1A42A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740CC-6637-1EA4-CB28-034545B56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D4378-765E-06AD-C2DD-C33ECD996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5C426-9668-EC45-320D-179667BF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0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504C8-BE97-F3AD-8FDF-6EA8728DF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EE48A-57D4-9E86-70C8-ABE297B95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E33473-9D22-D140-EB4E-F28283A6A4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BE88A-A261-BCC9-B93F-B27D53CF8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3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F99E-4C7F-44CC-9C3C-DE65FE54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A6509-8637-DB29-1DE4-2F234771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 Teardrop Process – Slide Template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9386483-84E0-A342-4AE8-B990541E0E22}"/>
              </a:ext>
            </a:extLst>
          </p:cNvPr>
          <p:cNvGrpSpPr/>
          <p:nvPr/>
        </p:nvGrpSpPr>
        <p:grpSpPr>
          <a:xfrm>
            <a:off x="2502191" y="4231000"/>
            <a:ext cx="1570119" cy="1252380"/>
            <a:chOff x="3707636" y="4288697"/>
            <a:chExt cx="1811769" cy="1445128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D2AC2806-4DE1-8DBD-0D5A-C220304A1AB0}"/>
                </a:ext>
              </a:extLst>
            </p:cNvPr>
            <p:cNvSpPr/>
            <p:nvPr/>
          </p:nvSpPr>
          <p:spPr>
            <a:xfrm>
              <a:off x="3707636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6C075176-3F9C-3F08-52E1-558FA252C851}"/>
                </a:ext>
              </a:extLst>
            </p:cNvPr>
            <p:cNvSpPr/>
            <p:nvPr/>
          </p:nvSpPr>
          <p:spPr>
            <a:xfrm>
              <a:off x="3768411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132B6BF-5E52-216C-F934-17C96BB07DDB}"/>
              </a:ext>
            </a:extLst>
          </p:cNvPr>
          <p:cNvGrpSpPr/>
          <p:nvPr/>
        </p:nvGrpSpPr>
        <p:grpSpPr>
          <a:xfrm>
            <a:off x="3945596" y="4231000"/>
            <a:ext cx="1570119" cy="1252380"/>
            <a:chOff x="5400574" y="4288697"/>
            <a:chExt cx="1811769" cy="1445128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EAAB8408-AE0A-D5C8-1E5D-D91A181D970C}"/>
                </a:ext>
              </a:extLst>
            </p:cNvPr>
            <p:cNvSpPr/>
            <p:nvPr/>
          </p:nvSpPr>
          <p:spPr>
            <a:xfrm>
              <a:off x="5400574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80D10766-E3D4-8338-671C-042D0C65783B}"/>
                </a:ext>
              </a:extLst>
            </p:cNvPr>
            <p:cNvSpPr/>
            <p:nvPr/>
          </p:nvSpPr>
          <p:spPr>
            <a:xfrm>
              <a:off x="5461349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1EA0080-FAE3-A339-4341-F324575828A7}"/>
              </a:ext>
            </a:extLst>
          </p:cNvPr>
          <p:cNvGrpSpPr/>
          <p:nvPr/>
        </p:nvGrpSpPr>
        <p:grpSpPr>
          <a:xfrm>
            <a:off x="5389000" y="3738082"/>
            <a:ext cx="1252809" cy="1745298"/>
            <a:chOff x="7038742" y="3719916"/>
            <a:chExt cx="1445622" cy="2013909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8A29732-890A-0991-D638-67D7B7FAC701}"/>
                </a:ext>
              </a:extLst>
            </p:cNvPr>
            <p:cNvSpPr/>
            <p:nvPr/>
          </p:nvSpPr>
          <p:spPr>
            <a:xfrm>
              <a:off x="7038742" y="3719916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92BEC65E-83C7-6785-D15B-6CC07B48243C}"/>
                </a:ext>
              </a:extLst>
            </p:cNvPr>
            <p:cNvSpPr/>
            <p:nvPr/>
          </p:nvSpPr>
          <p:spPr>
            <a:xfrm>
              <a:off x="7099422" y="434988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73CA6C0F-1034-9A0C-B655-675F8388F590}"/>
              </a:ext>
            </a:extLst>
          </p:cNvPr>
          <p:cNvGrpSpPr/>
          <p:nvPr/>
        </p:nvGrpSpPr>
        <p:grpSpPr>
          <a:xfrm>
            <a:off x="4668993" y="2493082"/>
            <a:ext cx="1252809" cy="1745298"/>
            <a:chOff x="6200994" y="2267963"/>
            <a:chExt cx="1445622" cy="201390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99DB24E-1948-3AE4-CC82-30DB7DFAFA9B}"/>
                </a:ext>
              </a:extLst>
            </p:cNvPr>
            <p:cNvSpPr/>
            <p:nvPr/>
          </p:nvSpPr>
          <p:spPr>
            <a:xfrm>
              <a:off x="6200994" y="2267963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C646303-33EE-764F-AAFB-BFAE1033AF71}"/>
                </a:ext>
              </a:extLst>
            </p:cNvPr>
            <p:cNvSpPr/>
            <p:nvPr/>
          </p:nvSpPr>
          <p:spPr>
            <a:xfrm>
              <a:off x="6261674" y="2897928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FD9B6C6-B761-9D55-A6C6-6FDE86429EA7}"/>
              </a:ext>
            </a:extLst>
          </p:cNvPr>
          <p:cNvGrpSpPr/>
          <p:nvPr/>
        </p:nvGrpSpPr>
        <p:grpSpPr>
          <a:xfrm>
            <a:off x="3569530" y="1740358"/>
            <a:ext cx="1629525" cy="1253021"/>
            <a:chOff x="4939243" y="1414732"/>
            <a:chExt cx="1880317" cy="14458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B969FA9-0356-8C1F-13DB-1394B5EDC3EB}"/>
                </a:ext>
              </a:extLst>
            </p:cNvPr>
            <p:cNvSpPr/>
            <p:nvPr/>
          </p:nvSpPr>
          <p:spPr>
            <a:xfrm>
              <a:off x="4939243" y="141473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5836413A-0B6A-21CF-6011-FDA88190CD82}"/>
                </a:ext>
              </a:extLst>
            </p:cNvPr>
            <p:cNvSpPr/>
            <p:nvPr/>
          </p:nvSpPr>
          <p:spPr>
            <a:xfrm>
              <a:off x="5435324" y="147693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A365B9F-C040-7A75-59A0-D85CFAC92957}"/>
              </a:ext>
            </a:extLst>
          </p:cNvPr>
          <p:cNvGrpSpPr/>
          <p:nvPr/>
        </p:nvGrpSpPr>
        <p:grpSpPr>
          <a:xfrm>
            <a:off x="2846781" y="2985679"/>
            <a:ext cx="1629525" cy="1253021"/>
            <a:chOff x="4063652" y="2928692"/>
            <a:chExt cx="1880317" cy="1445868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6D3F98E-5757-886B-5F4D-CFE2185DCE1D}"/>
                </a:ext>
              </a:extLst>
            </p:cNvPr>
            <p:cNvSpPr/>
            <p:nvPr/>
          </p:nvSpPr>
          <p:spPr>
            <a:xfrm>
              <a:off x="4063652" y="292869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230A13F2-827E-F22C-7C34-963129261F0F}"/>
                </a:ext>
              </a:extLst>
            </p:cNvPr>
            <p:cNvSpPr/>
            <p:nvPr/>
          </p:nvSpPr>
          <p:spPr>
            <a:xfrm>
              <a:off x="4559733" y="299089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78" name="Graphic 77" descr="Bar graph with upward trend outline">
            <a:extLst>
              <a:ext uri="{FF2B5EF4-FFF2-40B4-BE49-F238E27FC236}">
                <a16:creationId xmlns:a16="http://schemas.microsoft.com/office/drawing/2014/main" id="{5EA19BDE-D85B-4AE3-3543-E50495DC6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082" y="3183233"/>
            <a:ext cx="832032" cy="832032"/>
          </a:xfrm>
          <a:prstGeom prst="rect">
            <a:avLst/>
          </a:prstGeom>
        </p:spPr>
      </p:pic>
      <p:pic>
        <p:nvPicPr>
          <p:cNvPr id="79" name="Graphic 78" descr="Boardroom outline">
            <a:extLst>
              <a:ext uri="{FF2B5EF4-FFF2-40B4-BE49-F238E27FC236}">
                <a16:creationId xmlns:a16="http://schemas.microsoft.com/office/drawing/2014/main" id="{A1146781-C0FF-C87D-04EE-98AD27C6F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99093" y="4441528"/>
            <a:ext cx="832032" cy="832032"/>
          </a:xfrm>
          <a:prstGeom prst="rect">
            <a:avLst/>
          </a:prstGeom>
        </p:spPr>
      </p:pic>
      <p:pic>
        <p:nvPicPr>
          <p:cNvPr id="80" name="Graphic 79" descr="Checklist outline">
            <a:extLst>
              <a:ext uri="{FF2B5EF4-FFF2-40B4-BE49-F238E27FC236}">
                <a16:creationId xmlns:a16="http://schemas.microsoft.com/office/drawing/2014/main" id="{569367FD-81A4-7CBF-E1D2-397BF7424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9502" y="4441173"/>
            <a:ext cx="832032" cy="832032"/>
          </a:xfrm>
          <a:prstGeom prst="rect">
            <a:avLst/>
          </a:prstGeom>
        </p:spPr>
      </p:pic>
      <p:pic>
        <p:nvPicPr>
          <p:cNvPr id="81" name="Graphic 80" descr="Customer review outline">
            <a:extLst>
              <a:ext uri="{FF2B5EF4-FFF2-40B4-BE49-F238E27FC236}">
                <a16:creationId xmlns:a16="http://schemas.microsoft.com/office/drawing/2014/main" id="{5B7D0452-8528-728D-DD33-27992021D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12365" y="4441173"/>
            <a:ext cx="832032" cy="832032"/>
          </a:xfrm>
          <a:prstGeom prst="rect">
            <a:avLst/>
          </a:prstGeom>
        </p:spPr>
      </p:pic>
      <p:pic>
        <p:nvPicPr>
          <p:cNvPr id="82" name="Graphic 81" descr="Handshake outline">
            <a:extLst>
              <a:ext uri="{FF2B5EF4-FFF2-40B4-BE49-F238E27FC236}">
                <a16:creationId xmlns:a16="http://schemas.microsoft.com/office/drawing/2014/main" id="{E308DBAF-29E0-24FF-8C27-2BBA8B0728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6948" y="1951766"/>
            <a:ext cx="832032" cy="832032"/>
          </a:xfrm>
          <a:prstGeom prst="rect">
            <a:avLst/>
          </a:prstGeom>
        </p:spPr>
      </p:pic>
      <p:pic>
        <p:nvPicPr>
          <p:cNvPr id="83" name="Graphic 82" descr="Postit Notes outline">
            <a:extLst>
              <a:ext uri="{FF2B5EF4-FFF2-40B4-BE49-F238E27FC236}">
                <a16:creationId xmlns:a16="http://schemas.microsoft.com/office/drawing/2014/main" id="{08F0C625-713A-2F93-90FE-86CDF7AD38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98142" y="3263798"/>
            <a:ext cx="832032" cy="832032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54BBB9B1-9944-629F-6B8D-C333F1E0DD9B}"/>
              </a:ext>
            </a:extLst>
          </p:cNvPr>
          <p:cNvGrpSpPr/>
          <p:nvPr/>
        </p:nvGrpSpPr>
        <p:grpSpPr>
          <a:xfrm>
            <a:off x="6460727" y="3057046"/>
            <a:ext cx="2194560" cy="1106115"/>
            <a:chOff x="8921977" y="2875429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B6D953B-A5F2-689D-BF1E-9FE3F562A2D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8BFB66-C365-B292-ABE4-9F56002FBE3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1470798-357E-674E-EA48-1DA4948ABCE2}"/>
              </a:ext>
            </a:extLst>
          </p:cNvPr>
          <p:cNvGrpSpPr/>
          <p:nvPr/>
        </p:nvGrpSpPr>
        <p:grpSpPr>
          <a:xfrm>
            <a:off x="6940218" y="4304131"/>
            <a:ext cx="1949952" cy="1106115"/>
            <a:chOff x="8921977" y="4580523"/>
            <a:chExt cx="2926080" cy="14748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BE535FC-CC65-EF95-C109-79BD2F3DD0A1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DC8BB74-C277-2765-FD00-8781F2973DA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9DF9A60-E6CD-6FD6-32B9-D74B2C40E94D}"/>
              </a:ext>
            </a:extLst>
          </p:cNvPr>
          <p:cNvGrpSpPr/>
          <p:nvPr/>
        </p:nvGrpSpPr>
        <p:grpSpPr>
          <a:xfrm>
            <a:off x="253830" y="4304131"/>
            <a:ext cx="1949952" cy="1106115"/>
            <a:chOff x="332936" y="2875429"/>
            <a:chExt cx="2926080" cy="147481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E142C00-C9D7-7926-D8E7-16EB528B21D9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FE12B85-625D-B373-1147-7B6F88AF469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61BC84F-A8B3-A444-2C32-539082A7AC04}"/>
              </a:ext>
            </a:extLst>
          </p:cNvPr>
          <p:cNvGrpSpPr/>
          <p:nvPr/>
        </p:nvGrpSpPr>
        <p:grpSpPr>
          <a:xfrm>
            <a:off x="488713" y="3057046"/>
            <a:ext cx="2194560" cy="1106115"/>
            <a:chOff x="332936" y="2555951"/>
            <a:chExt cx="2926080" cy="147481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BD92C72-B85C-2AB8-99F6-FDB216E97D1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C588209-7C6F-7B42-C97D-DD9EBC888C1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C7C6BF9-F0E2-B7A4-C4B7-686AED98825D}"/>
              </a:ext>
            </a:extLst>
          </p:cNvPr>
          <p:cNvGrpSpPr/>
          <p:nvPr/>
        </p:nvGrpSpPr>
        <p:grpSpPr>
          <a:xfrm>
            <a:off x="1082136" y="1809961"/>
            <a:ext cx="2194560" cy="1106115"/>
            <a:chOff x="332936" y="2555951"/>
            <a:chExt cx="2926080" cy="14748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C713B53-41F3-E203-7ED2-50CAB244EFE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1AF4964-0E74-441B-0767-9B8B8E1B42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5DB685-D602-D7FF-A978-B32CCA64FFDA}"/>
              </a:ext>
            </a:extLst>
          </p:cNvPr>
          <p:cNvGrpSpPr/>
          <p:nvPr/>
        </p:nvGrpSpPr>
        <p:grpSpPr>
          <a:xfrm>
            <a:off x="5867304" y="1809961"/>
            <a:ext cx="2194560" cy="1106115"/>
            <a:chOff x="8921977" y="2875429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A6CA46-A92C-E72B-59B5-E2B69A5C535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CB0A362-852A-399D-6779-5E871A1C4E2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03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FD77-3AB1-AE8B-1914-B0F8BB25B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78AE5-B55D-CE33-120B-51FF2A26F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 Teardrop Process – Slide Template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816087E-CB03-DF4E-FDD5-77D3B616AFA9}"/>
              </a:ext>
            </a:extLst>
          </p:cNvPr>
          <p:cNvGrpSpPr/>
          <p:nvPr/>
        </p:nvGrpSpPr>
        <p:grpSpPr>
          <a:xfrm>
            <a:off x="2502191" y="4231000"/>
            <a:ext cx="1570119" cy="1252380"/>
            <a:chOff x="3707636" y="4288697"/>
            <a:chExt cx="1811769" cy="1445128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96DF6D9-D802-CFA6-8507-CEADDA442BA0}"/>
                </a:ext>
              </a:extLst>
            </p:cNvPr>
            <p:cNvSpPr/>
            <p:nvPr/>
          </p:nvSpPr>
          <p:spPr>
            <a:xfrm>
              <a:off x="3707636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A4B4A332-3BF0-3782-370D-E9A61221AA8F}"/>
                </a:ext>
              </a:extLst>
            </p:cNvPr>
            <p:cNvSpPr/>
            <p:nvPr/>
          </p:nvSpPr>
          <p:spPr>
            <a:xfrm>
              <a:off x="3768411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B638EF2-AAA4-33B4-4C00-D72ABE69CAA9}"/>
              </a:ext>
            </a:extLst>
          </p:cNvPr>
          <p:cNvGrpSpPr/>
          <p:nvPr/>
        </p:nvGrpSpPr>
        <p:grpSpPr>
          <a:xfrm>
            <a:off x="3945596" y="4231000"/>
            <a:ext cx="1570119" cy="1252380"/>
            <a:chOff x="5400574" y="4288697"/>
            <a:chExt cx="1811769" cy="1445128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EBAF0C3B-0020-8D32-8176-3B1026AF9457}"/>
                </a:ext>
              </a:extLst>
            </p:cNvPr>
            <p:cNvSpPr/>
            <p:nvPr/>
          </p:nvSpPr>
          <p:spPr>
            <a:xfrm>
              <a:off x="5400574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0A2924B0-B60C-7727-3BD1-03D97D46B25F}"/>
                </a:ext>
              </a:extLst>
            </p:cNvPr>
            <p:cNvSpPr/>
            <p:nvPr/>
          </p:nvSpPr>
          <p:spPr>
            <a:xfrm>
              <a:off x="5461349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C729BD3-8075-7D37-C0A7-FD9FE0466C97}"/>
              </a:ext>
            </a:extLst>
          </p:cNvPr>
          <p:cNvGrpSpPr/>
          <p:nvPr/>
        </p:nvGrpSpPr>
        <p:grpSpPr>
          <a:xfrm>
            <a:off x="5389000" y="3738082"/>
            <a:ext cx="1252809" cy="1745298"/>
            <a:chOff x="7038742" y="3719916"/>
            <a:chExt cx="1445622" cy="2013909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F7A45E-99E4-75F7-8AB9-3AD5FBEFF774}"/>
                </a:ext>
              </a:extLst>
            </p:cNvPr>
            <p:cNvSpPr/>
            <p:nvPr/>
          </p:nvSpPr>
          <p:spPr>
            <a:xfrm>
              <a:off x="7038742" y="3719916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EE2FB709-EE6E-29DE-BE42-06EEBAE3E6D8}"/>
                </a:ext>
              </a:extLst>
            </p:cNvPr>
            <p:cNvSpPr/>
            <p:nvPr/>
          </p:nvSpPr>
          <p:spPr>
            <a:xfrm>
              <a:off x="7099422" y="434988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7EAD635-6BB5-1BFD-4D94-9F4F9B4E481E}"/>
              </a:ext>
            </a:extLst>
          </p:cNvPr>
          <p:cNvGrpSpPr/>
          <p:nvPr/>
        </p:nvGrpSpPr>
        <p:grpSpPr>
          <a:xfrm>
            <a:off x="4668993" y="2493082"/>
            <a:ext cx="1252809" cy="1745298"/>
            <a:chOff x="6200994" y="2267963"/>
            <a:chExt cx="1445622" cy="201390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7DE6B23-DBC6-FF45-5030-49F5170D4911}"/>
                </a:ext>
              </a:extLst>
            </p:cNvPr>
            <p:cNvSpPr/>
            <p:nvPr/>
          </p:nvSpPr>
          <p:spPr>
            <a:xfrm>
              <a:off x="6200994" y="2267963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884838AE-FF9D-54DC-E869-CEB67CA73DBC}"/>
                </a:ext>
              </a:extLst>
            </p:cNvPr>
            <p:cNvSpPr/>
            <p:nvPr/>
          </p:nvSpPr>
          <p:spPr>
            <a:xfrm>
              <a:off x="6261674" y="2897928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406D4E8-A442-B0C1-B990-BDA2E73922EB}"/>
              </a:ext>
            </a:extLst>
          </p:cNvPr>
          <p:cNvGrpSpPr/>
          <p:nvPr/>
        </p:nvGrpSpPr>
        <p:grpSpPr>
          <a:xfrm>
            <a:off x="3569530" y="1740358"/>
            <a:ext cx="1629525" cy="1253021"/>
            <a:chOff x="4939243" y="1414732"/>
            <a:chExt cx="1880317" cy="14458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B4E5AC1-6444-0FF8-185D-8AC69C66B64C}"/>
                </a:ext>
              </a:extLst>
            </p:cNvPr>
            <p:cNvSpPr/>
            <p:nvPr/>
          </p:nvSpPr>
          <p:spPr>
            <a:xfrm>
              <a:off x="4939243" y="141473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F247442C-85BC-49B2-44D2-A39C23788826}"/>
                </a:ext>
              </a:extLst>
            </p:cNvPr>
            <p:cNvSpPr/>
            <p:nvPr/>
          </p:nvSpPr>
          <p:spPr>
            <a:xfrm>
              <a:off x="5435324" y="147693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69B2CC5-0172-7059-1544-A337BF89A675}"/>
              </a:ext>
            </a:extLst>
          </p:cNvPr>
          <p:cNvGrpSpPr/>
          <p:nvPr/>
        </p:nvGrpSpPr>
        <p:grpSpPr>
          <a:xfrm>
            <a:off x="2846781" y="2985679"/>
            <a:ext cx="1629525" cy="1253021"/>
            <a:chOff x="4063652" y="2928692"/>
            <a:chExt cx="1880317" cy="1445868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CF3AE61-B9D9-755C-B19A-EB3825215A42}"/>
                </a:ext>
              </a:extLst>
            </p:cNvPr>
            <p:cNvSpPr/>
            <p:nvPr/>
          </p:nvSpPr>
          <p:spPr>
            <a:xfrm>
              <a:off x="4063652" y="292869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D31A7428-4082-E98C-8AA2-51531FAC8DEB}"/>
                </a:ext>
              </a:extLst>
            </p:cNvPr>
            <p:cNvSpPr/>
            <p:nvPr/>
          </p:nvSpPr>
          <p:spPr>
            <a:xfrm>
              <a:off x="4559733" y="299089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78" name="Graphic 77" descr="Bar graph with upward trend outline">
            <a:extLst>
              <a:ext uri="{FF2B5EF4-FFF2-40B4-BE49-F238E27FC236}">
                <a16:creationId xmlns:a16="http://schemas.microsoft.com/office/drawing/2014/main" id="{5B888075-D421-2CE2-76AD-131B2CA74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082" y="3183233"/>
            <a:ext cx="832032" cy="832032"/>
          </a:xfrm>
          <a:prstGeom prst="rect">
            <a:avLst/>
          </a:prstGeom>
        </p:spPr>
      </p:pic>
      <p:pic>
        <p:nvPicPr>
          <p:cNvPr id="79" name="Graphic 78" descr="Boardroom outline">
            <a:extLst>
              <a:ext uri="{FF2B5EF4-FFF2-40B4-BE49-F238E27FC236}">
                <a16:creationId xmlns:a16="http://schemas.microsoft.com/office/drawing/2014/main" id="{1F576D80-E0F7-F8E6-B18A-5F714EEF3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99093" y="4441528"/>
            <a:ext cx="832032" cy="832032"/>
          </a:xfrm>
          <a:prstGeom prst="rect">
            <a:avLst/>
          </a:prstGeom>
        </p:spPr>
      </p:pic>
      <p:pic>
        <p:nvPicPr>
          <p:cNvPr id="80" name="Graphic 79" descr="Checklist outline">
            <a:extLst>
              <a:ext uri="{FF2B5EF4-FFF2-40B4-BE49-F238E27FC236}">
                <a16:creationId xmlns:a16="http://schemas.microsoft.com/office/drawing/2014/main" id="{95F5DAA3-AB5C-4DBB-3A3B-E7B27AB40B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9502" y="4441173"/>
            <a:ext cx="832032" cy="832032"/>
          </a:xfrm>
          <a:prstGeom prst="rect">
            <a:avLst/>
          </a:prstGeom>
        </p:spPr>
      </p:pic>
      <p:pic>
        <p:nvPicPr>
          <p:cNvPr id="81" name="Graphic 80" descr="Customer review outline">
            <a:extLst>
              <a:ext uri="{FF2B5EF4-FFF2-40B4-BE49-F238E27FC236}">
                <a16:creationId xmlns:a16="http://schemas.microsoft.com/office/drawing/2014/main" id="{E18352F2-1AA5-E74C-35EB-F73A4A605F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12365" y="4441173"/>
            <a:ext cx="832032" cy="832032"/>
          </a:xfrm>
          <a:prstGeom prst="rect">
            <a:avLst/>
          </a:prstGeom>
        </p:spPr>
      </p:pic>
      <p:pic>
        <p:nvPicPr>
          <p:cNvPr id="82" name="Graphic 81" descr="Handshake outline">
            <a:extLst>
              <a:ext uri="{FF2B5EF4-FFF2-40B4-BE49-F238E27FC236}">
                <a16:creationId xmlns:a16="http://schemas.microsoft.com/office/drawing/2014/main" id="{BD702F7B-4C97-A6B2-C589-B7D06E4681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6948" y="1951766"/>
            <a:ext cx="832032" cy="832032"/>
          </a:xfrm>
          <a:prstGeom prst="rect">
            <a:avLst/>
          </a:prstGeom>
        </p:spPr>
      </p:pic>
      <p:pic>
        <p:nvPicPr>
          <p:cNvPr id="83" name="Graphic 82" descr="Postit Notes outline">
            <a:extLst>
              <a:ext uri="{FF2B5EF4-FFF2-40B4-BE49-F238E27FC236}">
                <a16:creationId xmlns:a16="http://schemas.microsoft.com/office/drawing/2014/main" id="{2250A19E-BAC2-10D2-7B6E-C72FF63323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98142" y="3263798"/>
            <a:ext cx="832032" cy="832032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D505AD4-C421-FB3B-A1A2-DCFAC303C59E}"/>
              </a:ext>
            </a:extLst>
          </p:cNvPr>
          <p:cNvGrpSpPr/>
          <p:nvPr/>
        </p:nvGrpSpPr>
        <p:grpSpPr>
          <a:xfrm>
            <a:off x="6460727" y="3057046"/>
            <a:ext cx="2194560" cy="1106115"/>
            <a:chOff x="8921977" y="2875429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CE13E8F-83D3-7E57-0919-8274BA815C7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408354F-6A5A-139E-7D41-8CAD2F2DC7E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88FF7B3-510B-DCE6-0CEF-E2DBF0A7311B}"/>
              </a:ext>
            </a:extLst>
          </p:cNvPr>
          <p:cNvGrpSpPr/>
          <p:nvPr/>
        </p:nvGrpSpPr>
        <p:grpSpPr>
          <a:xfrm>
            <a:off x="6940218" y="4304131"/>
            <a:ext cx="1949952" cy="1106115"/>
            <a:chOff x="8921977" y="4580523"/>
            <a:chExt cx="2926080" cy="14748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B0570E6-6A60-6D90-56F8-0E43A00AD97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E133FDE-DF8B-B6D5-A52E-9987B23558C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175E838-7E5C-CB58-F382-50E5BB192C88}"/>
              </a:ext>
            </a:extLst>
          </p:cNvPr>
          <p:cNvGrpSpPr/>
          <p:nvPr/>
        </p:nvGrpSpPr>
        <p:grpSpPr>
          <a:xfrm>
            <a:off x="253830" y="4304131"/>
            <a:ext cx="1949952" cy="1106115"/>
            <a:chOff x="332936" y="2875429"/>
            <a:chExt cx="2926080" cy="147481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0A09232-3078-66B3-9BBE-64A86043D2A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7AABBED-C890-EC8B-DD10-8E8146671F3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33846E9-6889-F2CC-59E9-CD9665890988}"/>
              </a:ext>
            </a:extLst>
          </p:cNvPr>
          <p:cNvGrpSpPr/>
          <p:nvPr/>
        </p:nvGrpSpPr>
        <p:grpSpPr>
          <a:xfrm>
            <a:off x="488713" y="3057046"/>
            <a:ext cx="2194560" cy="1106115"/>
            <a:chOff x="332936" y="2555951"/>
            <a:chExt cx="2926080" cy="147481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0C6EDCF-ECC7-82F6-03B8-84B9BC71DD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D8F8731-98C0-B7B4-9E0C-5C9D9CBAA1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1F89339-F456-71AC-D89F-12637968F992}"/>
              </a:ext>
            </a:extLst>
          </p:cNvPr>
          <p:cNvGrpSpPr/>
          <p:nvPr/>
        </p:nvGrpSpPr>
        <p:grpSpPr>
          <a:xfrm>
            <a:off x="1082136" y="1809961"/>
            <a:ext cx="2194560" cy="1106115"/>
            <a:chOff x="332936" y="2555951"/>
            <a:chExt cx="2926080" cy="14748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8FE3BD-8ED5-4CA7-7FEE-765747A740C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40F022-8F68-0C7D-92B9-A64E183561E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BA0967F-E722-E20A-DB1F-4980BB896953}"/>
              </a:ext>
            </a:extLst>
          </p:cNvPr>
          <p:cNvGrpSpPr/>
          <p:nvPr/>
        </p:nvGrpSpPr>
        <p:grpSpPr>
          <a:xfrm>
            <a:off x="5867304" y="1809961"/>
            <a:ext cx="2194560" cy="1106115"/>
            <a:chOff x="8921977" y="2875429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BE5BE5-C85E-F42F-56C8-F9CA389E3F2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850AD8-50FB-99C2-2B75-0E401CD9E2A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995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10496</TotalTime>
  <Words>472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 Teardrop Process – Slide Template</vt:lpstr>
      <vt:lpstr>Six Teardrop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Teardrop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2025-08-19T15:24:45Z</dcterms:modified>
  <cp:category>Charts &amp; Diagrams</cp:category>
</cp:coreProperties>
</file>