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64" r:id="rId4"/>
    <p:sldId id="363" r:id="rId5"/>
    <p:sldId id="365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90D6618-9924-4081-84F6-0C6F41E28BF8}" type="doc">
      <dgm:prSet loTypeId="urn:microsoft.com/office/officeart/2005/8/layout/venn2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3B60BBF-FCBB-4D34-81EF-1B7116031CCF}">
      <dgm:prSet phldrT="[Text]"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en-US" sz="1100" b="1" dirty="0"/>
            <a:t>Lorem Ipsum</a:t>
          </a:r>
        </a:p>
      </dgm:t>
    </dgm:pt>
    <dgm:pt modelId="{7846919F-3E5A-4361-9AB1-138F1865C490}" type="parTrans" cxnId="{47CAF49A-2A6E-4B10-9EA2-5D66D5247071}">
      <dgm:prSet/>
      <dgm:spPr/>
      <dgm:t>
        <a:bodyPr/>
        <a:lstStyle/>
        <a:p>
          <a:endParaRPr lang="en-US"/>
        </a:p>
      </dgm:t>
    </dgm:pt>
    <dgm:pt modelId="{7805E740-240B-4FDB-B5CC-F0071DA93ADF}" type="sibTrans" cxnId="{47CAF49A-2A6E-4B10-9EA2-5D66D5247071}">
      <dgm:prSet/>
      <dgm:spPr/>
      <dgm:t>
        <a:bodyPr/>
        <a:lstStyle/>
        <a:p>
          <a:endParaRPr lang="en-US"/>
        </a:p>
      </dgm:t>
    </dgm:pt>
    <dgm:pt modelId="{138815EA-61EE-469A-A290-D7110F1FAE33}">
      <dgm:prSet phldrT="[Text]"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>
        <a:solidFill>
          <a:schemeClr val="accent2"/>
        </a:solidFill>
        <a:ln>
          <a:noFill/>
        </a:ln>
      </dgm:spPr>
      <dgm:t>
        <a:bodyPr/>
        <a:lstStyle/>
        <a:p>
          <a:r>
            <a:rPr lang="en-US" sz="1100" b="1">
              <a:solidFill>
                <a:schemeClr val="tx1"/>
              </a:solidFill>
            </a:rPr>
            <a:t>Lorem Ipsum</a:t>
          </a:r>
          <a:endParaRPr lang="en-US" sz="1100" b="1" dirty="0">
            <a:solidFill>
              <a:schemeClr val="tx1"/>
            </a:solidFill>
          </a:endParaRPr>
        </a:p>
      </dgm:t>
    </dgm:pt>
    <dgm:pt modelId="{1A43490E-9D07-4538-BFAD-78CF8FF70954}" type="parTrans" cxnId="{CE66960B-29BF-476F-A63F-2FC4BF113331}">
      <dgm:prSet/>
      <dgm:spPr/>
      <dgm:t>
        <a:bodyPr/>
        <a:lstStyle/>
        <a:p>
          <a:endParaRPr lang="en-US"/>
        </a:p>
      </dgm:t>
    </dgm:pt>
    <dgm:pt modelId="{6A6164B9-1A2E-40B2-B49B-7E7646C5635C}" type="sibTrans" cxnId="{CE66960B-29BF-476F-A63F-2FC4BF113331}">
      <dgm:prSet/>
      <dgm:spPr/>
      <dgm:t>
        <a:bodyPr/>
        <a:lstStyle/>
        <a:p>
          <a:endParaRPr lang="en-US"/>
        </a:p>
      </dgm:t>
    </dgm:pt>
    <dgm:pt modelId="{AA1D6448-6516-4F8C-83A9-0219CF72722A}">
      <dgm:prSet phldrT="[Text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olidFill>
          <a:schemeClr val="accent3"/>
        </a:solidFill>
        <a:ln>
          <a:noFill/>
        </a:ln>
      </dgm:spPr>
      <dgm:t>
        <a:bodyPr/>
        <a:lstStyle/>
        <a:p>
          <a:r>
            <a:rPr lang="en-US" sz="1100" b="1">
              <a:solidFill>
                <a:schemeClr val="tx1"/>
              </a:solidFill>
            </a:rPr>
            <a:t>Lorem Ipsum</a:t>
          </a:r>
          <a:endParaRPr lang="en-US" sz="1100" b="1" dirty="0">
            <a:solidFill>
              <a:schemeClr val="tx1"/>
            </a:solidFill>
          </a:endParaRPr>
        </a:p>
      </dgm:t>
    </dgm:pt>
    <dgm:pt modelId="{23813ADF-03B7-4439-B9B4-EF8018FF67D0}" type="parTrans" cxnId="{8BAAAF1E-7548-49B7-B0CD-8B8DCE5E2562}">
      <dgm:prSet/>
      <dgm:spPr/>
      <dgm:t>
        <a:bodyPr/>
        <a:lstStyle/>
        <a:p>
          <a:endParaRPr lang="en-US"/>
        </a:p>
      </dgm:t>
    </dgm:pt>
    <dgm:pt modelId="{E7700523-5F9F-44FB-B5B2-3CB25F2F3E4B}" type="sibTrans" cxnId="{8BAAAF1E-7548-49B7-B0CD-8B8DCE5E2562}">
      <dgm:prSet/>
      <dgm:spPr/>
      <dgm:t>
        <a:bodyPr/>
        <a:lstStyle/>
        <a:p>
          <a:endParaRPr lang="en-US"/>
        </a:p>
      </dgm:t>
    </dgm:pt>
    <dgm:pt modelId="{D0487BAF-94A4-4B30-9738-EA5AB96DF3B2}">
      <dgm:prSet phldrT="[Text]"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>
        <a:solidFill>
          <a:schemeClr val="accent4"/>
        </a:solidFill>
        <a:ln>
          <a:noFill/>
        </a:ln>
      </dgm:spPr>
      <dgm:t>
        <a:bodyPr/>
        <a:lstStyle/>
        <a:p>
          <a:r>
            <a:rPr lang="en-US" sz="1100" b="1"/>
            <a:t>Lorem Ipsum</a:t>
          </a:r>
          <a:endParaRPr lang="en-US" sz="1100" b="1" dirty="0"/>
        </a:p>
      </dgm:t>
    </dgm:pt>
    <dgm:pt modelId="{B74D4121-4D61-4875-88B5-B27771E6EB76}" type="parTrans" cxnId="{9DC44EB4-B868-493B-83CE-ACC83803973A}">
      <dgm:prSet/>
      <dgm:spPr/>
      <dgm:t>
        <a:bodyPr/>
        <a:lstStyle/>
        <a:p>
          <a:endParaRPr lang="en-US"/>
        </a:p>
      </dgm:t>
    </dgm:pt>
    <dgm:pt modelId="{21509680-B2E9-43C7-A272-44A096195E65}" type="sibTrans" cxnId="{9DC44EB4-B868-493B-83CE-ACC83803973A}">
      <dgm:prSet/>
      <dgm:spPr/>
      <dgm:t>
        <a:bodyPr/>
        <a:lstStyle/>
        <a:p>
          <a:endParaRPr lang="en-US"/>
        </a:p>
      </dgm:t>
    </dgm:pt>
    <dgm:pt modelId="{52976EE7-FFE7-4D16-8130-958467466F61}">
      <dgm:prSet phldrT="[Text]" custT="1">
        <dgm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dgm:style>
      </dgm:prSet>
      <dgm:spPr>
        <a:solidFill>
          <a:schemeClr val="accent6"/>
        </a:solidFill>
      </dgm:spPr>
      <dgm:t>
        <a:bodyPr/>
        <a:lstStyle/>
        <a:p>
          <a:r>
            <a:rPr lang="en-US" sz="1100" b="1" dirty="0">
              <a:solidFill>
                <a:schemeClr val="bg1"/>
              </a:solidFill>
            </a:rPr>
            <a:t>Lorem Ipsum</a:t>
          </a:r>
        </a:p>
      </dgm:t>
    </dgm:pt>
    <dgm:pt modelId="{4CB4720C-D464-47E3-AE47-676D4FCC232D}" type="parTrans" cxnId="{FF383576-C454-4F93-9A95-5B6EB35AC040}">
      <dgm:prSet/>
      <dgm:spPr/>
      <dgm:t>
        <a:bodyPr/>
        <a:lstStyle/>
        <a:p>
          <a:endParaRPr lang="en-US"/>
        </a:p>
      </dgm:t>
    </dgm:pt>
    <dgm:pt modelId="{E063E913-4EF6-4CE0-84EC-1848935D0CA5}" type="sibTrans" cxnId="{FF383576-C454-4F93-9A95-5B6EB35AC040}">
      <dgm:prSet/>
      <dgm:spPr/>
      <dgm:t>
        <a:bodyPr/>
        <a:lstStyle/>
        <a:p>
          <a:endParaRPr lang="en-US"/>
        </a:p>
      </dgm:t>
    </dgm:pt>
    <dgm:pt modelId="{4567037D-C32E-4539-A31D-02AAE7E65EB9}">
      <dgm:prSet phldrT="[Text]"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>
        <a:solidFill>
          <a:schemeClr val="accent5"/>
        </a:solidFill>
        <a:ln>
          <a:noFill/>
        </a:ln>
      </dgm:spPr>
      <dgm:t>
        <a:bodyPr/>
        <a:lstStyle/>
        <a:p>
          <a:r>
            <a:rPr lang="en-US" sz="1100" b="1" dirty="0">
              <a:solidFill>
                <a:schemeClr val="tx1"/>
              </a:solidFill>
            </a:rPr>
            <a:t>Lorem Ipsum</a:t>
          </a:r>
        </a:p>
      </dgm:t>
    </dgm:pt>
    <dgm:pt modelId="{C54C4FC8-BE1D-44C8-9F81-ED8E29A1C9DF}" type="parTrans" cxnId="{24453A07-5B25-48E8-A9A6-7C7BC814FEF8}">
      <dgm:prSet/>
      <dgm:spPr/>
      <dgm:t>
        <a:bodyPr/>
        <a:lstStyle/>
        <a:p>
          <a:endParaRPr lang="en-US"/>
        </a:p>
      </dgm:t>
    </dgm:pt>
    <dgm:pt modelId="{2F643AB0-6DC2-4ADA-815D-C9FDA6DED014}" type="sibTrans" cxnId="{24453A07-5B25-48E8-A9A6-7C7BC814FEF8}">
      <dgm:prSet/>
      <dgm:spPr/>
      <dgm:t>
        <a:bodyPr/>
        <a:lstStyle/>
        <a:p>
          <a:endParaRPr lang="en-US"/>
        </a:p>
      </dgm:t>
    </dgm:pt>
    <dgm:pt modelId="{9E76D931-EB85-4BE3-A5F1-8E01FFCE3958}" type="pres">
      <dgm:prSet presAssocID="{090D6618-9924-4081-84F6-0C6F41E28BF8}" presName="Name0" presStyleCnt="0">
        <dgm:presLayoutVars>
          <dgm:chMax val="7"/>
          <dgm:resizeHandles val="exact"/>
        </dgm:presLayoutVars>
      </dgm:prSet>
      <dgm:spPr/>
    </dgm:pt>
    <dgm:pt modelId="{15705A1E-ACED-43E5-9D02-15F91C8FEF53}" type="pres">
      <dgm:prSet presAssocID="{090D6618-9924-4081-84F6-0C6F41E28BF8}" presName="comp1" presStyleCnt="0"/>
      <dgm:spPr/>
    </dgm:pt>
    <dgm:pt modelId="{DC3E4FF5-DAB7-4684-8652-437384161DF3}" type="pres">
      <dgm:prSet presAssocID="{090D6618-9924-4081-84F6-0C6F41E28BF8}" presName="circle1" presStyleLbl="node1" presStyleIdx="0" presStyleCnt="6"/>
      <dgm:spPr/>
    </dgm:pt>
    <dgm:pt modelId="{2C944BAA-FA91-4240-85EB-13EF5CA4DF38}" type="pres">
      <dgm:prSet presAssocID="{090D6618-9924-4081-84F6-0C6F41E28BF8}" presName="c1text" presStyleLbl="node1" presStyleIdx="0" presStyleCnt="6">
        <dgm:presLayoutVars>
          <dgm:bulletEnabled val="1"/>
        </dgm:presLayoutVars>
      </dgm:prSet>
      <dgm:spPr/>
    </dgm:pt>
    <dgm:pt modelId="{4D01A241-1EF9-4982-BE17-9CF9FC3E8AF6}" type="pres">
      <dgm:prSet presAssocID="{090D6618-9924-4081-84F6-0C6F41E28BF8}" presName="comp2" presStyleCnt="0"/>
      <dgm:spPr/>
    </dgm:pt>
    <dgm:pt modelId="{F3020E93-278C-47B7-BF9B-EC194CC7E625}" type="pres">
      <dgm:prSet presAssocID="{090D6618-9924-4081-84F6-0C6F41E28BF8}" presName="circle2" presStyleLbl="node1" presStyleIdx="1" presStyleCnt="6"/>
      <dgm:spPr/>
    </dgm:pt>
    <dgm:pt modelId="{90A0E054-B5F1-448D-A735-9A2B56B644A3}" type="pres">
      <dgm:prSet presAssocID="{090D6618-9924-4081-84F6-0C6F41E28BF8}" presName="c2text" presStyleLbl="node1" presStyleIdx="1" presStyleCnt="6">
        <dgm:presLayoutVars>
          <dgm:bulletEnabled val="1"/>
        </dgm:presLayoutVars>
      </dgm:prSet>
      <dgm:spPr/>
    </dgm:pt>
    <dgm:pt modelId="{C2D8D62F-27D1-4389-929D-CE84DBD4DD1E}" type="pres">
      <dgm:prSet presAssocID="{090D6618-9924-4081-84F6-0C6F41E28BF8}" presName="comp3" presStyleCnt="0"/>
      <dgm:spPr/>
    </dgm:pt>
    <dgm:pt modelId="{B5C9FEB3-07C2-4E92-8A4F-65A023B1C570}" type="pres">
      <dgm:prSet presAssocID="{090D6618-9924-4081-84F6-0C6F41E28BF8}" presName="circle3" presStyleLbl="node1" presStyleIdx="2" presStyleCnt="6"/>
      <dgm:spPr/>
    </dgm:pt>
    <dgm:pt modelId="{A9043C96-B9EC-4481-B259-9FF9C4207F26}" type="pres">
      <dgm:prSet presAssocID="{090D6618-9924-4081-84F6-0C6F41E28BF8}" presName="c3text" presStyleLbl="node1" presStyleIdx="2" presStyleCnt="6">
        <dgm:presLayoutVars>
          <dgm:bulletEnabled val="1"/>
        </dgm:presLayoutVars>
      </dgm:prSet>
      <dgm:spPr/>
    </dgm:pt>
    <dgm:pt modelId="{6BE53204-CB47-4A17-BBB4-E9FACA6D23D0}" type="pres">
      <dgm:prSet presAssocID="{090D6618-9924-4081-84F6-0C6F41E28BF8}" presName="comp4" presStyleCnt="0"/>
      <dgm:spPr/>
    </dgm:pt>
    <dgm:pt modelId="{F8D2129F-26D4-4971-9172-8ACFF8979F8E}" type="pres">
      <dgm:prSet presAssocID="{090D6618-9924-4081-84F6-0C6F41E28BF8}" presName="circle4" presStyleLbl="node1" presStyleIdx="3" presStyleCnt="6"/>
      <dgm:spPr/>
    </dgm:pt>
    <dgm:pt modelId="{4E12EDE0-7108-4071-85D5-4866259ABFE1}" type="pres">
      <dgm:prSet presAssocID="{090D6618-9924-4081-84F6-0C6F41E28BF8}" presName="c4text" presStyleLbl="node1" presStyleIdx="3" presStyleCnt="6">
        <dgm:presLayoutVars>
          <dgm:bulletEnabled val="1"/>
        </dgm:presLayoutVars>
      </dgm:prSet>
      <dgm:spPr/>
    </dgm:pt>
    <dgm:pt modelId="{9A81E8DC-078C-4814-BF05-F049DF019EF3}" type="pres">
      <dgm:prSet presAssocID="{090D6618-9924-4081-84F6-0C6F41E28BF8}" presName="comp5" presStyleCnt="0"/>
      <dgm:spPr/>
    </dgm:pt>
    <dgm:pt modelId="{133BDF6D-4BC0-4A66-9172-F6D329C52CD7}" type="pres">
      <dgm:prSet presAssocID="{090D6618-9924-4081-84F6-0C6F41E28BF8}" presName="circle5" presStyleLbl="node1" presStyleIdx="4" presStyleCnt="6"/>
      <dgm:spPr/>
    </dgm:pt>
    <dgm:pt modelId="{D3A025E9-0B52-4B42-80F7-A840921E83BE}" type="pres">
      <dgm:prSet presAssocID="{090D6618-9924-4081-84F6-0C6F41E28BF8}" presName="c5text" presStyleLbl="node1" presStyleIdx="4" presStyleCnt="6">
        <dgm:presLayoutVars>
          <dgm:bulletEnabled val="1"/>
        </dgm:presLayoutVars>
      </dgm:prSet>
      <dgm:spPr/>
    </dgm:pt>
    <dgm:pt modelId="{B9667655-428A-42D5-9D74-6C840D3E8A6A}" type="pres">
      <dgm:prSet presAssocID="{090D6618-9924-4081-84F6-0C6F41E28BF8}" presName="comp6" presStyleCnt="0"/>
      <dgm:spPr/>
    </dgm:pt>
    <dgm:pt modelId="{567B3A0B-0338-44A5-8209-77C840AF6C8C}" type="pres">
      <dgm:prSet presAssocID="{090D6618-9924-4081-84F6-0C6F41E28BF8}" presName="circle6" presStyleLbl="node1" presStyleIdx="5" presStyleCnt="6"/>
      <dgm:spPr/>
    </dgm:pt>
    <dgm:pt modelId="{DF62BFDA-F9D3-4479-B0E6-FBD11CA809B7}" type="pres">
      <dgm:prSet presAssocID="{090D6618-9924-4081-84F6-0C6F41E28BF8}" presName="c6text" presStyleLbl="node1" presStyleIdx="5" presStyleCnt="6">
        <dgm:presLayoutVars>
          <dgm:bulletEnabled val="1"/>
        </dgm:presLayoutVars>
      </dgm:prSet>
      <dgm:spPr/>
    </dgm:pt>
  </dgm:ptLst>
  <dgm:cxnLst>
    <dgm:cxn modelId="{24453A07-5B25-48E8-A9A6-7C7BC814FEF8}" srcId="{090D6618-9924-4081-84F6-0C6F41E28BF8}" destId="{4567037D-C32E-4539-A31D-02AAE7E65EB9}" srcOrd="4" destOrd="0" parTransId="{C54C4FC8-BE1D-44C8-9F81-ED8E29A1C9DF}" sibTransId="{2F643AB0-6DC2-4ADA-815D-C9FDA6DED014}"/>
    <dgm:cxn modelId="{CE66960B-29BF-476F-A63F-2FC4BF113331}" srcId="{090D6618-9924-4081-84F6-0C6F41E28BF8}" destId="{138815EA-61EE-469A-A290-D7110F1FAE33}" srcOrd="1" destOrd="0" parTransId="{1A43490E-9D07-4538-BFAD-78CF8FF70954}" sibTransId="{6A6164B9-1A2E-40B2-B49B-7E7646C5635C}"/>
    <dgm:cxn modelId="{F400FF0D-13C3-4076-87E1-691C9626BA8E}" type="presOf" srcId="{52976EE7-FFE7-4D16-8130-958467466F61}" destId="{567B3A0B-0338-44A5-8209-77C840AF6C8C}" srcOrd="0" destOrd="0" presId="urn:microsoft.com/office/officeart/2005/8/layout/venn2"/>
    <dgm:cxn modelId="{6B9B5A12-3C81-4BD7-89A6-8D3C60E6F0D1}" type="presOf" srcId="{D0487BAF-94A4-4B30-9738-EA5AB96DF3B2}" destId="{F8D2129F-26D4-4971-9172-8ACFF8979F8E}" srcOrd="0" destOrd="0" presId="urn:microsoft.com/office/officeart/2005/8/layout/venn2"/>
    <dgm:cxn modelId="{DC46BB1C-A32A-45DC-9CC7-A9CA883BD604}" type="presOf" srcId="{138815EA-61EE-469A-A290-D7110F1FAE33}" destId="{90A0E054-B5F1-448D-A735-9A2B56B644A3}" srcOrd="1" destOrd="0" presId="urn:microsoft.com/office/officeart/2005/8/layout/venn2"/>
    <dgm:cxn modelId="{8BAAAF1E-7548-49B7-B0CD-8B8DCE5E2562}" srcId="{090D6618-9924-4081-84F6-0C6F41E28BF8}" destId="{AA1D6448-6516-4F8C-83A9-0219CF72722A}" srcOrd="2" destOrd="0" parTransId="{23813ADF-03B7-4439-B9B4-EF8018FF67D0}" sibTransId="{E7700523-5F9F-44FB-B5B2-3CB25F2F3E4B}"/>
    <dgm:cxn modelId="{FF383576-C454-4F93-9A95-5B6EB35AC040}" srcId="{090D6618-9924-4081-84F6-0C6F41E28BF8}" destId="{52976EE7-FFE7-4D16-8130-958467466F61}" srcOrd="5" destOrd="0" parTransId="{4CB4720C-D464-47E3-AE47-676D4FCC232D}" sibTransId="{E063E913-4EF6-4CE0-84EC-1848935D0CA5}"/>
    <dgm:cxn modelId="{C355207D-3A3E-4826-9E73-3832C94A9C97}" type="presOf" srcId="{4567037D-C32E-4539-A31D-02AAE7E65EB9}" destId="{D3A025E9-0B52-4B42-80F7-A840921E83BE}" srcOrd="1" destOrd="0" presId="urn:microsoft.com/office/officeart/2005/8/layout/venn2"/>
    <dgm:cxn modelId="{19033C84-5DA1-469D-B1F2-DFCB133E5C5B}" type="presOf" srcId="{63B60BBF-FCBB-4D34-81EF-1B7116031CCF}" destId="{2C944BAA-FA91-4240-85EB-13EF5CA4DF38}" srcOrd="1" destOrd="0" presId="urn:microsoft.com/office/officeart/2005/8/layout/venn2"/>
    <dgm:cxn modelId="{B99A4298-6180-4317-9260-B41CFA1C657C}" type="presOf" srcId="{4567037D-C32E-4539-A31D-02AAE7E65EB9}" destId="{133BDF6D-4BC0-4A66-9172-F6D329C52CD7}" srcOrd="0" destOrd="0" presId="urn:microsoft.com/office/officeart/2005/8/layout/venn2"/>
    <dgm:cxn modelId="{47CAF49A-2A6E-4B10-9EA2-5D66D5247071}" srcId="{090D6618-9924-4081-84F6-0C6F41E28BF8}" destId="{63B60BBF-FCBB-4D34-81EF-1B7116031CCF}" srcOrd="0" destOrd="0" parTransId="{7846919F-3E5A-4361-9AB1-138F1865C490}" sibTransId="{7805E740-240B-4FDB-B5CC-F0071DA93ADF}"/>
    <dgm:cxn modelId="{3AC054B1-E3EE-47C7-B1F3-5C044F1EF343}" type="presOf" srcId="{63B60BBF-FCBB-4D34-81EF-1B7116031CCF}" destId="{DC3E4FF5-DAB7-4684-8652-437384161DF3}" srcOrd="0" destOrd="0" presId="urn:microsoft.com/office/officeart/2005/8/layout/venn2"/>
    <dgm:cxn modelId="{9DC44EB4-B868-493B-83CE-ACC83803973A}" srcId="{090D6618-9924-4081-84F6-0C6F41E28BF8}" destId="{D0487BAF-94A4-4B30-9738-EA5AB96DF3B2}" srcOrd="3" destOrd="0" parTransId="{B74D4121-4D61-4875-88B5-B27771E6EB76}" sibTransId="{21509680-B2E9-43C7-A272-44A096195E65}"/>
    <dgm:cxn modelId="{9B86BCC7-9102-472D-95F0-21A6C3C48DE4}" type="presOf" srcId="{090D6618-9924-4081-84F6-0C6F41E28BF8}" destId="{9E76D931-EB85-4BE3-A5F1-8E01FFCE3958}" srcOrd="0" destOrd="0" presId="urn:microsoft.com/office/officeart/2005/8/layout/venn2"/>
    <dgm:cxn modelId="{DF154DD1-9E98-46A1-8A39-1B5CAF81B0C0}" type="presOf" srcId="{52976EE7-FFE7-4D16-8130-958467466F61}" destId="{DF62BFDA-F9D3-4479-B0E6-FBD11CA809B7}" srcOrd="1" destOrd="0" presId="urn:microsoft.com/office/officeart/2005/8/layout/venn2"/>
    <dgm:cxn modelId="{ABE94DDA-606D-446D-9D2C-FFB8786FFE33}" type="presOf" srcId="{AA1D6448-6516-4F8C-83A9-0219CF72722A}" destId="{A9043C96-B9EC-4481-B259-9FF9C4207F26}" srcOrd="1" destOrd="0" presId="urn:microsoft.com/office/officeart/2005/8/layout/venn2"/>
    <dgm:cxn modelId="{F8B994DF-1DE2-45CA-915D-FA946CF697A4}" type="presOf" srcId="{138815EA-61EE-469A-A290-D7110F1FAE33}" destId="{F3020E93-278C-47B7-BF9B-EC194CC7E625}" srcOrd="0" destOrd="0" presId="urn:microsoft.com/office/officeart/2005/8/layout/venn2"/>
    <dgm:cxn modelId="{98DC9AE2-9CF8-4399-A065-B78B4E76C979}" type="presOf" srcId="{AA1D6448-6516-4F8C-83A9-0219CF72722A}" destId="{B5C9FEB3-07C2-4E92-8A4F-65A023B1C570}" srcOrd="0" destOrd="0" presId="urn:microsoft.com/office/officeart/2005/8/layout/venn2"/>
    <dgm:cxn modelId="{D9BCE4F9-CED0-4F03-9D2D-1255E83F0AC5}" type="presOf" srcId="{D0487BAF-94A4-4B30-9738-EA5AB96DF3B2}" destId="{4E12EDE0-7108-4071-85D5-4866259ABFE1}" srcOrd="1" destOrd="0" presId="urn:microsoft.com/office/officeart/2005/8/layout/venn2"/>
    <dgm:cxn modelId="{7DB04E48-5EE0-4BAB-AC8D-E9C227393965}" type="presParOf" srcId="{9E76D931-EB85-4BE3-A5F1-8E01FFCE3958}" destId="{15705A1E-ACED-43E5-9D02-15F91C8FEF53}" srcOrd="0" destOrd="0" presId="urn:microsoft.com/office/officeart/2005/8/layout/venn2"/>
    <dgm:cxn modelId="{F9A82855-F014-43CE-96AA-BD56340E6E7C}" type="presParOf" srcId="{15705A1E-ACED-43E5-9D02-15F91C8FEF53}" destId="{DC3E4FF5-DAB7-4684-8652-437384161DF3}" srcOrd="0" destOrd="0" presId="urn:microsoft.com/office/officeart/2005/8/layout/venn2"/>
    <dgm:cxn modelId="{C681643B-ABFC-4B96-B6ED-7B90E1685F02}" type="presParOf" srcId="{15705A1E-ACED-43E5-9D02-15F91C8FEF53}" destId="{2C944BAA-FA91-4240-85EB-13EF5CA4DF38}" srcOrd="1" destOrd="0" presId="urn:microsoft.com/office/officeart/2005/8/layout/venn2"/>
    <dgm:cxn modelId="{A857D5DC-CE42-4D9F-AEBB-09200DDC34F1}" type="presParOf" srcId="{9E76D931-EB85-4BE3-A5F1-8E01FFCE3958}" destId="{4D01A241-1EF9-4982-BE17-9CF9FC3E8AF6}" srcOrd="1" destOrd="0" presId="urn:microsoft.com/office/officeart/2005/8/layout/venn2"/>
    <dgm:cxn modelId="{DF7DDDCF-E2D2-47BD-9205-98DE22AAB77C}" type="presParOf" srcId="{4D01A241-1EF9-4982-BE17-9CF9FC3E8AF6}" destId="{F3020E93-278C-47B7-BF9B-EC194CC7E625}" srcOrd="0" destOrd="0" presId="urn:microsoft.com/office/officeart/2005/8/layout/venn2"/>
    <dgm:cxn modelId="{F3258D7C-193B-45D5-8961-F913ED1CC915}" type="presParOf" srcId="{4D01A241-1EF9-4982-BE17-9CF9FC3E8AF6}" destId="{90A0E054-B5F1-448D-A735-9A2B56B644A3}" srcOrd="1" destOrd="0" presId="urn:microsoft.com/office/officeart/2005/8/layout/venn2"/>
    <dgm:cxn modelId="{28948AA2-557D-41BD-B6C6-107ED0AB1BA6}" type="presParOf" srcId="{9E76D931-EB85-4BE3-A5F1-8E01FFCE3958}" destId="{C2D8D62F-27D1-4389-929D-CE84DBD4DD1E}" srcOrd="2" destOrd="0" presId="urn:microsoft.com/office/officeart/2005/8/layout/venn2"/>
    <dgm:cxn modelId="{9CD65D7D-8B5F-4A23-9DA2-A4D1733EECB9}" type="presParOf" srcId="{C2D8D62F-27D1-4389-929D-CE84DBD4DD1E}" destId="{B5C9FEB3-07C2-4E92-8A4F-65A023B1C570}" srcOrd="0" destOrd="0" presId="urn:microsoft.com/office/officeart/2005/8/layout/venn2"/>
    <dgm:cxn modelId="{07C72459-0352-4E64-A6C5-FDF55000D9A3}" type="presParOf" srcId="{C2D8D62F-27D1-4389-929D-CE84DBD4DD1E}" destId="{A9043C96-B9EC-4481-B259-9FF9C4207F26}" srcOrd="1" destOrd="0" presId="urn:microsoft.com/office/officeart/2005/8/layout/venn2"/>
    <dgm:cxn modelId="{F9ADD112-BE6F-488D-B052-E84D12CEC7A6}" type="presParOf" srcId="{9E76D931-EB85-4BE3-A5F1-8E01FFCE3958}" destId="{6BE53204-CB47-4A17-BBB4-E9FACA6D23D0}" srcOrd="3" destOrd="0" presId="urn:microsoft.com/office/officeart/2005/8/layout/venn2"/>
    <dgm:cxn modelId="{8A39CBFE-F544-494E-9E23-E926A3EC8551}" type="presParOf" srcId="{6BE53204-CB47-4A17-BBB4-E9FACA6D23D0}" destId="{F8D2129F-26D4-4971-9172-8ACFF8979F8E}" srcOrd="0" destOrd="0" presId="urn:microsoft.com/office/officeart/2005/8/layout/venn2"/>
    <dgm:cxn modelId="{B590DED2-9745-4E18-BAB4-08972543B073}" type="presParOf" srcId="{6BE53204-CB47-4A17-BBB4-E9FACA6D23D0}" destId="{4E12EDE0-7108-4071-85D5-4866259ABFE1}" srcOrd="1" destOrd="0" presId="urn:microsoft.com/office/officeart/2005/8/layout/venn2"/>
    <dgm:cxn modelId="{0A0D5374-159A-43A9-9258-130A471AB8BE}" type="presParOf" srcId="{9E76D931-EB85-4BE3-A5F1-8E01FFCE3958}" destId="{9A81E8DC-078C-4814-BF05-F049DF019EF3}" srcOrd="4" destOrd="0" presId="urn:microsoft.com/office/officeart/2005/8/layout/venn2"/>
    <dgm:cxn modelId="{F17A32CA-4D3C-4B2B-9517-B58F965A7110}" type="presParOf" srcId="{9A81E8DC-078C-4814-BF05-F049DF019EF3}" destId="{133BDF6D-4BC0-4A66-9172-F6D329C52CD7}" srcOrd="0" destOrd="0" presId="urn:microsoft.com/office/officeart/2005/8/layout/venn2"/>
    <dgm:cxn modelId="{83AAE994-68CA-4395-A038-EA6576E09568}" type="presParOf" srcId="{9A81E8DC-078C-4814-BF05-F049DF019EF3}" destId="{D3A025E9-0B52-4B42-80F7-A840921E83BE}" srcOrd="1" destOrd="0" presId="urn:microsoft.com/office/officeart/2005/8/layout/venn2"/>
    <dgm:cxn modelId="{A88D6C4F-E5CD-41B7-A740-B00BB1D7785A}" type="presParOf" srcId="{9E76D931-EB85-4BE3-A5F1-8E01FFCE3958}" destId="{B9667655-428A-42D5-9D74-6C840D3E8A6A}" srcOrd="5" destOrd="0" presId="urn:microsoft.com/office/officeart/2005/8/layout/venn2"/>
    <dgm:cxn modelId="{75E818F1-3F2A-4DD8-804E-A65F6F668C88}" type="presParOf" srcId="{B9667655-428A-42D5-9D74-6C840D3E8A6A}" destId="{567B3A0B-0338-44A5-8209-77C840AF6C8C}" srcOrd="0" destOrd="0" presId="urn:microsoft.com/office/officeart/2005/8/layout/venn2"/>
    <dgm:cxn modelId="{E8245288-4F2E-47BA-9139-CF8D58F7A657}" type="presParOf" srcId="{B9667655-428A-42D5-9D74-6C840D3E8A6A}" destId="{DF62BFDA-F9D3-4479-B0E6-FBD11CA809B7}" srcOrd="1" destOrd="0" presId="urn:microsoft.com/office/officeart/2005/8/layout/venn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3E4FF5-DAB7-4684-8652-437384161DF3}">
      <dsp:nvSpPr>
        <dsp:cNvPr id="0" name=""/>
        <dsp:cNvSpPr/>
      </dsp:nvSpPr>
      <dsp:spPr>
        <a:xfrm>
          <a:off x="850899" y="0"/>
          <a:ext cx="3403600" cy="3403600"/>
        </a:xfrm>
        <a:prstGeom prst="ellipse">
          <a:avLst/>
        </a:prstGeom>
        <a:solidFill>
          <a:schemeClr val="accent1"/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Lorem Ipsum</a:t>
          </a:r>
        </a:p>
      </dsp:txBody>
      <dsp:txXfrm>
        <a:off x="1914524" y="170180"/>
        <a:ext cx="1276350" cy="340360"/>
      </dsp:txXfrm>
    </dsp:sp>
    <dsp:sp modelId="{F3020E93-278C-47B7-BF9B-EC194CC7E625}">
      <dsp:nvSpPr>
        <dsp:cNvPr id="0" name=""/>
        <dsp:cNvSpPr/>
      </dsp:nvSpPr>
      <dsp:spPr>
        <a:xfrm>
          <a:off x="1106169" y="510539"/>
          <a:ext cx="2893060" cy="2893060"/>
        </a:xfrm>
        <a:prstGeom prst="ellipse">
          <a:avLst/>
        </a:prstGeom>
        <a:solidFill>
          <a:schemeClr val="accent2"/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>
              <a:solidFill>
                <a:schemeClr val="tx1"/>
              </a:solidFill>
            </a:rPr>
            <a:t>Lorem Ipsum</a:t>
          </a:r>
          <a:endParaRPr lang="en-US" sz="1100" b="1" kern="1200" dirty="0">
            <a:solidFill>
              <a:schemeClr val="tx1"/>
            </a:solidFill>
          </a:endParaRPr>
        </a:p>
      </dsp:txBody>
      <dsp:txXfrm>
        <a:off x="1928883" y="676890"/>
        <a:ext cx="1247632" cy="332701"/>
      </dsp:txXfrm>
    </dsp:sp>
    <dsp:sp modelId="{B5C9FEB3-07C2-4E92-8A4F-65A023B1C570}">
      <dsp:nvSpPr>
        <dsp:cNvPr id="0" name=""/>
        <dsp:cNvSpPr/>
      </dsp:nvSpPr>
      <dsp:spPr>
        <a:xfrm>
          <a:off x="1361439" y="1021079"/>
          <a:ext cx="2382520" cy="2382520"/>
        </a:xfrm>
        <a:prstGeom prst="ellipse">
          <a:avLst/>
        </a:prstGeom>
        <a:solidFill>
          <a:schemeClr val="accent3"/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>
              <a:solidFill>
                <a:schemeClr val="tx1"/>
              </a:solidFill>
            </a:rPr>
            <a:t>Lorem Ipsum</a:t>
          </a:r>
          <a:endParaRPr lang="en-US" sz="1100" b="1" kern="1200" dirty="0">
            <a:solidFill>
              <a:schemeClr val="tx1"/>
            </a:solidFill>
          </a:endParaRPr>
        </a:p>
      </dsp:txBody>
      <dsp:txXfrm>
        <a:off x="1936222" y="1185473"/>
        <a:ext cx="1232954" cy="328787"/>
      </dsp:txXfrm>
    </dsp:sp>
    <dsp:sp modelId="{F8D2129F-26D4-4971-9172-8ACFF8979F8E}">
      <dsp:nvSpPr>
        <dsp:cNvPr id="0" name=""/>
        <dsp:cNvSpPr/>
      </dsp:nvSpPr>
      <dsp:spPr>
        <a:xfrm>
          <a:off x="1616709" y="1531620"/>
          <a:ext cx="1871980" cy="1871980"/>
        </a:xfrm>
        <a:prstGeom prst="ellipse">
          <a:avLst/>
        </a:prstGeom>
        <a:solidFill>
          <a:schemeClr val="accent4"/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/>
            <a:t>Lorem Ipsum</a:t>
          </a:r>
          <a:endParaRPr lang="en-US" sz="1100" b="1" kern="1200" dirty="0"/>
        </a:p>
      </dsp:txBody>
      <dsp:txXfrm>
        <a:off x="2047264" y="1700098"/>
        <a:ext cx="1010869" cy="336956"/>
      </dsp:txXfrm>
    </dsp:sp>
    <dsp:sp modelId="{133BDF6D-4BC0-4A66-9172-F6D329C52CD7}">
      <dsp:nvSpPr>
        <dsp:cNvPr id="0" name=""/>
        <dsp:cNvSpPr/>
      </dsp:nvSpPr>
      <dsp:spPr>
        <a:xfrm>
          <a:off x="1871979" y="2042160"/>
          <a:ext cx="1361440" cy="1361440"/>
        </a:xfrm>
        <a:prstGeom prst="ellipse">
          <a:avLst/>
        </a:prstGeom>
        <a:solidFill>
          <a:schemeClr val="accent5"/>
        </a:solidFill>
        <a:ln w="6350" cap="flat" cmpd="sng" algn="ctr">
          <a:noFill/>
          <a:prstDash val="solid"/>
          <a:miter lim="800000"/>
        </a:ln>
        <a:effectLst/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chemeClr val="tx1"/>
              </a:solidFill>
            </a:rPr>
            <a:t>Lorem Ipsum</a:t>
          </a:r>
        </a:p>
      </dsp:txBody>
      <dsp:txXfrm>
        <a:off x="2110231" y="2212340"/>
        <a:ext cx="884936" cy="340360"/>
      </dsp:txXfrm>
    </dsp:sp>
    <dsp:sp modelId="{567B3A0B-0338-44A5-8209-77C840AF6C8C}">
      <dsp:nvSpPr>
        <dsp:cNvPr id="0" name=""/>
        <dsp:cNvSpPr/>
      </dsp:nvSpPr>
      <dsp:spPr>
        <a:xfrm>
          <a:off x="2127249" y="2552700"/>
          <a:ext cx="850900" cy="850900"/>
        </a:xfrm>
        <a:prstGeom prst="ellipse">
          <a:avLst/>
        </a:prstGeom>
        <a:solidFill>
          <a:schemeClr val="accent6"/>
        </a:soli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3">
          <a:schemeClr val="accent6"/>
        </a:fillRef>
        <a:effectRef idx="2">
          <a:schemeClr val="accent6"/>
        </a:effectRef>
        <a:fontRef idx="minor">
          <a:schemeClr val="lt1"/>
        </a:fontRef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>
              <a:solidFill>
                <a:schemeClr val="bg1"/>
              </a:solidFill>
            </a:rPr>
            <a:t>Lorem Ipsum</a:t>
          </a:r>
        </a:p>
      </dsp:txBody>
      <dsp:txXfrm>
        <a:off x="2251860" y="2765425"/>
        <a:ext cx="601677" cy="4254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46B9CD-AFE3-BE35-E3ED-151BEEE723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26A7CB-4C23-4457-4EE9-36B5885A66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BFADD4-3ABD-D08D-B667-C578190092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DED875-3AD8-629B-8907-C4D3126D64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1566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D1F57-68DE-5209-1FFD-948A4A93C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387F55-1F3C-383F-82F2-C9100F58D9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2CDF03-86F3-2180-F30F-A2AE389D6E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443D0A-B379-8301-5A0A-6C057D7FC4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2663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F30F25-066F-B591-B270-4B3F8A6F3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D7C426-0101-4372-1ECA-54EA7A12FF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66D50B-044E-3051-78FE-899712104C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142C4-E545-65B1-899C-9CA26518B7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566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5D672-9744-0AD2-2624-40B488011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7040AE-1816-C570-CE15-F40C5CA09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Stacked Venn (SmartArt)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FF8B758-3FB8-07F4-3853-066A859EC52D}"/>
              </a:ext>
            </a:extLst>
          </p:cNvPr>
          <p:cNvGrpSpPr/>
          <p:nvPr/>
        </p:nvGrpSpPr>
        <p:grpSpPr>
          <a:xfrm>
            <a:off x="6695611" y="3013822"/>
            <a:ext cx="2194560" cy="1106115"/>
            <a:chOff x="8921977" y="2875429"/>
            <a:chExt cx="2926080" cy="147481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F2FB15D-A8E1-B754-72EB-172AE03287FF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94FD037-CA81-051B-9374-D08C357478B7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23EE759-1D75-79B8-DA74-2D226C6202BB}"/>
              </a:ext>
            </a:extLst>
          </p:cNvPr>
          <p:cNvGrpSpPr/>
          <p:nvPr/>
        </p:nvGrpSpPr>
        <p:grpSpPr>
          <a:xfrm>
            <a:off x="6695611" y="4292641"/>
            <a:ext cx="2194560" cy="1106115"/>
            <a:chOff x="8921977" y="4580523"/>
            <a:chExt cx="2926080" cy="1474819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A83C36B-DE7C-4D48-BBAA-5D1474CABBAC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2DB7C71-93C9-E462-14A4-B92671238944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FCBC5E0-B913-240F-7791-0529721F937B}"/>
              </a:ext>
            </a:extLst>
          </p:cNvPr>
          <p:cNvGrpSpPr/>
          <p:nvPr/>
        </p:nvGrpSpPr>
        <p:grpSpPr>
          <a:xfrm>
            <a:off x="253830" y="3013822"/>
            <a:ext cx="2194560" cy="1106115"/>
            <a:chOff x="332936" y="2875429"/>
            <a:chExt cx="2926080" cy="1474819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D55E5D7-BC15-4992-4817-3CCA58FD7E97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CD99F88-919A-0633-D396-D0441091960A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042E3C4-E133-C4F8-B595-F95CB0DD4907}"/>
              </a:ext>
            </a:extLst>
          </p:cNvPr>
          <p:cNvGrpSpPr/>
          <p:nvPr/>
        </p:nvGrpSpPr>
        <p:grpSpPr>
          <a:xfrm>
            <a:off x="253830" y="4292641"/>
            <a:ext cx="2194560" cy="1106115"/>
            <a:chOff x="332936" y="4580523"/>
            <a:chExt cx="2926080" cy="147481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39AD788-C8CF-A4BD-1E6D-F1DB79CD4EF0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F000DB7-C840-97DF-D6D6-F11DCE46EA9A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84F4A0A-A736-5A75-3DE7-7655EE554A93}"/>
              </a:ext>
            </a:extLst>
          </p:cNvPr>
          <p:cNvGrpSpPr/>
          <p:nvPr/>
        </p:nvGrpSpPr>
        <p:grpSpPr>
          <a:xfrm>
            <a:off x="6695611" y="1735000"/>
            <a:ext cx="2194560" cy="1106115"/>
            <a:chOff x="8921977" y="1170335"/>
            <a:chExt cx="2926080" cy="147481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1A03044-7DA0-F54E-944E-5AB5A57CDC1D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3AF4C79-5FE5-EAAD-1F42-014AA04018C5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0F27219-1864-8CF4-7CDC-534E65F2AB4F}"/>
              </a:ext>
            </a:extLst>
          </p:cNvPr>
          <p:cNvGrpSpPr/>
          <p:nvPr/>
        </p:nvGrpSpPr>
        <p:grpSpPr>
          <a:xfrm>
            <a:off x="253830" y="1735002"/>
            <a:ext cx="2194560" cy="1106115"/>
            <a:chOff x="332936" y="2555951"/>
            <a:chExt cx="2926080" cy="147481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15C36EF-777F-FF88-5F54-33185A0B1ABD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D2ACFD8-69DF-7E8E-06B5-418AB41B26E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8DCFDBA-9BAF-36F5-F021-13109E5B42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2611275"/>
              </p:ext>
            </p:extLst>
          </p:nvPr>
        </p:nvGraphicFramePr>
        <p:xfrm>
          <a:off x="2019301" y="1727200"/>
          <a:ext cx="5105399" cy="340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07523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3BFD1-D436-FE66-0AEA-751373904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E185D-B249-CAFD-EC2D-A713030A9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Venn – Slide Template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0B9305F-705F-D60C-12B9-DF8121CDE28A}"/>
              </a:ext>
            </a:extLst>
          </p:cNvPr>
          <p:cNvSpPr/>
          <p:nvPr/>
        </p:nvSpPr>
        <p:spPr>
          <a:xfrm>
            <a:off x="2870199" y="1727200"/>
            <a:ext cx="3403600" cy="3403600"/>
          </a:xfrm>
          <a:custGeom>
            <a:avLst/>
            <a:gdLst>
              <a:gd name="connsiteX0" fmla="*/ 0 w 4538133"/>
              <a:gd name="connsiteY0" fmla="*/ 2269067 h 4538133"/>
              <a:gd name="connsiteX1" fmla="*/ 2269067 w 4538133"/>
              <a:gd name="connsiteY1" fmla="*/ 0 h 4538133"/>
              <a:gd name="connsiteX2" fmla="*/ 4538134 w 4538133"/>
              <a:gd name="connsiteY2" fmla="*/ 2269067 h 4538133"/>
              <a:gd name="connsiteX3" fmla="*/ 2269067 w 4538133"/>
              <a:gd name="connsiteY3" fmla="*/ 4538134 h 4538133"/>
              <a:gd name="connsiteX4" fmla="*/ 0 w 4538133"/>
              <a:gd name="connsiteY4" fmla="*/ 2269067 h 453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8133" h="4538133">
                <a:moveTo>
                  <a:pt x="0" y="2269067"/>
                </a:moveTo>
                <a:cubicBezTo>
                  <a:pt x="0" y="1015896"/>
                  <a:pt x="1015896" y="0"/>
                  <a:pt x="2269067" y="0"/>
                </a:cubicBezTo>
                <a:cubicBezTo>
                  <a:pt x="3522238" y="0"/>
                  <a:pt x="4538134" y="1015896"/>
                  <a:pt x="4538134" y="2269067"/>
                </a:cubicBezTo>
                <a:cubicBezTo>
                  <a:pt x="4538134" y="3522238"/>
                  <a:pt x="3522238" y="4538134"/>
                  <a:pt x="2269067" y="4538134"/>
                </a:cubicBezTo>
                <a:cubicBezTo>
                  <a:pt x="1015896" y="4538134"/>
                  <a:pt x="0" y="3522238"/>
                  <a:pt x="0" y="226906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0" vert="horz" wrap="square" lIns="1132967" tIns="239522" rIns="1132967" bIns="2962403" numCol="1" spcCol="1270" anchor="ctr" anchorCtr="0">
            <a:noAutofit/>
          </a:bodyPr>
          <a:lstStyle/>
          <a:p>
            <a:pPr algn="ctr" defTabSz="4333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/>
              <a:t>Lorem Ipsum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5AD1288-A7FE-8D9B-5B26-D855125AFFCF}"/>
              </a:ext>
            </a:extLst>
          </p:cNvPr>
          <p:cNvSpPr/>
          <p:nvPr/>
        </p:nvSpPr>
        <p:spPr>
          <a:xfrm>
            <a:off x="3125469" y="2237739"/>
            <a:ext cx="2893060" cy="2893060"/>
          </a:xfrm>
          <a:custGeom>
            <a:avLst/>
            <a:gdLst>
              <a:gd name="connsiteX0" fmla="*/ 0 w 3857413"/>
              <a:gd name="connsiteY0" fmla="*/ 1928707 h 3857413"/>
              <a:gd name="connsiteX1" fmla="*/ 1928707 w 3857413"/>
              <a:gd name="connsiteY1" fmla="*/ 0 h 3857413"/>
              <a:gd name="connsiteX2" fmla="*/ 3857414 w 3857413"/>
              <a:gd name="connsiteY2" fmla="*/ 1928707 h 3857413"/>
              <a:gd name="connsiteX3" fmla="*/ 1928707 w 3857413"/>
              <a:gd name="connsiteY3" fmla="*/ 3857414 h 3857413"/>
              <a:gd name="connsiteX4" fmla="*/ 0 w 3857413"/>
              <a:gd name="connsiteY4" fmla="*/ 1928707 h 385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7413" h="3857413">
                <a:moveTo>
                  <a:pt x="0" y="1928707"/>
                </a:moveTo>
                <a:cubicBezTo>
                  <a:pt x="0" y="863512"/>
                  <a:pt x="863512" y="0"/>
                  <a:pt x="1928707" y="0"/>
                </a:cubicBezTo>
                <a:cubicBezTo>
                  <a:pt x="2993902" y="0"/>
                  <a:pt x="3857414" y="863512"/>
                  <a:pt x="3857414" y="1928707"/>
                </a:cubicBezTo>
                <a:cubicBezTo>
                  <a:pt x="3857414" y="2993902"/>
                  <a:pt x="2993902" y="3857414"/>
                  <a:pt x="1928707" y="3857414"/>
                </a:cubicBezTo>
                <a:cubicBezTo>
                  <a:pt x="863512" y="3857414"/>
                  <a:pt x="0" y="2993902"/>
                  <a:pt x="0" y="19287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spcFirstLastPara="0" vert="horz" wrap="square" lIns="892056" tIns="235694" rIns="892056" bIns="2463349" numCol="1" spcCol="1270" anchor="ctr" anchorCtr="0">
            <a:noAutofit/>
          </a:bodyPr>
          <a:lstStyle/>
          <a:p>
            <a:pPr algn="ctr" defTabSz="4333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>
                <a:solidFill>
                  <a:schemeClr val="tx1"/>
                </a:solidFill>
              </a:rPr>
              <a:t>Lorem Ipsum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9119BC8-051B-519E-2D84-14F842A5F944}"/>
              </a:ext>
            </a:extLst>
          </p:cNvPr>
          <p:cNvSpPr/>
          <p:nvPr/>
        </p:nvSpPr>
        <p:spPr>
          <a:xfrm>
            <a:off x="3380739" y="2748279"/>
            <a:ext cx="2382520" cy="2382520"/>
          </a:xfrm>
          <a:custGeom>
            <a:avLst/>
            <a:gdLst>
              <a:gd name="connsiteX0" fmla="*/ 0 w 3176693"/>
              <a:gd name="connsiteY0" fmla="*/ 1588347 h 3176693"/>
              <a:gd name="connsiteX1" fmla="*/ 1588347 w 3176693"/>
              <a:gd name="connsiteY1" fmla="*/ 0 h 3176693"/>
              <a:gd name="connsiteX2" fmla="*/ 3176694 w 3176693"/>
              <a:gd name="connsiteY2" fmla="*/ 1588347 h 3176693"/>
              <a:gd name="connsiteX3" fmla="*/ 1588347 w 3176693"/>
              <a:gd name="connsiteY3" fmla="*/ 3176694 h 3176693"/>
              <a:gd name="connsiteX4" fmla="*/ 0 w 3176693"/>
              <a:gd name="connsiteY4" fmla="*/ 1588347 h 3176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76693" h="3176693">
                <a:moveTo>
                  <a:pt x="0" y="1588347"/>
                </a:moveTo>
                <a:cubicBezTo>
                  <a:pt x="0" y="711127"/>
                  <a:pt x="711127" y="0"/>
                  <a:pt x="1588347" y="0"/>
                </a:cubicBezTo>
                <a:cubicBezTo>
                  <a:pt x="2465567" y="0"/>
                  <a:pt x="3176694" y="711127"/>
                  <a:pt x="3176694" y="1588347"/>
                </a:cubicBezTo>
                <a:cubicBezTo>
                  <a:pt x="3176694" y="2465567"/>
                  <a:pt x="2465567" y="3176694"/>
                  <a:pt x="1588347" y="3176694"/>
                </a:cubicBezTo>
                <a:cubicBezTo>
                  <a:pt x="711127" y="3176694"/>
                  <a:pt x="0" y="2465567"/>
                  <a:pt x="0" y="15883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spcFirstLastPara="0" vert="horz" wrap="square" lIns="644126" tIns="233736" rIns="644125" bIns="1958681" numCol="1" spcCol="1270" anchor="ctr" anchorCtr="0">
            <a:noAutofit/>
          </a:bodyPr>
          <a:lstStyle/>
          <a:p>
            <a:pPr algn="ctr" defTabSz="4333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>
                <a:solidFill>
                  <a:schemeClr val="tx1"/>
                </a:solidFill>
              </a:rPr>
              <a:t>Lorem Ipsum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CF14FC8-BF77-FEC8-8009-0710B57B8A4E}"/>
              </a:ext>
            </a:extLst>
          </p:cNvPr>
          <p:cNvSpPr/>
          <p:nvPr/>
        </p:nvSpPr>
        <p:spPr>
          <a:xfrm>
            <a:off x="3636009" y="3258819"/>
            <a:ext cx="1871980" cy="1871980"/>
          </a:xfrm>
          <a:custGeom>
            <a:avLst/>
            <a:gdLst>
              <a:gd name="connsiteX0" fmla="*/ 0 w 2495973"/>
              <a:gd name="connsiteY0" fmla="*/ 1247987 h 2495973"/>
              <a:gd name="connsiteX1" fmla="*/ 1247987 w 2495973"/>
              <a:gd name="connsiteY1" fmla="*/ 0 h 2495973"/>
              <a:gd name="connsiteX2" fmla="*/ 2495974 w 2495973"/>
              <a:gd name="connsiteY2" fmla="*/ 1247987 h 2495973"/>
              <a:gd name="connsiteX3" fmla="*/ 1247987 w 2495973"/>
              <a:gd name="connsiteY3" fmla="*/ 2495974 h 2495973"/>
              <a:gd name="connsiteX4" fmla="*/ 0 w 2495973"/>
              <a:gd name="connsiteY4" fmla="*/ 1247987 h 2495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5973" h="2495973">
                <a:moveTo>
                  <a:pt x="0" y="1247987"/>
                </a:moveTo>
                <a:cubicBezTo>
                  <a:pt x="0" y="558743"/>
                  <a:pt x="558743" y="0"/>
                  <a:pt x="1247987" y="0"/>
                </a:cubicBezTo>
                <a:cubicBezTo>
                  <a:pt x="1937231" y="0"/>
                  <a:pt x="2495974" y="558743"/>
                  <a:pt x="2495974" y="1247987"/>
                </a:cubicBezTo>
                <a:cubicBezTo>
                  <a:pt x="2495974" y="1937231"/>
                  <a:pt x="1937231" y="2495974"/>
                  <a:pt x="1247987" y="2495974"/>
                </a:cubicBezTo>
                <a:cubicBezTo>
                  <a:pt x="558743" y="2495974"/>
                  <a:pt x="0" y="1937231"/>
                  <a:pt x="0" y="124798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spcFirstLastPara="0" vert="horz" wrap="square" lIns="499898" tIns="237821" rIns="499898" bIns="1435887" numCol="1" spcCol="1270" anchor="ctr" anchorCtr="0">
            <a:noAutofit/>
          </a:bodyPr>
          <a:lstStyle/>
          <a:p>
            <a:pPr algn="ctr" defTabSz="4333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/>
              <a:t>Lorem Ipsum</a:t>
            </a:r>
            <a:endParaRPr lang="en-US" sz="1100" b="1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A5400A9-02FF-8E49-01CA-A557057B9FDD}"/>
              </a:ext>
            </a:extLst>
          </p:cNvPr>
          <p:cNvSpPr/>
          <p:nvPr/>
        </p:nvSpPr>
        <p:spPr>
          <a:xfrm>
            <a:off x="3891279" y="3769359"/>
            <a:ext cx="1361440" cy="1361440"/>
          </a:xfrm>
          <a:custGeom>
            <a:avLst/>
            <a:gdLst>
              <a:gd name="connsiteX0" fmla="*/ 0 w 1815253"/>
              <a:gd name="connsiteY0" fmla="*/ 907627 h 1815253"/>
              <a:gd name="connsiteX1" fmla="*/ 907627 w 1815253"/>
              <a:gd name="connsiteY1" fmla="*/ 0 h 1815253"/>
              <a:gd name="connsiteX2" fmla="*/ 1815254 w 1815253"/>
              <a:gd name="connsiteY2" fmla="*/ 907627 h 1815253"/>
              <a:gd name="connsiteX3" fmla="*/ 907627 w 1815253"/>
              <a:gd name="connsiteY3" fmla="*/ 1815254 h 1815253"/>
              <a:gd name="connsiteX4" fmla="*/ 0 w 1815253"/>
              <a:gd name="connsiteY4" fmla="*/ 907627 h 1815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5253" h="1815253">
                <a:moveTo>
                  <a:pt x="0" y="907627"/>
                </a:moveTo>
                <a:cubicBezTo>
                  <a:pt x="0" y="406358"/>
                  <a:pt x="406358" y="0"/>
                  <a:pt x="907627" y="0"/>
                </a:cubicBezTo>
                <a:cubicBezTo>
                  <a:pt x="1408896" y="0"/>
                  <a:pt x="1815254" y="406358"/>
                  <a:pt x="1815254" y="907627"/>
                </a:cubicBezTo>
                <a:cubicBezTo>
                  <a:pt x="1815254" y="1408896"/>
                  <a:pt x="1408896" y="1815254"/>
                  <a:pt x="907627" y="1815254"/>
                </a:cubicBezTo>
                <a:cubicBezTo>
                  <a:pt x="406358" y="1815254"/>
                  <a:pt x="0" y="1408896"/>
                  <a:pt x="0" y="9076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0" vert="horz" wrap="square" lIns="307595" tIns="239522" rIns="307594" bIns="920242" numCol="1" spcCol="1270" anchor="ctr" anchorCtr="0">
            <a:noAutofit/>
          </a:bodyPr>
          <a:lstStyle/>
          <a:p>
            <a:pPr algn="ctr" defTabSz="4333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A0E5E58-03B9-892E-CFD4-A376B509AF23}"/>
              </a:ext>
            </a:extLst>
          </p:cNvPr>
          <p:cNvSpPr/>
          <p:nvPr/>
        </p:nvSpPr>
        <p:spPr>
          <a:xfrm>
            <a:off x="4146549" y="4279899"/>
            <a:ext cx="850900" cy="850900"/>
          </a:xfrm>
          <a:custGeom>
            <a:avLst/>
            <a:gdLst>
              <a:gd name="connsiteX0" fmla="*/ 0 w 1134533"/>
              <a:gd name="connsiteY0" fmla="*/ 567267 h 1134533"/>
              <a:gd name="connsiteX1" fmla="*/ 567267 w 1134533"/>
              <a:gd name="connsiteY1" fmla="*/ 0 h 1134533"/>
              <a:gd name="connsiteX2" fmla="*/ 1134534 w 1134533"/>
              <a:gd name="connsiteY2" fmla="*/ 567267 h 1134533"/>
              <a:gd name="connsiteX3" fmla="*/ 567267 w 1134533"/>
              <a:gd name="connsiteY3" fmla="*/ 1134534 h 1134533"/>
              <a:gd name="connsiteX4" fmla="*/ 0 w 1134533"/>
              <a:gd name="connsiteY4" fmla="*/ 567267 h 1134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4533" h="1134533">
                <a:moveTo>
                  <a:pt x="0" y="567267"/>
                </a:moveTo>
                <a:cubicBezTo>
                  <a:pt x="0" y="253974"/>
                  <a:pt x="253974" y="0"/>
                  <a:pt x="567267" y="0"/>
                </a:cubicBezTo>
                <a:cubicBezTo>
                  <a:pt x="880560" y="0"/>
                  <a:pt x="1134534" y="253974"/>
                  <a:pt x="1134534" y="567267"/>
                </a:cubicBezTo>
                <a:cubicBezTo>
                  <a:pt x="1134534" y="880560"/>
                  <a:pt x="880560" y="1134534"/>
                  <a:pt x="567267" y="1134534"/>
                </a:cubicBezTo>
                <a:cubicBezTo>
                  <a:pt x="253974" y="1134534"/>
                  <a:pt x="0" y="880560"/>
                  <a:pt x="0" y="56726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0" vert="horz" wrap="square" lIns="193954" tIns="282068" rIns="193953" bIns="282067" numCol="1" spcCol="1270" anchor="ctr" anchorCtr="0">
            <a:noAutofit/>
          </a:bodyPr>
          <a:lstStyle/>
          <a:p>
            <a:pPr algn="ctr" defTabSz="4333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BC8AAB1-C245-6C50-ED07-9D5D757DE1CD}"/>
              </a:ext>
            </a:extLst>
          </p:cNvPr>
          <p:cNvGrpSpPr/>
          <p:nvPr/>
        </p:nvGrpSpPr>
        <p:grpSpPr>
          <a:xfrm>
            <a:off x="6695611" y="3013822"/>
            <a:ext cx="2194560" cy="1106115"/>
            <a:chOff x="8921977" y="2875429"/>
            <a:chExt cx="2926080" cy="147481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A3E06E8-9732-9C22-4CCD-4E51A53700C9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ED9E5F5-7CE2-4A3C-E4C6-B1A2F61EFED8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DC8E9D6-8579-7A04-470E-646B7A77BD74}"/>
              </a:ext>
            </a:extLst>
          </p:cNvPr>
          <p:cNvGrpSpPr/>
          <p:nvPr/>
        </p:nvGrpSpPr>
        <p:grpSpPr>
          <a:xfrm>
            <a:off x="6695611" y="4292641"/>
            <a:ext cx="2194560" cy="1106115"/>
            <a:chOff x="8921977" y="4580523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3A44E388-030D-C8F2-97D0-D6F4A29178B0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4C19451-3F2B-2C74-3B04-53ADFC3A8C71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CCFF4CB-98CE-5850-D7F8-536F74695DFA}"/>
              </a:ext>
            </a:extLst>
          </p:cNvPr>
          <p:cNvGrpSpPr/>
          <p:nvPr/>
        </p:nvGrpSpPr>
        <p:grpSpPr>
          <a:xfrm>
            <a:off x="253830" y="3013822"/>
            <a:ext cx="2194560" cy="1106115"/>
            <a:chOff x="332936" y="2875429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2F8B6FE-ED3A-399E-4394-7F3076B2B5E5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EB97789-7EFC-6EFC-5B7C-2AE69641C577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6BF44C0-8B0E-F12D-7472-461AA8AA614A}"/>
              </a:ext>
            </a:extLst>
          </p:cNvPr>
          <p:cNvGrpSpPr/>
          <p:nvPr/>
        </p:nvGrpSpPr>
        <p:grpSpPr>
          <a:xfrm>
            <a:off x="253830" y="4292641"/>
            <a:ext cx="2194560" cy="1106115"/>
            <a:chOff x="332936" y="4580523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DFD26D9-8201-901D-4185-6E6B84EEAA7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91AA316A-475C-E584-C199-80A1C5FE7FFA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F7513CA-FB17-513E-EFBB-13D9F06D054B}"/>
              </a:ext>
            </a:extLst>
          </p:cNvPr>
          <p:cNvGrpSpPr/>
          <p:nvPr/>
        </p:nvGrpSpPr>
        <p:grpSpPr>
          <a:xfrm>
            <a:off x="6695611" y="1735000"/>
            <a:ext cx="2194560" cy="1106115"/>
            <a:chOff x="8921977" y="1170335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1FA02F8-642C-D2B0-D835-7BC06A1E0195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19C4670-0A3E-7809-CE1B-9E4AE74BC65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08D7A3AC-6029-4AE4-F6FF-33BC86FF649B}"/>
              </a:ext>
            </a:extLst>
          </p:cNvPr>
          <p:cNvGrpSpPr/>
          <p:nvPr/>
        </p:nvGrpSpPr>
        <p:grpSpPr>
          <a:xfrm>
            <a:off x="253830" y="1735002"/>
            <a:ext cx="2194560" cy="1106115"/>
            <a:chOff x="332936" y="2555951"/>
            <a:chExt cx="2926080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60975C9-568D-3E98-149E-8CD6B330650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F75DD08-2D56-A6E0-5CD4-E5CFE49C8938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41514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0DA25-E4FE-87B2-9B2D-C88C18231C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7B393-EBAD-9DDF-5E5D-646F3D951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Venn – Slide Template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72BB313-669B-97E8-8F10-002AA78279EE}"/>
              </a:ext>
            </a:extLst>
          </p:cNvPr>
          <p:cNvSpPr/>
          <p:nvPr/>
        </p:nvSpPr>
        <p:spPr>
          <a:xfrm>
            <a:off x="2870199" y="1727200"/>
            <a:ext cx="3403600" cy="3403600"/>
          </a:xfrm>
          <a:custGeom>
            <a:avLst/>
            <a:gdLst>
              <a:gd name="connsiteX0" fmla="*/ 0 w 4538133"/>
              <a:gd name="connsiteY0" fmla="*/ 2269067 h 4538133"/>
              <a:gd name="connsiteX1" fmla="*/ 2269067 w 4538133"/>
              <a:gd name="connsiteY1" fmla="*/ 0 h 4538133"/>
              <a:gd name="connsiteX2" fmla="*/ 4538134 w 4538133"/>
              <a:gd name="connsiteY2" fmla="*/ 2269067 h 4538133"/>
              <a:gd name="connsiteX3" fmla="*/ 2269067 w 4538133"/>
              <a:gd name="connsiteY3" fmla="*/ 4538134 h 4538133"/>
              <a:gd name="connsiteX4" fmla="*/ 0 w 4538133"/>
              <a:gd name="connsiteY4" fmla="*/ 2269067 h 453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38133" h="4538133">
                <a:moveTo>
                  <a:pt x="0" y="2269067"/>
                </a:moveTo>
                <a:cubicBezTo>
                  <a:pt x="0" y="1015896"/>
                  <a:pt x="1015896" y="0"/>
                  <a:pt x="2269067" y="0"/>
                </a:cubicBezTo>
                <a:cubicBezTo>
                  <a:pt x="3522238" y="0"/>
                  <a:pt x="4538134" y="1015896"/>
                  <a:pt x="4538134" y="2269067"/>
                </a:cubicBezTo>
                <a:cubicBezTo>
                  <a:pt x="4538134" y="3522238"/>
                  <a:pt x="3522238" y="4538134"/>
                  <a:pt x="2269067" y="4538134"/>
                </a:cubicBezTo>
                <a:cubicBezTo>
                  <a:pt x="1015896" y="4538134"/>
                  <a:pt x="0" y="3522238"/>
                  <a:pt x="0" y="226906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spcFirstLastPara="0" vert="horz" wrap="square" lIns="1132967" tIns="239522" rIns="1132967" bIns="2962403" numCol="1" spcCol="1270" anchor="ctr" anchorCtr="0">
            <a:noAutofit/>
          </a:bodyPr>
          <a:lstStyle/>
          <a:p>
            <a:pPr algn="ctr" defTabSz="4333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/>
              <a:t>Lorem Ipsum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FFD1DD2-95AB-7B1A-F84C-88211E209A02}"/>
              </a:ext>
            </a:extLst>
          </p:cNvPr>
          <p:cNvSpPr/>
          <p:nvPr/>
        </p:nvSpPr>
        <p:spPr>
          <a:xfrm>
            <a:off x="3125469" y="2237739"/>
            <a:ext cx="2893060" cy="2893060"/>
          </a:xfrm>
          <a:custGeom>
            <a:avLst/>
            <a:gdLst>
              <a:gd name="connsiteX0" fmla="*/ 0 w 3857413"/>
              <a:gd name="connsiteY0" fmla="*/ 1928707 h 3857413"/>
              <a:gd name="connsiteX1" fmla="*/ 1928707 w 3857413"/>
              <a:gd name="connsiteY1" fmla="*/ 0 h 3857413"/>
              <a:gd name="connsiteX2" fmla="*/ 3857414 w 3857413"/>
              <a:gd name="connsiteY2" fmla="*/ 1928707 h 3857413"/>
              <a:gd name="connsiteX3" fmla="*/ 1928707 w 3857413"/>
              <a:gd name="connsiteY3" fmla="*/ 3857414 h 3857413"/>
              <a:gd name="connsiteX4" fmla="*/ 0 w 3857413"/>
              <a:gd name="connsiteY4" fmla="*/ 1928707 h 38574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57413" h="3857413">
                <a:moveTo>
                  <a:pt x="0" y="1928707"/>
                </a:moveTo>
                <a:cubicBezTo>
                  <a:pt x="0" y="863512"/>
                  <a:pt x="863512" y="0"/>
                  <a:pt x="1928707" y="0"/>
                </a:cubicBezTo>
                <a:cubicBezTo>
                  <a:pt x="2993902" y="0"/>
                  <a:pt x="3857414" y="863512"/>
                  <a:pt x="3857414" y="1928707"/>
                </a:cubicBezTo>
                <a:cubicBezTo>
                  <a:pt x="3857414" y="2993902"/>
                  <a:pt x="2993902" y="3857414"/>
                  <a:pt x="1928707" y="3857414"/>
                </a:cubicBezTo>
                <a:cubicBezTo>
                  <a:pt x="863512" y="3857414"/>
                  <a:pt x="0" y="2993902"/>
                  <a:pt x="0" y="19287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spcFirstLastPara="0" vert="horz" wrap="square" lIns="892056" tIns="235694" rIns="892056" bIns="2463349" numCol="1" spcCol="1270" anchor="ctr" anchorCtr="0">
            <a:noAutofit/>
          </a:bodyPr>
          <a:lstStyle/>
          <a:p>
            <a:pPr algn="ctr" defTabSz="4333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>
                <a:solidFill>
                  <a:schemeClr val="tx1"/>
                </a:solidFill>
              </a:rPr>
              <a:t>Lorem Ipsum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43198A0-2CEF-5E82-C981-6D8ADB3B364E}"/>
              </a:ext>
            </a:extLst>
          </p:cNvPr>
          <p:cNvSpPr/>
          <p:nvPr/>
        </p:nvSpPr>
        <p:spPr>
          <a:xfrm>
            <a:off x="3380739" y="2748279"/>
            <a:ext cx="2382520" cy="2382520"/>
          </a:xfrm>
          <a:custGeom>
            <a:avLst/>
            <a:gdLst>
              <a:gd name="connsiteX0" fmla="*/ 0 w 3176693"/>
              <a:gd name="connsiteY0" fmla="*/ 1588347 h 3176693"/>
              <a:gd name="connsiteX1" fmla="*/ 1588347 w 3176693"/>
              <a:gd name="connsiteY1" fmla="*/ 0 h 3176693"/>
              <a:gd name="connsiteX2" fmla="*/ 3176694 w 3176693"/>
              <a:gd name="connsiteY2" fmla="*/ 1588347 h 3176693"/>
              <a:gd name="connsiteX3" fmla="*/ 1588347 w 3176693"/>
              <a:gd name="connsiteY3" fmla="*/ 3176694 h 3176693"/>
              <a:gd name="connsiteX4" fmla="*/ 0 w 3176693"/>
              <a:gd name="connsiteY4" fmla="*/ 1588347 h 3176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76693" h="3176693">
                <a:moveTo>
                  <a:pt x="0" y="1588347"/>
                </a:moveTo>
                <a:cubicBezTo>
                  <a:pt x="0" y="711127"/>
                  <a:pt x="711127" y="0"/>
                  <a:pt x="1588347" y="0"/>
                </a:cubicBezTo>
                <a:cubicBezTo>
                  <a:pt x="2465567" y="0"/>
                  <a:pt x="3176694" y="711127"/>
                  <a:pt x="3176694" y="1588347"/>
                </a:cubicBezTo>
                <a:cubicBezTo>
                  <a:pt x="3176694" y="2465567"/>
                  <a:pt x="2465567" y="3176694"/>
                  <a:pt x="1588347" y="3176694"/>
                </a:cubicBezTo>
                <a:cubicBezTo>
                  <a:pt x="711127" y="3176694"/>
                  <a:pt x="0" y="2465567"/>
                  <a:pt x="0" y="15883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spcFirstLastPara="0" vert="horz" wrap="square" lIns="644126" tIns="233736" rIns="644125" bIns="1958681" numCol="1" spcCol="1270" anchor="ctr" anchorCtr="0">
            <a:noAutofit/>
          </a:bodyPr>
          <a:lstStyle/>
          <a:p>
            <a:pPr algn="ctr" defTabSz="4333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>
                <a:solidFill>
                  <a:schemeClr val="tx1"/>
                </a:solidFill>
              </a:rPr>
              <a:t>Lorem Ipsum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8FCB8B8-C8DB-6C54-6DC1-D6091F21D2F9}"/>
              </a:ext>
            </a:extLst>
          </p:cNvPr>
          <p:cNvSpPr/>
          <p:nvPr/>
        </p:nvSpPr>
        <p:spPr>
          <a:xfrm>
            <a:off x="3636009" y="3258819"/>
            <a:ext cx="1871980" cy="1871980"/>
          </a:xfrm>
          <a:custGeom>
            <a:avLst/>
            <a:gdLst>
              <a:gd name="connsiteX0" fmla="*/ 0 w 2495973"/>
              <a:gd name="connsiteY0" fmla="*/ 1247987 h 2495973"/>
              <a:gd name="connsiteX1" fmla="*/ 1247987 w 2495973"/>
              <a:gd name="connsiteY1" fmla="*/ 0 h 2495973"/>
              <a:gd name="connsiteX2" fmla="*/ 2495974 w 2495973"/>
              <a:gd name="connsiteY2" fmla="*/ 1247987 h 2495973"/>
              <a:gd name="connsiteX3" fmla="*/ 1247987 w 2495973"/>
              <a:gd name="connsiteY3" fmla="*/ 2495974 h 2495973"/>
              <a:gd name="connsiteX4" fmla="*/ 0 w 2495973"/>
              <a:gd name="connsiteY4" fmla="*/ 1247987 h 2495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95973" h="2495973">
                <a:moveTo>
                  <a:pt x="0" y="1247987"/>
                </a:moveTo>
                <a:cubicBezTo>
                  <a:pt x="0" y="558743"/>
                  <a:pt x="558743" y="0"/>
                  <a:pt x="1247987" y="0"/>
                </a:cubicBezTo>
                <a:cubicBezTo>
                  <a:pt x="1937231" y="0"/>
                  <a:pt x="2495974" y="558743"/>
                  <a:pt x="2495974" y="1247987"/>
                </a:cubicBezTo>
                <a:cubicBezTo>
                  <a:pt x="2495974" y="1937231"/>
                  <a:pt x="1937231" y="2495974"/>
                  <a:pt x="1247987" y="2495974"/>
                </a:cubicBezTo>
                <a:cubicBezTo>
                  <a:pt x="558743" y="2495974"/>
                  <a:pt x="0" y="1937231"/>
                  <a:pt x="0" y="124798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spcFirstLastPara="0" vert="horz" wrap="square" lIns="499898" tIns="237821" rIns="499898" bIns="1435887" numCol="1" spcCol="1270" anchor="ctr" anchorCtr="0">
            <a:noAutofit/>
          </a:bodyPr>
          <a:lstStyle/>
          <a:p>
            <a:pPr algn="ctr" defTabSz="4333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/>
              <a:t>Lorem Ipsum</a:t>
            </a:r>
            <a:endParaRPr lang="en-US" sz="1100" b="1" dirty="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D089537-4F95-9252-B883-457C1303FA80}"/>
              </a:ext>
            </a:extLst>
          </p:cNvPr>
          <p:cNvSpPr/>
          <p:nvPr/>
        </p:nvSpPr>
        <p:spPr>
          <a:xfrm>
            <a:off x="3891279" y="3769359"/>
            <a:ext cx="1361440" cy="1361440"/>
          </a:xfrm>
          <a:custGeom>
            <a:avLst/>
            <a:gdLst>
              <a:gd name="connsiteX0" fmla="*/ 0 w 1815253"/>
              <a:gd name="connsiteY0" fmla="*/ 907627 h 1815253"/>
              <a:gd name="connsiteX1" fmla="*/ 907627 w 1815253"/>
              <a:gd name="connsiteY1" fmla="*/ 0 h 1815253"/>
              <a:gd name="connsiteX2" fmla="*/ 1815254 w 1815253"/>
              <a:gd name="connsiteY2" fmla="*/ 907627 h 1815253"/>
              <a:gd name="connsiteX3" fmla="*/ 907627 w 1815253"/>
              <a:gd name="connsiteY3" fmla="*/ 1815254 h 1815253"/>
              <a:gd name="connsiteX4" fmla="*/ 0 w 1815253"/>
              <a:gd name="connsiteY4" fmla="*/ 907627 h 1815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5253" h="1815253">
                <a:moveTo>
                  <a:pt x="0" y="907627"/>
                </a:moveTo>
                <a:cubicBezTo>
                  <a:pt x="0" y="406358"/>
                  <a:pt x="406358" y="0"/>
                  <a:pt x="907627" y="0"/>
                </a:cubicBezTo>
                <a:cubicBezTo>
                  <a:pt x="1408896" y="0"/>
                  <a:pt x="1815254" y="406358"/>
                  <a:pt x="1815254" y="907627"/>
                </a:cubicBezTo>
                <a:cubicBezTo>
                  <a:pt x="1815254" y="1408896"/>
                  <a:pt x="1408896" y="1815254"/>
                  <a:pt x="907627" y="1815254"/>
                </a:cubicBezTo>
                <a:cubicBezTo>
                  <a:pt x="406358" y="1815254"/>
                  <a:pt x="0" y="1408896"/>
                  <a:pt x="0" y="9076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spcFirstLastPara="0" vert="horz" wrap="square" lIns="307595" tIns="239522" rIns="307594" bIns="920242" numCol="1" spcCol="1270" anchor="ctr" anchorCtr="0">
            <a:noAutofit/>
          </a:bodyPr>
          <a:lstStyle/>
          <a:p>
            <a:pPr algn="ctr" defTabSz="4333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44BF69D-9C23-3723-8A78-C934AE3D8F7F}"/>
              </a:ext>
            </a:extLst>
          </p:cNvPr>
          <p:cNvSpPr/>
          <p:nvPr/>
        </p:nvSpPr>
        <p:spPr>
          <a:xfrm>
            <a:off x="4146549" y="4279899"/>
            <a:ext cx="850900" cy="850900"/>
          </a:xfrm>
          <a:custGeom>
            <a:avLst/>
            <a:gdLst>
              <a:gd name="connsiteX0" fmla="*/ 0 w 1134533"/>
              <a:gd name="connsiteY0" fmla="*/ 567267 h 1134533"/>
              <a:gd name="connsiteX1" fmla="*/ 567267 w 1134533"/>
              <a:gd name="connsiteY1" fmla="*/ 0 h 1134533"/>
              <a:gd name="connsiteX2" fmla="*/ 1134534 w 1134533"/>
              <a:gd name="connsiteY2" fmla="*/ 567267 h 1134533"/>
              <a:gd name="connsiteX3" fmla="*/ 567267 w 1134533"/>
              <a:gd name="connsiteY3" fmla="*/ 1134534 h 1134533"/>
              <a:gd name="connsiteX4" fmla="*/ 0 w 1134533"/>
              <a:gd name="connsiteY4" fmla="*/ 567267 h 1134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4533" h="1134533">
                <a:moveTo>
                  <a:pt x="0" y="567267"/>
                </a:moveTo>
                <a:cubicBezTo>
                  <a:pt x="0" y="253974"/>
                  <a:pt x="253974" y="0"/>
                  <a:pt x="567267" y="0"/>
                </a:cubicBezTo>
                <a:cubicBezTo>
                  <a:pt x="880560" y="0"/>
                  <a:pt x="1134534" y="253974"/>
                  <a:pt x="1134534" y="567267"/>
                </a:cubicBezTo>
                <a:cubicBezTo>
                  <a:pt x="1134534" y="880560"/>
                  <a:pt x="880560" y="1134534"/>
                  <a:pt x="567267" y="1134534"/>
                </a:cubicBezTo>
                <a:cubicBezTo>
                  <a:pt x="253974" y="1134534"/>
                  <a:pt x="0" y="880560"/>
                  <a:pt x="0" y="567267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spcFirstLastPara="0" vert="horz" wrap="square" lIns="193954" tIns="282068" rIns="193953" bIns="282067" numCol="1" spcCol="1270" anchor="ctr" anchorCtr="0">
            <a:noAutofit/>
          </a:bodyPr>
          <a:lstStyle/>
          <a:p>
            <a:pPr algn="ctr" defTabSz="4333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100" b="1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653C35D-2A3E-5AFD-9984-97DB119FEFFB}"/>
              </a:ext>
            </a:extLst>
          </p:cNvPr>
          <p:cNvGrpSpPr/>
          <p:nvPr/>
        </p:nvGrpSpPr>
        <p:grpSpPr>
          <a:xfrm>
            <a:off x="6695611" y="3013822"/>
            <a:ext cx="2194560" cy="1106115"/>
            <a:chOff x="8921977" y="2875429"/>
            <a:chExt cx="2926080" cy="147481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3469DC2-3494-D7B0-18D7-42940EA24B2B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0A594419-8EFF-76B3-1194-F5AA4A24A9C6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C26053A-40A6-FF81-74C7-F85CA375A0DF}"/>
              </a:ext>
            </a:extLst>
          </p:cNvPr>
          <p:cNvGrpSpPr/>
          <p:nvPr/>
        </p:nvGrpSpPr>
        <p:grpSpPr>
          <a:xfrm>
            <a:off x="6695611" y="4292641"/>
            <a:ext cx="2194560" cy="1106115"/>
            <a:chOff x="8921977" y="4580523"/>
            <a:chExt cx="2926080" cy="1474819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0869008-6791-C789-C44F-611074639119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50B2C99-940C-018A-A885-6DFF77B68FA7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3622A1E-A6B9-9C50-F0CE-D153C1A7D608}"/>
              </a:ext>
            </a:extLst>
          </p:cNvPr>
          <p:cNvGrpSpPr/>
          <p:nvPr/>
        </p:nvGrpSpPr>
        <p:grpSpPr>
          <a:xfrm>
            <a:off x="253830" y="3013822"/>
            <a:ext cx="2194560" cy="1106115"/>
            <a:chOff x="332936" y="2875429"/>
            <a:chExt cx="2926080" cy="1474819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B138B3A-7FAB-39D5-2A70-B041CEE668EF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C19741A-B8D6-33E6-499B-6ACAFCC5DCFF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6458193-7E53-5390-B33E-030C69FEB9EE}"/>
              </a:ext>
            </a:extLst>
          </p:cNvPr>
          <p:cNvGrpSpPr/>
          <p:nvPr/>
        </p:nvGrpSpPr>
        <p:grpSpPr>
          <a:xfrm>
            <a:off x="253830" y="4292641"/>
            <a:ext cx="2194560" cy="1106115"/>
            <a:chOff x="332936" y="4580523"/>
            <a:chExt cx="2926080" cy="1474819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012A86D-755D-5087-7E0A-5466F91BEB72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DC851B2-07B9-BA70-AEF7-4377D513F83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46B3FB7-DF84-1DDD-F959-2AE062746606}"/>
              </a:ext>
            </a:extLst>
          </p:cNvPr>
          <p:cNvGrpSpPr/>
          <p:nvPr/>
        </p:nvGrpSpPr>
        <p:grpSpPr>
          <a:xfrm>
            <a:off x="6695611" y="1735000"/>
            <a:ext cx="2194560" cy="1106115"/>
            <a:chOff x="8921977" y="1170335"/>
            <a:chExt cx="2926080" cy="1474819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08DE02E-7CD2-BEE0-0BDF-7B4E25A83F62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ACCF464-181C-6E5B-0387-B2C93A65C7ED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0CFC7EE-9244-050D-5F31-64FDE8481D59}"/>
              </a:ext>
            </a:extLst>
          </p:cNvPr>
          <p:cNvGrpSpPr/>
          <p:nvPr/>
        </p:nvGrpSpPr>
        <p:grpSpPr>
          <a:xfrm>
            <a:off x="253830" y="1735002"/>
            <a:ext cx="2194560" cy="1106115"/>
            <a:chOff x="332936" y="2555951"/>
            <a:chExt cx="2926080" cy="1474819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B061F9C-D107-77F7-9B7C-0D9CB04A7B88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EBA9166-B847-10E9-EC1C-0E57076C79E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36236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10493</TotalTime>
  <Words>742</Words>
  <Application>Microsoft Office PowerPoint</Application>
  <PresentationFormat>On-screen Show (4:3)</PresentationFormat>
  <Paragraphs>66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Stacked Venn (SmartArt) – Slide Template</vt:lpstr>
      <vt:lpstr>Stacked Venn – Slide Template</vt:lpstr>
      <vt:lpstr>Stacked Venn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Stacked Venn</dc:title>
  <dc:creator>PresentationGO.com</dc:creator>
  <dc:description>© Copyright PresentationGO.com - Do not distribute or sale without written permission.</dc:description>
  <cp:lastModifiedBy>Christophe Barroche</cp:lastModifiedBy>
  <cp:revision>29</cp:revision>
  <dcterms:created xsi:type="dcterms:W3CDTF">2014-11-26T05:14:11Z</dcterms:created>
  <dcterms:modified xsi:type="dcterms:W3CDTF">2025-08-15T17:36:22Z</dcterms:modified>
  <cp:category>Charts &amp; Diagrams</cp:category>
</cp:coreProperties>
</file>