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8"/>
  </p:notesMasterIdLst>
  <p:sldIdLst>
    <p:sldId id="364" r:id="rId4"/>
    <p:sldId id="363" r:id="rId5"/>
    <p:sldId id="365" r:id="rId6"/>
    <p:sldId id="30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D6618-9924-4081-84F6-0C6F41E28BF8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3B60BBF-FCBB-4D34-81EF-1B7116031CCF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sz="1400" b="1" dirty="0"/>
            <a:t>Lorem Ipsum</a:t>
          </a:r>
        </a:p>
      </dgm:t>
    </dgm:pt>
    <dgm:pt modelId="{7846919F-3E5A-4361-9AB1-138F1865C490}" type="parTrans" cxnId="{47CAF49A-2A6E-4B10-9EA2-5D66D5247071}">
      <dgm:prSet/>
      <dgm:spPr/>
      <dgm:t>
        <a:bodyPr/>
        <a:lstStyle/>
        <a:p>
          <a:endParaRPr lang="en-US"/>
        </a:p>
      </dgm:t>
    </dgm:pt>
    <dgm:pt modelId="{7805E740-240B-4FDB-B5CC-F0071DA93ADF}" type="sibTrans" cxnId="{47CAF49A-2A6E-4B10-9EA2-5D66D5247071}">
      <dgm:prSet/>
      <dgm:spPr/>
      <dgm:t>
        <a:bodyPr/>
        <a:lstStyle/>
        <a:p>
          <a:endParaRPr lang="en-US"/>
        </a:p>
      </dgm:t>
    </dgm:pt>
    <dgm:pt modelId="{138815EA-61EE-469A-A290-D7110F1FAE33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1400" b="1">
              <a:solidFill>
                <a:schemeClr val="tx1"/>
              </a:solidFill>
            </a:rPr>
            <a:t>Lorem Ipsum</a:t>
          </a:r>
          <a:endParaRPr lang="en-US" sz="1400" b="1" dirty="0">
            <a:solidFill>
              <a:schemeClr val="tx1"/>
            </a:solidFill>
          </a:endParaRPr>
        </a:p>
      </dgm:t>
    </dgm:pt>
    <dgm:pt modelId="{1A43490E-9D07-4538-BFAD-78CF8FF70954}" type="parTrans" cxnId="{CE66960B-29BF-476F-A63F-2FC4BF113331}">
      <dgm:prSet/>
      <dgm:spPr/>
      <dgm:t>
        <a:bodyPr/>
        <a:lstStyle/>
        <a:p>
          <a:endParaRPr lang="en-US"/>
        </a:p>
      </dgm:t>
    </dgm:pt>
    <dgm:pt modelId="{6A6164B9-1A2E-40B2-B49B-7E7646C5635C}" type="sibTrans" cxnId="{CE66960B-29BF-476F-A63F-2FC4BF113331}">
      <dgm:prSet/>
      <dgm:spPr/>
      <dgm:t>
        <a:bodyPr/>
        <a:lstStyle/>
        <a:p>
          <a:endParaRPr lang="en-US"/>
        </a:p>
      </dgm:t>
    </dgm:pt>
    <dgm:pt modelId="{AA1D6448-6516-4F8C-83A9-0219CF72722A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US" sz="1400" b="1">
              <a:solidFill>
                <a:schemeClr val="tx1"/>
              </a:solidFill>
            </a:rPr>
            <a:t>Lorem Ipsum</a:t>
          </a:r>
          <a:endParaRPr lang="en-US" sz="1400" b="1" dirty="0">
            <a:solidFill>
              <a:schemeClr val="tx1"/>
            </a:solidFill>
          </a:endParaRPr>
        </a:p>
      </dgm:t>
    </dgm:pt>
    <dgm:pt modelId="{23813ADF-03B7-4439-B9B4-EF8018FF67D0}" type="parTrans" cxnId="{8BAAAF1E-7548-49B7-B0CD-8B8DCE5E2562}">
      <dgm:prSet/>
      <dgm:spPr/>
      <dgm:t>
        <a:bodyPr/>
        <a:lstStyle/>
        <a:p>
          <a:endParaRPr lang="en-US"/>
        </a:p>
      </dgm:t>
    </dgm:pt>
    <dgm:pt modelId="{E7700523-5F9F-44FB-B5B2-3CB25F2F3E4B}" type="sibTrans" cxnId="{8BAAAF1E-7548-49B7-B0CD-8B8DCE5E2562}">
      <dgm:prSet/>
      <dgm:spPr/>
      <dgm:t>
        <a:bodyPr/>
        <a:lstStyle/>
        <a:p>
          <a:endParaRPr lang="en-US"/>
        </a:p>
      </dgm:t>
    </dgm:pt>
    <dgm:pt modelId="{D0487BAF-94A4-4B30-9738-EA5AB96DF3B2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 sz="1400" b="1"/>
            <a:t>Lorem Ipsum</a:t>
          </a:r>
          <a:endParaRPr lang="en-US" sz="1400" b="1" dirty="0"/>
        </a:p>
      </dgm:t>
    </dgm:pt>
    <dgm:pt modelId="{B74D4121-4D61-4875-88B5-B27771E6EB76}" type="parTrans" cxnId="{9DC44EB4-B868-493B-83CE-ACC83803973A}">
      <dgm:prSet/>
      <dgm:spPr/>
      <dgm:t>
        <a:bodyPr/>
        <a:lstStyle/>
        <a:p>
          <a:endParaRPr lang="en-US"/>
        </a:p>
      </dgm:t>
    </dgm:pt>
    <dgm:pt modelId="{21509680-B2E9-43C7-A272-44A096195E65}" type="sibTrans" cxnId="{9DC44EB4-B868-493B-83CE-ACC83803973A}">
      <dgm:prSet/>
      <dgm:spPr/>
      <dgm:t>
        <a:bodyPr/>
        <a:lstStyle/>
        <a:p>
          <a:endParaRPr lang="en-US"/>
        </a:p>
      </dgm:t>
    </dgm:pt>
    <dgm:pt modelId="{52976EE7-FFE7-4D16-8130-958467466F61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accent6"/>
        </a:solidFill>
      </dgm:spPr>
      <dgm:t>
        <a:bodyPr/>
        <a:lstStyle/>
        <a:p>
          <a:r>
            <a:rPr lang="en-US" sz="1400" b="1" dirty="0">
              <a:solidFill>
                <a:schemeClr val="bg1"/>
              </a:solidFill>
            </a:rPr>
            <a:t>Lorem Ipsum</a:t>
          </a:r>
        </a:p>
      </dgm:t>
    </dgm:pt>
    <dgm:pt modelId="{4CB4720C-D464-47E3-AE47-676D4FCC232D}" type="parTrans" cxnId="{FF383576-C454-4F93-9A95-5B6EB35AC040}">
      <dgm:prSet/>
      <dgm:spPr/>
      <dgm:t>
        <a:bodyPr/>
        <a:lstStyle/>
        <a:p>
          <a:endParaRPr lang="en-US"/>
        </a:p>
      </dgm:t>
    </dgm:pt>
    <dgm:pt modelId="{E063E913-4EF6-4CE0-84EC-1848935D0CA5}" type="sibTrans" cxnId="{FF383576-C454-4F93-9A95-5B6EB35AC040}">
      <dgm:prSet/>
      <dgm:spPr/>
      <dgm:t>
        <a:bodyPr/>
        <a:lstStyle/>
        <a:p>
          <a:endParaRPr lang="en-US"/>
        </a:p>
      </dgm:t>
    </dgm:pt>
    <dgm:pt modelId="{4567037D-C32E-4539-A31D-02AAE7E65EB9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</a:rPr>
            <a:t>Lorem Ipsum</a:t>
          </a:r>
        </a:p>
      </dgm:t>
    </dgm:pt>
    <dgm:pt modelId="{C54C4FC8-BE1D-44C8-9F81-ED8E29A1C9DF}" type="parTrans" cxnId="{24453A07-5B25-48E8-A9A6-7C7BC814FEF8}">
      <dgm:prSet/>
      <dgm:spPr/>
      <dgm:t>
        <a:bodyPr/>
        <a:lstStyle/>
        <a:p>
          <a:endParaRPr lang="en-US"/>
        </a:p>
      </dgm:t>
    </dgm:pt>
    <dgm:pt modelId="{2F643AB0-6DC2-4ADA-815D-C9FDA6DED014}" type="sibTrans" cxnId="{24453A07-5B25-48E8-A9A6-7C7BC814FEF8}">
      <dgm:prSet/>
      <dgm:spPr/>
      <dgm:t>
        <a:bodyPr/>
        <a:lstStyle/>
        <a:p>
          <a:endParaRPr lang="en-US"/>
        </a:p>
      </dgm:t>
    </dgm:pt>
    <dgm:pt modelId="{9E76D931-EB85-4BE3-A5F1-8E01FFCE3958}" type="pres">
      <dgm:prSet presAssocID="{090D6618-9924-4081-84F6-0C6F41E28BF8}" presName="Name0" presStyleCnt="0">
        <dgm:presLayoutVars>
          <dgm:chMax val="7"/>
          <dgm:resizeHandles val="exact"/>
        </dgm:presLayoutVars>
      </dgm:prSet>
      <dgm:spPr/>
    </dgm:pt>
    <dgm:pt modelId="{15705A1E-ACED-43E5-9D02-15F91C8FEF53}" type="pres">
      <dgm:prSet presAssocID="{090D6618-9924-4081-84F6-0C6F41E28BF8}" presName="comp1" presStyleCnt="0"/>
      <dgm:spPr/>
    </dgm:pt>
    <dgm:pt modelId="{DC3E4FF5-DAB7-4684-8652-437384161DF3}" type="pres">
      <dgm:prSet presAssocID="{090D6618-9924-4081-84F6-0C6F41E28BF8}" presName="circle1" presStyleLbl="node1" presStyleIdx="0" presStyleCnt="6"/>
      <dgm:spPr/>
    </dgm:pt>
    <dgm:pt modelId="{2C944BAA-FA91-4240-85EB-13EF5CA4DF38}" type="pres">
      <dgm:prSet presAssocID="{090D6618-9924-4081-84F6-0C6F41E28BF8}" presName="c1text" presStyleLbl="node1" presStyleIdx="0" presStyleCnt="6">
        <dgm:presLayoutVars>
          <dgm:bulletEnabled val="1"/>
        </dgm:presLayoutVars>
      </dgm:prSet>
      <dgm:spPr/>
    </dgm:pt>
    <dgm:pt modelId="{4D01A241-1EF9-4982-BE17-9CF9FC3E8AF6}" type="pres">
      <dgm:prSet presAssocID="{090D6618-9924-4081-84F6-0C6F41E28BF8}" presName="comp2" presStyleCnt="0"/>
      <dgm:spPr/>
    </dgm:pt>
    <dgm:pt modelId="{F3020E93-278C-47B7-BF9B-EC194CC7E625}" type="pres">
      <dgm:prSet presAssocID="{090D6618-9924-4081-84F6-0C6F41E28BF8}" presName="circle2" presStyleLbl="node1" presStyleIdx="1" presStyleCnt="6"/>
      <dgm:spPr/>
    </dgm:pt>
    <dgm:pt modelId="{90A0E054-B5F1-448D-A735-9A2B56B644A3}" type="pres">
      <dgm:prSet presAssocID="{090D6618-9924-4081-84F6-0C6F41E28BF8}" presName="c2text" presStyleLbl="node1" presStyleIdx="1" presStyleCnt="6">
        <dgm:presLayoutVars>
          <dgm:bulletEnabled val="1"/>
        </dgm:presLayoutVars>
      </dgm:prSet>
      <dgm:spPr/>
    </dgm:pt>
    <dgm:pt modelId="{C2D8D62F-27D1-4389-929D-CE84DBD4DD1E}" type="pres">
      <dgm:prSet presAssocID="{090D6618-9924-4081-84F6-0C6F41E28BF8}" presName="comp3" presStyleCnt="0"/>
      <dgm:spPr/>
    </dgm:pt>
    <dgm:pt modelId="{B5C9FEB3-07C2-4E92-8A4F-65A023B1C570}" type="pres">
      <dgm:prSet presAssocID="{090D6618-9924-4081-84F6-0C6F41E28BF8}" presName="circle3" presStyleLbl="node1" presStyleIdx="2" presStyleCnt="6"/>
      <dgm:spPr/>
    </dgm:pt>
    <dgm:pt modelId="{A9043C96-B9EC-4481-B259-9FF9C4207F26}" type="pres">
      <dgm:prSet presAssocID="{090D6618-9924-4081-84F6-0C6F41E28BF8}" presName="c3text" presStyleLbl="node1" presStyleIdx="2" presStyleCnt="6">
        <dgm:presLayoutVars>
          <dgm:bulletEnabled val="1"/>
        </dgm:presLayoutVars>
      </dgm:prSet>
      <dgm:spPr/>
    </dgm:pt>
    <dgm:pt modelId="{6BE53204-CB47-4A17-BBB4-E9FACA6D23D0}" type="pres">
      <dgm:prSet presAssocID="{090D6618-9924-4081-84F6-0C6F41E28BF8}" presName="comp4" presStyleCnt="0"/>
      <dgm:spPr/>
    </dgm:pt>
    <dgm:pt modelId="{F8D2129F-26D4-4971-9172-8ACFF8979F8E}" type="pres">
      <dgm:prSet presAssocID="{090D6618-9924-4081-84F6-0C6F41E28BF8}" presName="circle4" presStyleLbl="node1" presStyleIdx="3" presStyleCnt="6"/>
      <dgm:spPr/>
    </dgm:pt>
    <dgm:pt modelId="{4E12EDE0-7108-4071-85D5-4866259ABFE1}" type="pres">
      <dgm:prSet presAssocID="{090D6618-9924-4081-84F6-0C6F41E28BF8}" presName="c4text" presStyleLbl="node1" presStyleIdx="3" presStyleCnt="6">
        <dgm:presLayoutVars>
          <dgm:bulletEnabled val="1"/>
        </dgm:presLayoutVars>
      </dgm:prSet>
      <dgm:spPr/>
    </dgm:pt>
    <dgm:pt modelId="{9A81E8DC-078C-4814-BF05-F049DF019EF3}" type="pres">
      <dgm:prSet presAssocID="{090D6618-9924-4081-84F6-0C6F41E28BF8}" presName="comp5" presStyleCnt="0"/>
      <dgm:spPr/>
    </dgm:pt>
    <dgm:pt modelId="{133BDF6D-4BC0-4A66-9172-F6D329C52CD7}" type="pres">
      <dgm:prSet presAssocID="{090D6618-9924-4081-84F6-0C6F41E28BF8}" presName="circle5" presStyleLbl="node1" presStyleIdx="4" presStyleCnt="6"/>
      <dgm:spPr/>
    </dgm:pt>
    <dgm:pt modelId="{D3A025E9-0B52-4B42-80F7-A840921E83BE}" type="pres">
      <dgm:prSet presAssocID="{090D6618-9924-4081-84F6-0C6F41E28BF8}" presName="c5text" presStyleLbl="node1" presStyleIdx="4" presStyleCnt="6">
        <dgm:presLayoutVars>
          <dgm:bulletEnabled val="1"/>
        </dgm:presLayoutVars>
      </dgm:prSet>
      <dgm:spPr/>
    </dgm:pt>
    <dgm:pt modelId="{B9667655-428A-42D5-9D74-6C840D3E8A6A}" type="pres">
      <dgm:prSet presAssocID="{090D6618-9924-4081-84F6-0C6F41E28BF8}" presName="comp6" presStyleCnt="0"/>
      <dgm:spPr/>
    </dgm:pt>
    <dgm:pt modelId="{567B3A0B-0338-44A5-8209-77C840AF6C8C}" type="pres">
      <dgm:prSet presAssocID="{090D6618-9924-4081-84F6-0C6F41E28BF8}" presName="circle6" presStyleLbl="node1" presStyleIdx="5" presStyleCnt="6"/>
      <dgm:spPr/>
    </dgm:pt>
    <dgm:pt modelId="{DF62BFDA-F9D3-4479-B0E6-FBD11CA809B7}" type="pres">
      <dgm:prSet presAssocID="{090D6618-9924-4081-84F6-0C6F41E28BF8}" presName="c6text" presStyleLbl="node1" presStyleIdx="5" presStyleCnt="6">
        <dgm:presLayoutVars>
          <dgm:bulletEnabled val="1"/>
        </dgm:presLayoutVars>
      </dgm:prSet>
      <dgm:spPr/>
    </dgm:pt>
  </dgm:ptLst>
  <dgm:cxnLst>
    <dgm:cxn modelId="{24453A07-5B25-48E8-A9A6-7C7BC814FEF8}" srcId="{090D6618-9924-4081-84F6-0C6F41E28BF8}" destId="{4567037D-C32E-4539-A31D-02AAE7E65EB9}" srcOrd="4" destOrd="0" parTransId="{C54C4FC8-BE1D-44C8-9F81-ED8E29A1C9DF}" sibTransId="{2F643AB0-6DC2-4ADA-815D-C9FDA6DED014}"/>
    <dgm:cxn modelId="{CE66960B-29BF-476F-A63F-2FC4BF113331}" srcId="{090D6618-9924-4081-84F6-0C6F41E28BF8}" destId="{138815EA-61EE-469A-A290-D7110F1FAE33}" srcOrd="1" destOrd="0" parTransId="{1A43490E-9D07-4538-BFAD-78CF8FF70954}" sibTransId="{6A6164B9-1A2E-40B2-B49B-7E7646C5635C}"/>
    <dgm:cxn modelId="{F400FF0D-13C3-4076-87E1-691C9626BA8E}" type="presOf" srcId="{52976EE7-FFE7-4D16-8130-958467466F61}" destId="{567B3A0B-0338-44A5-8209-77C840AF6C8C}" srcOrd="0" destOrd="0" presId="urn:microsoft.com/office/officeart/2005/8/layout/venn2"/>
    <dgm:cxn modelId="{6B9B5A12-3C81-4BD7-89A6-8D3C60E6F0D1}" type="presOf" srcId="{D0487BAF-94A4-4B30-9738-EA5AB96DF3B2}" destId="{F8D2129F-26D4-4971-9172-8ACFF8979F8E}" srcOrd="0" destOrd="0" presId="urn:microsoft.com/office/officeart/2005/8/layout/venn2"/>
    <dgm:cxn modelId="{DC46BB1C-A32A-45DC-9CC7-A9CA883BD604}" type="presOf" srcId="{138815EA-61EE-469A-A290-D7110F1FAE33}" destId="{90A0E054-B5F1-448D-A735-9A2B56B644A3}" srcOrd="1" destOrd="0" presId="urn:microsoft.com/office/officeart/2005/8/layout/venn2"/>
    <dgm:cxn modelId="{8BAAAF1E-7548-49B7-B0CD-8B8DCE5E2562}" srcId="{090D6618-9924-4081-84F6-0C6F41E28BF8}" destId="{AA1D6448-6516-4F8C-83A9-0219CF72722A}" srcOrd="2" destOrd="0" parTransId="{23813ADF-03B7-4439-B9B4-EF8018FF67D0}" sibTransId="{E7700523-5F9F-44FB-B5B2-3CB25F2F3E4B}"/>
    <dgm:cxn modelId="{FF383576-C454-4F93-9A95-5B6EB35AC040}" srcId="{090D6618-9924-4081-84F6-0C6F41E28BF8}" destId="{52976EE7-FFE7-4D16-8130-958467466F61}" srcOrd="5" destOrd="0" parTransId="{4CB4720C-D464-47E3-AE47-676D4FCC232D}" sibTransId="{E063E913-4EF6-4CE0-84EC-1848935D0CA5}"/>
    <dgm:cxn modelId="{C355207D-3A3E-4826-9E73-3832C94A9C97}" type="presOf" srcId="{4567037D-C32E-4539-A31D-02AAE7E65EB9}" destId="{D3A025E9-0B52-4B42-80F7-A840921E83BE}" srcOrd="1" destOrd="0" presId="urn:microsoft.com/office/officeart/2005/8/layout/venn2"/>
    <dgm:cxn modelId="{19033C84-5DA1-469D-B1F2-DFCB133E5C5B}" type="presOf" srcId="{63B60BBF-FCBB-4D34-81EF-1B7116031CCF}" destId="{2C944BAA-FA91-4240-85EB-13EF5CA4DF38}" srcOrd="1" destOrd="0" presId="urn:microsoft.com/office/officeart/2005/8/layout/venn2"/>
    <dgm:cxn modelId="{B99A4298-6180-4317-9260-B41CFA1C657C}" type="presOf" srcId="{4567037D-C32E-4539-A31D-02AAE7E65EB9}" destId="{133BDF6D-4BC0-4A66-9172-F6D329C52CD7}" srcOrd="0" destOrd="0" presId="urn:microsoft.com/office/officeart/2005/8/layout/venn2"/>
    <dgm:cxn modelId="{47CAF49A-2A6E-4B10-9EA2-5D66D5247071}" srcId="{090D6618-9924-4081-84F6-0C6F41E28BF8}" destId="{63B60BBF-FCBB-4D34-81EF-1B7116031CCF}" srcOrd="0" destOrd="0" parTransId="{7846919F-3E5A-4361-9AB1-138F1865C490}" sibTransId="{7805E740-240B-4FDB-B5CC-F0071DA93ADF}"/>
    <dgm:cxn modelId="{3AC054B1-E3EE-47C7-B1F3-5C044F1EF343}" type="presOf" srcId="{63B60BBF-FCBB-4D34-81EF-1B7116031CCF}" destId="{DC3E4FF5-DAB7-4684-8652-437384161DF3}" srcOrd="0" destOrd="0" presId="urn:microsoft.com/office/officeart/2005/8/layout/venn2"/>
    <dgm:cxn modelId="{9DC44EB4-B868-493B-83CE-ACC83803973A}" srcId="{090D6618-9924-4081-84F6-0C6F41E28BF8}" destId="{D0487BAF-94A4-4B30-9738-EA5AB96DF3B2}" srcOrd="3" destOrd="0" parTransId="{B74D4121-4D61-4875-88B5-B27771E6EB76}" sibTransId="{21509680-B2E9-43C7-A272-44A096195E65}"/>
    <dgm:cxn modelId="{9B86BCC7-9102-472D-95F0-21A6C3C48DE4}" type="presOf" srcId="{090D6618-9924-4081-84F6-0C6F41E28BF8}" destId="{9E76D931-EB85-4BE3-A5F1-8E01FFCE3958}" srcOrd="0" destOrd="0" presId="urn:microsoft.com/office/officeart/2005/8/layout/venn2"/>
    <dgm:cxn modelId="{DF154DD1-9E98-46A1-8A39-1B5CAF81B0C0}" type="presOf" srcId="{52976EE7-FFE7-4D16-8130-958467466F61}" destId="{DF62BFDA-F9D3-4479-B0E6-FBD11CA809B7}" srcOrd="1" destOrd="0" presId="urn:microsoft.com/office/officeart/2005/8/layout/venn2"/>
    <dgm:cxn modelId="{ABE94DDA-606D-446D-9D2C-FFB8786FFE33}" type="presOf" srcId="{AA1D6448-6516-4F8C-83A9-0219CF72722A}" destId="{A9043C96-B9EC-4481-B259-9FF9C4207F26}" srcOrd="1" destOrd="0" presId="urn:microsoft.com/office/officeart/2005/8/layout/venn2"/>
    <dgm:cxn modelId="{F8B994DF-1DE2-45CA-915D-FA946CF697A4}" type="presOf" srcId="{138815EA-61EE-469A-A290-D7110F1FAE33}" destId="{F3020E93-278C-47B7-BF9B-EC194CC7E625}" srcOrd="0" destOrd="0" presId="urn:microsoft.com/office/officeart/2005/8/layout/venn2"/>
    <dgm:cxn modelId="{98DC9AE2-9CF8-4399-A065-B78B4E76C979}" type="presOf" srcId="{AA1D6448-6516-4F8C-83A9-0219CF72722A}" destId="{B5C9FEB3-07C2-4E92-8A4F-65A023B1C570}" srcOrd="0" destOrd="0" presId="urn:microsoft.com/office/officeart/2005/8/layout/venn2"/>
    <dgm:cxn modelId="{D9BCE4F9-CED0-4F03-9D2D-1255E83F0AC5}" type="presOf" srcId="{D0487BAF-94A4-4B30-9738-EA5AB96DF3B2}" destId="{4E12EDE0-7108-4071-85D5-4866259ABFE1}" srcOrd="1" destOrd="0" presId="urn:microsoft.com/office/officeart/2005/8/layout/venn2"/>
    <dgm:cxn modelId="{7DB04E48-5EE0-4BAB-AC8D-E9C227393965}" type="presParOf" srcId="{9E76D931-EB85-4BE3-A5F1-8E01FFCE3958}" destId="{15705A1E-ACED-43E5-9D02-15F91C8FEF53}" srcOrd="0" destOrd="0" presId="urn:microsoft.com/office/officeart/2005/8/layout/venn2"/>
    <dgm:cxn modelId="{F9A82855-F014-43CE-96AA-BD56340E6E7C}" type="presParOf" srcId="{15705A1E-ACED-43E5-9D02-15F91C8FEF53}" destId="{DC3E4FF5-DAB7-4684-8652-437384161DF3}" srcOrd="0" destOrd="0" presId="urn:microsoft.com/office/officeart/2005/8/layout/venn2"/>
    <dgm:cxn modelId="{C681643B-ABFC-4B96-B6ED-7B90E1685F02}" type="presParOf" srcId="{15705A1E-ACED-43E5-9D02-15F91C8FEF53}" destId="{2C944BAA-FA91-4240-85EB-13EF5CA4DF38}" srcOrd="1" destOrd="0" presId="urn:microsoft.com/office/officeart/2005/8/layout/venn2"/>
    <dgm:cxn modelId="{A857D5DC-CE42-4D9F-AEBB-09200DDC34F1}" type="presParOf" srcId="{9E76D931-EB85-4BE3-A5F1-8E01FFCE3958}" destId="{4D01A241-1EF9-4982-BE17-9CF9FC3E8AF6}" srcOrd="1" destOrd="0" presId="urn:microsoft.com/office/officeart/2005/8/layout/venn2"/>
    <dgm:cxn modelId="{DF7DDDCF-E2D2-47BD-9205-98DE22AAB77C}" type="presParOf" srcId="{4D01A241-1EF9-4982-BE17-9CF9FC3E8AF6}" destId="{F3020E93-278C-47B7-BF9B-EC194CC7E625}" srcOrd="0" destOrd="0" presId="urn:microsoft.com/office/officeart/2005/8/layout/venn2"/>
    <dgm:cxn modelId="{F3258D7C-193B-45D5-8961-F913ED1CC915}" type="presParOf" srcId="{4D01A241-1EF9-4982-BE17-9CF9FC3E8AF6}" destId="{90A0E054-B5F1-448D-A735-9A2B56B644A3}" srcOrd="1" destOrd="0" presId="urn:microsoft.com/office/officeart/2005/8/layout/venn2"/>
    <dgm:cxn modelId="{28948AA2-557D-41BD-B6C6-107ED0AB1BA6}" type="presParOf" srcId="{9E76D931-EB85-4BE3-A5F1-8E01FFCE3958}" destId="{C2D8D62F-27D1-4389-929D-CE84DBD4DD1E}" srcOrd="2" destOrd="0" presId="urn:microsoft.com/office/officeart/2005/8/layout/venn2"/>
    <dgm:cxn modelId="{9CD65D7D-8B5F-4A23-9DA2-A4D1733EECB9}" type="presParOf" srcId="{C2D8D62F-27D1-4389-929D-CE84DBD4DD1E}" destId="{B5C9FEB3-07C2-4E92-8A4F-65A023B1C570}" srcOrd="0" destOrd="0" presId="urn:microsoft.com/office/officeart/2005/8/layout/venn2"/>
    <dgm:cxn modelId="{07C72459-0352-4E64-A6C5-FDF55000D9A3}" type="presParOf" srcId="{C2D8D62F-27D1-4389-929D-CE84DBD4DD1E}" destId="{A9043C96-B9EC-4481-B259-9FF9C4207F26}" srcOrd="1" destOrd="0" presId="urn:microsoft.com/office/officeart/2005/8/layout/venn2"/>
    <dgm:cxn modelId="{F9ADD112-BE6F-488D-B052-E84D12CEC7A6}" type="presParOf" srcId="{9E76D931-EB85-4BE3-A5F1-8E01FFCE3958}" destId="{6BE53204-CB47-4A17-BBB4-E9FACA6D23D0}" srcOrd="3" destOrd="0" presId="urn:microsoft.com/office/officeart/2005/8/layout/venn2"/>
    <dgm:cxn modelId="{8A39CBFE-F544-494E-9E23-E926A3EC8551}" type="presParOf" srcId="{6BE53204-CB47-4A17-BBB4-E9FACA6D23D0}" destId="{F8D2129F-26D4-4971-9172-8ACFF8979F8E}" srcOrd="0" destOrd="0" presId="urn:microsoft.com/office/officeart/2005/8/layout/venn2"/>
    <dgm:cxn modelId="{B590DED2-9745-4E18-BAB4-08972543B073}" type="presParOf" srcId="{6BE53204-CB47-4A17-BBB4-E9FACA6D23D0}" destId="{4E12EDE0-7108-4071-85D5-4866259ABFE1}" srcOrd="1" destOrd="0" presId="urn:microsoft.com/office/officeart/2005/8/layout/venn2"/>
    <dgm:cxn modelId="{0A0D5374-159A-43A9-9258-130A471AB8BE}" type="presParOf" srcId="{9E76D931-EB85-4BE3-A5F1-8E01FFCE3958}" destId="{9A81E8DC-078C-4814-BF05-F049DF019EF3}" srcOrd="4" destOrd="0" presId="urn:microsoft.com/office/officeart/2005/8/layout/venn2"/>
    <dgm:cxn modelId="{F17A32CA-4D3C-4B2B-9517-B58F965A7110}" type="presParOf" srcId="{9A81E8DC-078C-4814-BF05-F049DF019EF3}" destId="{133BDF6D-4BC0-4A66-9172-F6D329C52CD7}" srcOrd="0" destOrd="0" presId="urn:microsoft.com/office/officeart/2005/8/layout/venn2"/>
    <dgm:cxn modelId="{83AAE994-68CA-4395-A038-EA6576E09568}" type="presParOf" srcId="{9A81E8DC-078C-4814-BF05-F049DF019EF3}" destId="{D3A025E9-0B52-4B42-80F7-A840921E83BE}" srcOrd="1" destOrd="0" presId="urn:microsoft.com/office/officeart/2005/8/layout/venn2"/>
    <dgm:cxn modelId="{A88D6C4F-E5CD-41B7-A740-B00BB1D7785A}" type="presParOf" srcId="{9E76D931-EB85-4BE3-A5F1-8E01FFCE3958}" destId="{B9667655-428A-42D5-9D74-6C840D3E8A6A}" srcOrd="5" destOrd="0" presId="urn:microsoft.com/office/officeart/2005/8/layout/venn2"/>
    <dgm:cxn modelId="{75E818F1-3F2A-4DD8-804E-A65F6F668C88}" type="presParOf" srcId="{B9667655-428A-42D5-9D74-6C840D3E8A6A}" destId="{567B3A0B-0338-44A5-8209-77C840AF6C8C}" srcOrd="0" destOrd="0" presId="urn:microsoft.com/office/officeart/2005/8/layout/venn2"/>
    <dgm:cxn modelId="{E8245288-4F2E-47BA-9139-CF8D58F7A657}" type="presParOf" srcId="{B9667655-428A-42D5-9D74-6C840D3E8A6A}" destId="{DF62BFDA-F9D3-4479-B0E6-FBD11CA809B7}" srcOrd="1" destOrd="0" presId="urn:microsoft.com/office/officeart/2005/8/layout/venn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E4FF5-DAB7-4684-8652-437384161DF3}">
      <dsp:nvSpPr>
        <dsp:cNvPr id="0" name=""/>
        <dsp:cNvSpPr/>
      </dsp:nvSpPr>
      <dsp:spPr>
        <a:xfrm>
          <a:off x="1134532" y="0"/>
          <a:ext cx="4538133" cy="4538133"/>
        </a:xfrm>
        <a:prstGeom prst="ellipse">
          <a:avLst/>
        </a:prstGeom>
        <a:solidFill>
          <a:schemeClr val="accent1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Lorem Ipsum</a:t>
          </a:r>
        </a:p>
      </dsp:txBody>
      <dsp:txXfrm>
        <a:off x="2552699" y="226906"/>
        <a:ext cx="1701799" cy="453813"/>
      </dsp:txXfrm>
    </dsp:sp>
    <dsp:sp modelId="{F3020E93-278C-47B7-BF9B-EC194CC7E625}">
      <dsp:nvSpPr>
        <dsp:cNvPr id="0" name=""/>
        <dsp:cNvSpPr/>
      </dsp:nvSpPr>
      <dsp:spPr>
        <a:xfrm>
          <a:off x="1474892" y="680719"/>
          <a:ext cx="3857413" cy="3857413"/>
        </a:xfrm>
        <a:prstGeom prst="ellipse">
          <a:avLst/>
        </a:prstGeom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chemeClr val="tx1"/>
              </a:solidFill>
            </a:rPr>
            <a:t>Lorem Ipsum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2571844" y="902521"/>
        <a:ext cx="1663509" cy="443602"/>
      </dsp:txXfrm>
    </dsp:sp>
    <dsp:sp modelId="{B5C9FEB3-07C2-4E92-8A4F-65A023B1C570}">
      <dsp:nvSpPr>
        <dsp:cNvPr id="0" name=""/>
        <dsp:cNvSpPr/>
      </dsp:nvSpPr>
      <dsp:spPr>
        <a:xfrm>
          <a:off x="1815252" y="1361439"/>
          <a:ext cx="3176693" cy="3176693"/>
        </a:xfrm>
        <a:prstGeom prst="ellipse">
          <a:avLst/>
        </a:prstGeom>
        <a:solidFill>
          <a:schemeClr val="accent3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solidFill>
                <a:schemeClr val="tx1"/>
              </a:solidFill>
            </a:rPr>
            <a:t>Lorem Ipsum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2581630" y="1580631"/>
        <a:ext cx="1643938" cy="438383"/>
      </dsp:txXfrm>
    </dsp:sp>
    <dsp:sp modelId="{F8D2129F-26D4-4971-9172-8ACFF8979F8E}">
      <dsp:nvSpPr>
        <dsp:cNvPr id="0" name=""/>
        <dsp:cNvSpPr/>
      </dsp:nvSpPr>
      <dsp:spPr>
        <a:xfrm>
          <a:off x="2155612" y="2042159"/>
          <a:ext cx="2495973" cy="2495973"/>
        </a:xfrm>
        <a:prstGeom prst="ellipse">
          <a:avLst/>
        </a:prstGeom>
        <a:solidFill>
          <a:schemeClr val="accent4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Lorem Ipsum</a:t>
          </a:r>
          <a:endParaRPr lang="en-US" sz="1400" b="1" kern="1200" dirty="0"/>
        </a:p>
      </dsp:txBody>
      <dsp:txXfrm>
        <a:off x="2729686" y="2266797"/>
        <a:ext cx="1347825" cy="449275"/>
      </dsp:txXfrm>
    </dsp:sp>
    <dsp:sp modelId="{133BDF6D-4BC0-4A66-9172-F6D329C52CD7}">
      <dsp:nvSpPr>
        <dsp:cNvPr id="0" name=""/>
        <dsp:cNvSpPr/>
      </dsp:nvSpPr>
      <dsp:spPr>
        <a:xfrm>
          <a:off x="2495972" y="2722879"/>
          <a:ext cx="1815253" cy="1815253"/>
        </a:xfrm>
        <a:prstGeom prst="ellipse">
          <a:avLst/>
        </a:prstGeom>
        <a:solidFill>
          <a:schemeClr val="accent5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</a:rPr>
            <a:t>Lorem Ipsum</a:t>
          </a:r>
        </a:p>
      </dsp:txBody>
      <dsp:txXfrm>
        <a:off x="2813642" y="2949786"/>
        <a:ext cx="1179914" cy="453813"/>
      </dsp:txXfrm>
    </dsp:sp>
    <dsp:sp modelId="{567B3A0B-0338-44A5-8209-77C840AF6C8C}">
      <dsp:nvSpPr>
        <dsp:cNvPr id="0" name=""/>
        <dsp:cNvSpPr/>
      </dsp:nvSpPr>
      <dsp:spPr>
        <a:xfrm>
          <a:off x="2836332" y="3403599"/>
          <a:ext cx="1134533" cy="1134533"/>
        </a:xfrm>
        <a:prstGeom prst="ellipse">
          <a:avLst/>
        </a:prstGeom>
        <a:solidFill>
          <a:schemeClr val="accent6"/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</a:rPr>
            <a:t>Lorem Ipsum</a:t>
          </a:r>
        </a:p>
      </dsp:txBody>
      <dsp:txXfrm>
        <a:off x="3002481" y="3687233"/>
        <a:ext cx="802236" cy="567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6B9CD-AFE3-BE35-E3ED-151BEEE72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26A7CB-4C23-4457-4EE9-36B5885A6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BFADD4-3ABD-D08D-B667-C57819009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ED875-3AD8-629B-8907-C4D3126D6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56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D1F57-68DE-5209-1FFD-948A4A93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87F55-1F3C-383F-82F2-C9100F58D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CDF03-86F3-2180-F30F-A2AE389D6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43D0A-B379-8301-5A0A-6C057D7FC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6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30F25-066F-B591-B270-4B3F8A6F3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7C426-0101-4372-1ECA-54EA7A12F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6D50B-044E-3051-78FE-899712104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142C4-E545-65B1-899C-9CA26518B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66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5D672-9744-0AD2-2624-40B488011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040AE-1816-C570-CE15-F40C5CA09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Venn (SmartArt)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F8B758-3FB8-07F4-3853-066A859EC52D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F2FB15D-A8E1-B754-72EB-172AE03287F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4FD037-CA81-051B-9374-D08C357478B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3EE759-1D75-79B8-DA74-2D226C6202BB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83C36B-DE7C-4D48-BBAA-5D1474CABBA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DB7C71-93C9-E462-14A4-B9267123894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FCBC5E0-B913-240F-7791-0529721F937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55E5D7-BC15-4992-4817-3CCA58FD7E9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CD99F88-919A-0633-D396-D0441091960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42E3C4-E133-C4F8-B595-F95CB0DD4907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9AD788-C8CF-A4BD-1E6D-F1DB79CD4EF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F000DB7-C840-97DF-D6D6-F11DCE46EA9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4F4A0A-A736-5A75-3DE7-7655EE554A9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A03044-7DA0-F54E-944E-5AB5A57CDC1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3AF4C79-5FE5-EAAD-1F42-014AA04018C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0F27219-1864-8CF4-7CDC-534E65F2AB4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15C36EF-777F-FF88-5F54-33185A0B1A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2ACFD8-69DF-7E8E-06B5-418AB41B26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8DCFDBA-9BAF-36F5-F021-13109E5B42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874700"/>
              </p:ext>
            </p:extLst>
          </p:nvPr>
        </p:nvGraphicFramePr>
        <p:xfrm>
          <a:off x="2692400" y="1159933"/>
          <a:ext cx="6807199" cy="4538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7523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3BFD1-D436-FE66-0AEA-751373904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E185D-B249-CAFD-EC2D-A713030A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Venn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0B9305F-705F-D60C-12B9-DF8121CDE28A}"/>
              </a:ext>
            </a:extLst>
          </p:cNvPr>
          <p:cNvSpPr/>
          <p:nvPr/>
        </p:nvSpPr>
        <p:spPr>
          <a:xfrm>
            <a:off x="3826932" y="1159933"/>
            <a:ext cx="4538133" cy="4538133"/>
          </a:xfrm>
          <a:custGeom>
            <a:avLst/>
            <a:gdLst>
              <a:gd name="connsiteX0" fmla="*/ 0 w 4538133"/>
              <a:gd name="connsiteY0" fmla="*/ 2269067 h 4538133"/>
              <a:gd name="connsiteX1" fmla="*/ 2269067 w 4538133"/>
              <a:gd name="connsiteY1" fmla="*/ 0 h 4538133"/>
              <a:gd name="connsiteX2" fmla="*/ 4538134 w 4538133"/>
              <a:gd name="connsiteY2" fmla="*/ 2269067 h 4538133"/>
              <a:gd name="connsiteX3" fmla="*/ 2269067 w 4538133"/>
              <a:gd name="connsiteY3" fmla="*/ 4538134 h 4538133"/>
              <a:gd name="connsiteX4" fmla="*/ 0 w 4538133"/>
              <a:gd name="connsiteY4" fmla="*/ 2269067 h 453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8133" h="4538133">
                <a:moveTo>
                  <a:pt x="0" y="2269067"/>
                </a:moveTo>
                <a:cubicBezTo>
                  <a:pt x="0" y="1015896"/>
                  <a:pt x="1015896" y="0"/>
                  <a:pt x="2269067" y="0"/>
                </a:cubicBezTo>
                <a:cubicBezTo>
                  <a:pt x="3522238" y="0"/>
                  <a:pt x="4538134" y="1015896"/>
                  <a:pt x="4538134" y="2269067"/>
                </a:cubicBezTo>
                <a:cubicBezTo>
                  <a:pt x="4538134" y="3522238"/>
                  <a:pt x="3522238" y="4538134"/>
                  <a:pt x="2269067" y="4538134"/>
                </a:cubicBezTo>
                <a:cubicBezTo>
                  <a:pt x="1015896" y="4538134"/>
                  <a:pt x="0" y="3522238"/>
                  <a:pt x="0" y="22690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1510623" tIns="319362" rIns="1510623" bIns="3949870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/>
              <a:t>Lorem Ipsum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5AD1288-A7FE-8D9B-5B26-D855125AFFCF}"/>
              </a:ext>
            </a:extLst>
          </p:cNvPr>
          <p:cNvSpPr/>
          <p:nvPr/>
        </p:nvSpPr>
        <p:spPr>
          <a:xfrm>
            <a:off x="4167292" y="1840652"/>
            <a:ext cx="3857413" cy="3857413"/>
          </a:xfrm>
          <a:custGeom>
            <a:avLst/>
            <a:gdLst>
              <a:gd name="connsiteX0" fmla="*/ 0 w 3857413"/>
              <a:gd name="connsiteY0" fmla="*/ 1928707 h 3857413"/>
              <a:gd name="connsiteX1" fmla="*/ 1928707 w 3857413"/>
              <a:gd name="connsiteY1" fmla="*/ 0 h 3857413"/>
              <a:gd name="connsiteX2" fmla="*/ 3857414 w 3857413"/>
              <a:gd name="connsiteY2" fmla="*/ 1928707 h 3857413"/>
              <a:gd name="connsiteX3" fmla="*/ 1928707 w 3857413"/>
              <a:gd name="connsiteY3" fmla="*/ 3857414 h 3857413"/>
              <a:gd name="connsiteX4" fmla="*/ 0 w 3857413"/>
              <a:gd name="connsiteY4" fmla="*/ 1928707 h 385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7413" h="3857413">
                <a:moveTo>
                  <a:pt x="0" y="1928707"/>
                </a:moveTo>
                <a:cubicBezTo>
                  <a:pt x="0" y="863512"/>
                  <a:pt x="863512" y="0"/>
                  <a:pt x="1928707" y="0"/>
                </a:cubicBezTo>
                <a:cubicBezTo>
                  <a:pt x="2993902" y="0"/>
                  <a:pt x="3857414" y="863512"/>
                  <a:pt x="3857414" y="1928707"/>
                </a:cubicBezTo>
                <a:cubicBezTo>
                  <a:pt x="3857414" y="2993902"/>
                  <a:pt x="2993902" y="3857414"/>
                  <a:pt x="1928707" y="3857414"/>
                </a:cubicBezTo>
                <a:cubicBezTo>
                  <a:pt x="863512" y="3857414"/>
                  <a:pt x="0" y="2993902"/>
                  <a:pt x="0" y="1928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spcFirstLastPara="0" vert="horz" wrap="square" lIns="1189408" tIns="314258" rIns="1189408" bIns="3284465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>
                <a:solidFill>
                  <a:schemeClr val="tx1"/>
                </a:solidFill>
              </a:rPr>
              <a:t>Lorem Ipsum</a:t>
            </a:r>
            <a:endParaRPr lang="en-US" sz="1400" b="1" kern="1200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9119BC8-051B-519E-2D84-14F842A5F944}"/>
              </a:ext>
            </a:extLst>
          </p:cNvPr>
          <p:cNvSpPr/>
          <p:nvPr/>
        </p:nvSpPr>
        <p:spPr>
          <a:xfrm>
            <a:off x="4507652" y="2521372"/>
            <a:ext cx="3176693" cy="3176693"/>
          </a:xfrm>
          <a:custGeom>
            <a:avLst/>
            <a:gdLst>
              <a:gd name="connsiteX0" fmla="*/ 0 w 3176693"/>
              <a:gd name="connsiteY0" fmla="*/ 1588347 h 3176693"/>
              <a:gd name="connsiteX1" fmla="*/ 1588347 w 3176693"/>
              <a:gd name="connsiteY1" fmla="*/ 0 h 3176693"/>
              <a:gd name="connsiteX2" fmla="*/ 3176694 w 3176693"/>
              <a:gd name="connsiteY2" fmla="*/ 1588347 h 3176693"/>
              <a:gd name="connsiteX3" fmla="*/ 1588347 w 3176693"/>
              <a:gd name="connsiteY3" fmla="*/ 3176694 h 3176693"/>
              <a:gd name="connsiteX4" fmla="*/ 0 w 3176693"/>
              <a:gd name="connsiteY4" fmla="*/ 1588347 h 3176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6693" h="3176693">
                <a:moveTo>
                  <a:pt x="0" y="1588347"/>
                </a:moveTo>
                <a:cubicBezTo>
                  <a:pt x="0" y="711127"/>
                  <a:pt x="711127" y="0"/>
                  <a:pt x="1588347" y="0"/>
                </a:cubicBezTo>
                <a:cubicBezTo>
                  <a:pt x="2465567" y="0"/>
                  <a:pt x="3176694" y="711127"/>
                  <a:pt x="3176694" y="1588347"/>
                </a:cubicBezTo>
                <a:cubicBezTo>
                  <a:pt x="3176694" y="2465567"/>
                  <a:pt x="2465567" y="3176694"/>
                  <a:pt x="1588347" y="3176694"/>
                </a:cubicBezTo>
                <a:cubicBezTo>
                  <a:pt x="711127" y="3176694"/>
                  <a:pt x="0" y="2465567"/>
                  <a:pt x="0" y="15883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858834" tIns="311648" rIns="858833" bIns="2611574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>
                <a:solidFill>
                  <a:schemeClr val="tx1"/>
                </a:solidFill>
              </a:rPr>
              <a:t>Lorem Ipsum</a:t>
            </a:r>
            <a:endParaRPr lang="en-US" sz="1400" b="1" kern="1200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CF14FC8-BF77-FEC8-8009-0710B57B8A4E}"/>
              </a:ext>
            </a:extLst>
          </p:cNvPr>
          <p:cNvSpPr/>
          <p:nvPr/>
        </p:nvSpPr>
        <p:spPr>
          <a:xfrm>
            <a:off x="4848012" y="3202092"/>
            <a:ext cx="2495973" cy="2495973"/>
          </a:xfrm>
          <a:custGeom>
            <a:avLst/>
            <a:gdLst>
              <a:gd name="connsiteX0" fmla="*/ 0 w 2495973"/>
              <a:gd name="connsiteY0" fmla="*/ 1247987 h 2495973"/>
              <a:gd name="connsiteX1" fmla="*/ 1247987 w 2495973"/>
              <a:gd name="connsiteY1" fmla="*/ 0 h 2495973"/>
              <a:gd name="connsiteX2" fmla="*/ 2495974 w 2495973"/>
              <a:gd name="connsiteY2" fmla="*/ 1247987 h 2495973"/>
              <a:gd name="connsiteX3" fmla="*/ 1247987 w 2495973"/>
              <a:gd name="connsiteY3" fmla="*/ 2495974 h 2495973"/>
              <a:gd name="connsiteX4" fmla="*/ 0 w 2495973"/>
              <a:gd name="connsiteY4" fmla="*/ 1247987 h 249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5973" h="2495973">
                <a:moveTo>
                  <a:pt x="0" y="1247987"/>
                </a:moveTo>
                <a:cubicBezTo>
                  <a:pt x="0" y="558743"/>
                  <a:pt x="558743" y="0"/>
                  <a:pt x="1247987" y="0"/>
                </a:cubicBezTo>
                <a:cubicBezTo>
                  <a:pt x="1937231" y="0"/>
                  <a:pt x="2495974" y="558743"/>
                  <a:pt x="2495974" y="1247987"/>
                </a:cubicBezTo>
                <a:cubicBezTo>
                  <a:pt x="2495974" y="1937231"/>
                  <a:pt x="1937231" y="2495974"/>
                  <a:pt x="1247987" y="2495974"/>
                </a:cubicBezTo>
                <a:cubicBezTo>
                  <a:pt x="558743" y="2495974"/>
                  <a:pt x="0" y="1937231"/>
                  <a:pt x="0" y="124798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666530" tIns="317094" rIns="666530" bIns="1914516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/>
              <a:t>Lorem Ipsum</a:t>
            </a:r>
            <a:endParaRPr lang="en-US" sz="1400" b="1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A5400A9-02FF-8E49-01CA-A557057B9FDD}"/>
              </a:ext>
            </a:extLst>
          </p:cNvPr>
          <p:cNvSpPr/>
          <p:nvPr/>
        </p:nvSpPr>
        <p:spPr>
          <a:xfrm>
            <a:off x="5188372" y="3882812"/>
            <a:ext cx="1815253" cy="1815253"/>
          </a:xfrm>
          <a:custGeom>
            <a:avLst/>
            <a:gdLst>
              <a:gd name="connsiteX0" fmla="*/ 0 w 1815253"/>
              <a:gd name="connsiteY0" fmla="*/ 907627 h 1815253"/>
              <a:gd name="connsiteX1" fmla="*/ 907627 w 1815253"/>
              <a:gd name="connsiteY1" fmla="*/ 0 h 1815253"/>
              <a:gd name="connsiteX2" fmla="*/ 1815254 w 1815253"/>
              <a:gd name="connsiteY2" fmla="*/ 907627 h 1815253"/>
              <a:gd name="connsiteX3" fmla="*/ 907627 w 1815253"/>
              <a:gd name="connsiteY3" fmla="*/ 1815254 h 1815253"/>
              <a:gd name="connsiteX4" fmla="*/ 0 w 1815253"/>
              <a:gd name="connsiteY4" fmla="*/ 907627 h 181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5253" h="1815253">
                <a:moveTo>
                  <a:pt x="0" y="907627"/>
                </a:moveTo>
                <a:cubicBezTo>
                  <a:pt x="0" y="406358"/>
                  <a:pt x="406358" y="0"/>
                  <a:pt x="907627" y="0"/>
                </a:cubicBezTo>
                <a:cubicBezTo>
                  <a:pt x="1408896" y="0"/>
                  <a:pt x="1815254" y="406358"/>
                  <a:pt x="1815254" y="907627"/>
                </a:cubicBezTo>
                <a:cubicBezTo>
                  <a:pt x="1815254" y="1408896"/>
                  <a:pt x="1408896" y="1815254"/>
                  <a:pt x="907627" y="1815254"/>
                </a:cubicBezTo>
                <a:cubicBezTo>
                  <a:pt x="406358" y="1815254"/>
                  <a:pt x="0" y="1408896"/>
                  <a:pt x="0" y="9076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410126" tIns="319363" rIns="410125" bIns="1226989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0E5E58-03B9-892E-CFD4-A376B509AF23}"/>
              </a:ext>
            </a:extLst>
          </p:cNvPr>
          <p:cNvSpPr/>
          <p:nvPr/>
        </p:nvSpPr>
        <p:spPr>
          <a:xfrm>
            <a:off x="5528732" y="4563532"/>
            <a:ext cx="1134533" cy="1134533"/>
          </a:xfrm>
          <a:custGeom>
            <a:avLst/>
            <a:gdLst>
              <a:gd name="connsiteX0" fmla="*/ 0 w 1134533"/>
              <a:gd name="connsiteY0" fmla="*/ 567267 h 1134533"/>
              <a:gd name="connsiteX1" fmla="*/ 567267 w 1134533"/>
              <a:gd name="connsiteY1" fmla="*/ 0 h 1134533"/>
              <a:gd name="connsiteX2" fmla="*/ 1134534 w 1134533"/>
              <a:gd name="connsiteY2" fmla="*/ 567267 h 1134533"/>
              <a:gd name="connsiteX3" fmla="*/ 567267 w 1134533"/>
              <a:gd name="connsiteY3" fmla="*/ 1134534 h 1134533"/>
              <a:gd name="connsiteX4" fmla="*/ 0 w 1134533"/>
              <a:gd name="connsiteY4" fmla="*/ 567267 h 113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4533" h="1134533">
                <a:moveTo>
                  <a:pt x="0" y="567267"/>
                </a:moveTo>
                <a:cubicBezTo>
                  <a:pt x="0" y="253974"/>
                  <a:pt x="253974" y="0"/>
                  <a:pt x="567267" y="0"/>
                </a:cubicBezTo>
                <a:cubicBezTo>
                  <a:pt x="880560" y="0"/>
                  <a:pt x="1134534" y="253974"/>
                  <a:pt x="1134534" y="567267"/>
                </a:cubicBezTo>
                <a:cubicBezTo>
                  <a:pt x="1134534" y="880560"/>
                  <a:pt x="880560" y="1134534"/>
                  <a:pt x="567267" y="1134534"/>
                </a:cubicBezTo>
                <a:cubicBezTo>
                  <a:pt x="253974" y="1134534"/>
                  <a:pt x="0" y="880560"/>
                  <a:pt x="0" y="5672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0" vert="horz" wrap="square" lIns="258605" tIns="376090" rIns="258604" bIns="376089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9C9354-F326-C323-B495-23BA6F42B861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254CCB-A9B5-09CA-F18A-A4B5BB39274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CEB285-A0EE-A2FE-757C-D62701520D0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30CF14-14DD-4349-A4D3-AA3AF5F67349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D25373-2699-C3F9-1C51-38079755929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0141D8-DFA3-61DA-609F-DAA4449AC5C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90A25B-4B74-E65E-95A3-6B2BD2411A20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F3664B9-5922-0A4D-765A-16896E9478A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B939648-322B-1502-9ACC-D7FE2BB9597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2B0F4EB-BACC-53EB-E308-1E11F6545DBE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1C819D-33B5-B0A5-84C1-56AF13DFC22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EF97D38-441B-EB24-A137-9AAA17DE43A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B724B0-1F64-A9B8-9888-04E9176A650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776BE7-C86C-4605-502D-DE4DB1A4827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CC1A5EE-31F1-3E75-5632-B268FCA7F75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46B2B52-87C4-E790-4CAB-827B8FCEFF7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DCFFB1-9777-08F0-9015-526D1F205D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96A4766-5791-C7A6-0B82-31A0D6B458A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4151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DA25-E4FE-87B2-9B2D-C88C18231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7B393-EBAD-9DDF-5E5D-646F3D95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Venn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72BB313-669B-97E8-8F10-002AA78279EE}"/>
              </a:ext>
            </a:extLst>
          </p:cNvPr>
          <p:cNvSpPr/>
          <p:nvPr/>
        </p:nvSpPr>
        <p:spPr>
          <a:xfrm>
            <a:off x="3826932" y="1159933"/>
            <a:ext cx="4538133" cy="4538133"/>
          </a:xfrm>
          <a:custGeom>
            <a:avLst/>
            <a:gdLst>
              <a:gd name="connsiteX0" fmla="*/ 0 w 4538133"/>
              <a:gd name="connsiteY0" fmla="*/ 2269067 h 4538133"/>
              <a:gd name="connsiteX1" fmla="*/ 2269067 w 4538133"/>
              <a:gd name="connsiteY1" fmla="*/ 0 h 4538133"/>
              <a:gd name="connsiteX2" fmla="*/ 4538134 w 4538133"/>
              <a:gd name="connsiteY2" fmla="*/ 2269067 h 4538133"/>
              <a:gd name="connsiteX3" fmla="*/ 2269067 w 4538133"/>
              <a:gd name="connsiteY3" fmla="*/ 4538134 h 4538133"/>
              <a:gd name="connsiteX4" fmla="*/ 0 w 4538133"/>
              <a:gd name="connsiteY4" fmla="*/ 2269067 h 453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8133" h="4538133">
                <a:moveTo>
                  <a:pt x="0" y="2269067"/>
                </a:moveTo>
                <a:cubicBezTo>
                  <a:pt x="0" y="1015896"/>
                  <a:pt x="1015896" y="0"/>
                  <a:pt x="2269067" y="0"/>
                </a:cubicBezTo>
                <a:cubicBezTo>
                  <a:pt x="3522238" y="0"/>
                  <a:pt x="4538134" y="1015896"/>
                  <a:pt x="4538134" y="2269067"/>
                </a:cubicBezTo>
                <a:cubicBezTo>
                  <a:pt x="4538134" y="3522238"/>
                  <a:pt x="3522238" y="4538134"/>
                  <a:pt x="2269067" y="4538134"/>
                </a:cubicBezTo>
                <a:cubicBezTo>
                  <a:pt x="1015896" y="4538134"/>
                  <a:pt x="0" y="3522238"/>
                  <a:pt x="0" y="22690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1510623" tIns="319362" rIns="1510623" bIns="3949870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/>
              <a:t>Lorem Ipsum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FFD1DD2-95AB-7B1A-F84C-88211E209A02}"/>
              </a:ext>
            </a:extLst>
          </p:cNvPr>
          <p:cNvSpPr/>
          <p:nvPr/>
        </p:nvSpPr>
        <p:spPr>
          <a:xfrm>
            <a:off x="4167292" y="1840652"/>
            <a:ext cx="3857413" cy="3857413"/>
          </a:xfrm>
          <a:custGeom>
            <a:avLst/>
            <a:gdLst>
              <a:gd name="connsiteX0" fmla="*/ 0 w 3857413"/>
              <a:gd name="connsiteY0" fmla="*/ 1928707 h 3857413"/>
              <a:gd name="connsiteX1" fmla="*/ 1928707 w 3857413"/>
              <a:gd name="connsiteY1" fmla="*/ 0 h 3857413"/>
              <a:gd name="connsiteX2" fmla="*/ 3857414 w 3857413"/>
              <a:gd name="connsiteY2" fmla="*/ 1928707 h 3857413"/>
              <a:gd name="connsiteX3" fmla="*/ 1928707 w 3857413"/>
              <a:gd name="connsiteY3" fmla="*/ 3857414 h 3857413"/>
              <a:gd name="connsiteX4" fmla="*/ 0 w 3857413"/>
              <a:gd name="connsiteY4" fmla="*/ 1928707 h 385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7413" h="3857413">
                <a:moveTo>
                  <a:pt x="0" y="1928707"/>
                </a:moveTo>
                <a:cubicBezTo>
                  <a:pt x="0" y="863512"/>
                  <a:pt x="863512" y="0"/>
                  <a:pt x="1928707" y="0"/>
                </a:cubicBezTo>
                <a:cubicBezTo>
                  <a:pt x="2993902" y="0"/>
                  <a:pt x="3857414" y="863512"/>
                  <a:pt x="3857414" y="1928707"/>
                </a:cubicBezTo>
                <a:cubicBezTo>
                  <a:pt x="3857414" y="2993902"/>
                  <a:pt x="2993902" y="3857414"/>
                  <a:pt x="1928707" y="3857414"/>
                </a:cubicBezTo>
                <a:cubicBezTo>
                  <a:pt x="863512" y="3857414"/>
                  <a:pt x="0" y="2993902"/>
                  <a:pt x="0" y="1928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spcFirstLastPara="0" vert="horz" wrap="square" lIns="1189408" tIns="314258" rIns="1189408" bIns="3284465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>
                <a:solidFill>
                  <a:schemeClr val="tx1"/>
                </a:solidFill>
              </a:rPr>
              <a:t>Lorem Ipsum</a:t>
            </a:r>
            <a:endParaRPr lang="en-US" sz="1400" b="1" kern="1200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43198A0-2CEF-5E82-C981-6D8ADB3B364E}"/>
              </a:ext>
            </a:extLst>
          </p:cNvPr>
          <p:cNvSpPr/>
          <p:nvPr/>
        </p:nvSpPr>
        <p:spPr>
          <a:xfrm>
            <a:off x="4507652" y="2521372"/>
            <a:ext cx="3176693" cy="3176693"/>
          </a:xfrm>
          <a:custGeom>
            <a:avLst/>
            <a:gdLst>
              <a:gd name="connsiteX0" fmla="*/ 0 w 3176693"/>
              <a:gd name="connsiteY0" fmla="*/ 1588347 h 3176693"/>
              <a:gd name="connsiteX1" fmla="*/ 1588347 w 3176693"/>
              <a:gd name="connsiteY1" fmla="*/ 0 h 3176693"/>
              <a:gd name="connsiteX2" fmla="*/ 3176694 w 3176693"/>
              <a:gd name="connsiteY2" fmla="*/ 1588347 h 3176693"/>
              <a:gd name="connsiteX3" fmla="*/ 1588347 w 3176693"/>
              <a:gd name="connsiteY3" fmla="*/ 3176694 h 3176693"/>
              <a:gd name="connsiteX4" fmla="*/ 0 w 3176693"/>
              <a:gd name="connsiteY4" fmla="*/ 1588347 h 3176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6693" h="3176693">
                <a:moveTo>
                  <a:pt x="0" y="1588347"/>
                </a:moveTo>
                <a:cubicBezTo>
                  <a:pt x="0" y="711127"/>
                  <a:pt x="711127" y="0"/>
                  <a:pt x="1588347" y="0"/>
                </a:cubicBezTo>
                <a:cubicBezTo>
                  <a:pt x="2465567" y="0"/>
                  <a:pt x="3176694" y="711127"/>
                  <a:pt x="3176694" y="1588347"/>
                </a:cubicBezTo>
                <a:cubicBezTo>
                  <a:pt x="3176694" y="2465567"/>
                  <a:pt x="2465567" y="3176694"/>
                  <a:pt x="1588347" y="3176694"/>
                </a:cubicBezTo>
                <a:cubicBezTo>
                  <a:pt x="711127" y="3176694"/>
                  <a:pt x="0" y="2465567"/>
                  <a:pt x="0" y="15883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858834" tIns="311648" rIns="858833" bIns="2611574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>
                <a:solidFill>
                  <a:schemeClr val="tx1"/>
                </a:solidFill>
              </a:rPr>
              <a:t>Lorem Ipsum</a:t>
            </a:r>
            <a:endParaRPr lang="en-US" sz="1400" b="1" kern="1200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FCB8B8-C8DB-6C54-6DC1-D6091F21D2F9}"/>
              </a:ext>
            </a:extLst>
          </p:cNvPr>
          <p:cNvSpPr/>
          <p:nvPr/>
        </p:nvSpPr>
        <p:spPr>
          <a:xfrm>
            <a:off x="4848012" y="3202092"/>
            <a:ext cx="2495973" cy="2495973"/>
          </a:xfrm>
          <a:custGeom>
            <a:avLst/>
            <a:gdLst>
              <a:gd name="connsiteX0" fmla="*/ 0 w 2495973"/>
              <a:gd name="connsiteY0" fmla="*/ 1247987 h 2495973"/>
              <a:gd name="connsiteX1" fmla="*/ 1247987 w 2495973"/>
              <a:gd name="connsiteY1" fmla="*/ 0 h 2495973"/>
              <a:gd name="connsiteX2" fmla="*/ 2495974 w 2495973"/>
              <a:gd name="connsiteY2" fmla="*/ 1247987 h 2495973"/>
              <a:gd name="connsiteX3" fmla="*/ 1247987 w 2495973"/>
              <a:gd name="connsiteY3" fmla="*/ 2495974 h 2495973"/>
              <a:gd name="connsiteX4" fmla="*/ 0 w 2495973"/>
              <a:gd name="connsiteY4" fmla="*/ 1247987 h 249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5973" h="2495973">
                <a:moveTo>
                  <a:pt x="0" y="1247987"/>
                </a:moveTo>
                <a:cubicBezTo>
                  <a:pt x="0" y="558743"/>
                  <a:pt x="558743" y="0"/>
                  <a:pt x="1247987" y="0"/>
                </a:cubicBezTo>
                <a:cubicBezTo>
                  <a:pt x="1937231" y="0"/>
                  <a:pt x="2495974" y="558743"/>
                  <a:pt x="2495974" y="1247987"/>
                </a:cubicBezTo>
                <a:cubicBezTo>
                  <a:pt x="2495974" y="1937231"/>
                  <a:pt x="1937231" y="2495974"/>
                  <a:pt x="1247987" y="2495974"/>
                </a:cubicBezTo>
                <a:cubicBezTo>
                  <a:pt x="558743" y="2495974"/>
                  <a:pt x="0" y="1937231"/>
                  <a:pt x="0" y="124798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666530" tIns="317094" rIns="666530" bIns="1914516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/>
              <a:t>Lorem Ipsum</a:t>
            </a:r>
            <a:endParaRPr lang="en-US" sz="1400" b="1" kern="12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D089537-4F95-9252-B883-457C1303FA80}"/>
              </a:ext>
            </a:extLst>
          </p:cNvPr>
          <p:cNvSpPr/>
          <p:nvPr/>
        </p:nvSpPr>
        <p:spPr>
          <a:xfrm>
            <a:off x="5188372" y="3882812"/>
            <a:ext cx="1815253" cy="1815253"/>
          </a:xfrm>
          <a:custGeom>
            <a:avLst/>
            <a:gdLst>
              <a:gd name="connsiteX0" fmla="*/ 0 w 1815253"/>
              <a:gd name="connsiteY0" fmla="*/ 907627 h 1815253"/>
              <a:gd name="connsiteX1" fmla="*/ 907627 w 1815253"/>
              <a:gd name="connsiteY1" fmla="*/ 0 h 1815253"/>
              <a:gd name="connsiteX2" fmla="*/ 1815254 w 1815253"/>
              <a:gd name="connsiteY2" fmla="*/ 907627 h 1815253"/>
              <a:gd name="connsiteX3" fmla="*/ 907627 w 1815253"/>
              <a:gd name="connsiteY3" fmla="*/ 1815254 h 1815253"/>
              <a:gd name="connsiteX4" fmla="*/ 0 w 1815253"/>
              <a:gd name="connsiteY4" fmla="*/ 907627 h 181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5253" h="1815253">
                <a:moveTo>
                  <a:pt x="0" y="907627"/>
                </a:moveTo>
                <a:cubicBezTo>
                  <a:pt x="0" y="406358"/>
                  <a:pt x="406358" y="0"/>
                  <a:pt x="907627" y="0"/>
                </a:cubicBezTo>
                <a:cubicBezTo>
                  <a:pt x="1408896" y="0"/>
                  <a:pt x="1815254" y="406358"/>
                  <a:pt x="1815254" y="907627"/>
                </a:cubicBezTo>
                <a:cubicBezTo>
                  <a:pt x="1815254" y="1408896"/>
                  <a:pt x="1408896" y="1815254"/>
                  <a:pt x="907627" y="1815254"/>
                </a:cubicBezTo>
                <a:cubicBezTo>
                  <a:pt x="406358" y="1815254"/>
                  <a:pt x="0" y="1408896"/>
                  <a:pt x="0" y="9076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410126" tIns="319363" rIns="410125" bIns="1226989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44BF69D-9C23-3723-8A78-C934AE3D8F7F}"/>
              </a:ext>
            </a:extLst>
          </p:cNvPr>
          <p:cNvSpPr/>
          <p:nvPr/>
        </p:nvSpPr>
        <p:spPr>
          <a:xfrm>
            <a:off x="5528732" y="4563532"/>
            <a:ext cx="1134533" cy="1134533"/>
          </a:xfrm>
          <a:custGeom>
            <a:avLst/>
            <a:gdLst>
              <a:gd name="connsiteX0" fmla="*/ 0 w 1134533"/>
              <a:gd name="connsiteY0" fmla="*/ 567267 h 1134533"/>
              <a:gd name="connsiteX1" fmla="*/ 567267 w 1134533"/>
              <a:gd name="connsiteY1" fmla="*/ 0 h 1134533"/>
              <a:gd name="connsiteX2" fmla="*/ 1134534 w 1134533"/>
              <a:gd name="connsiteY2" fmla="*/ 567267 h 1134533"/>
              <a:gd name="connsiteX3" fmla="*/ 567267 w 1134533"/>
              <a:gd name="connsiteY3" fmla="*/ 1134534 h 1134533"/>
              <a:gd name="connsiteX4" fmla="*/ 0 w 1134533"/>
              <a:gd name="connsiteY4" fmla="*/ 567267 h 113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4533" h="1134533">
                <a:moveTo>
                  <a:pt x="0" y="567267"/>
                </a:moveTo>
                <a:cubicBezTo>
                  <a:pt x="0" y="253974"/>
                  <a:pt x="253974" y="0"/>
                  <a:pt x="567267" y="0"/>
                </a:cubicBezTo>
                <a:cubicBezTo>
                  <a:pt x="880560" y="0"/>
                  <a:pt x="1134534" y="253974"/>
                  <a:pt x="1134534" y="567267"/>
                </a:cubicBezTo>
                <a:cubicBezTo>
                  <a:pt x="1134534" y="880560"/>
                  <a:pt x="880560" y="1134534"/>
                  <a:pt x="567267" y="1134534"/>
                </a:cubicBezTo>
                <a:cubicBezTo>
                  <a:pt x="253974" y="1134534"/>
                  <a:pt x="0" y="880560"/>
                  <a:pt x="0" y="5672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0" vert="horz" wrap="square" lIns="258605" tIns="376090" rIns="258604" bIns="376089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1" kern="1200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267EA7-7106-083B-7D10-E9212A1EAE41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A5F972-18C4-8561-6100-8724E00A481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68ABFBC-F981-E2FC-EDBE-E15E1620B67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0EA19D-10BD-1329-5214-3F8089431DAD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037C3C-ADC5-C420-BCED-74C43EF2FE2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B09B4-16DD-A460-5B5B-2FE0F616340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39CF70-94C8-4BF1-AF24-AD9077B7D96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6EB0A8-C0C9-F9F2-22D5-7D79BD93C13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FA91AE6-689B-3675-9A99-71979040283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BC1E0B6-E345-C9C8-0344-4CF0000E3EDE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A70B2A-C76E-DE91-C81B-CC659D9ECFE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313D81-A954-9E5A-E002-5C72FFF58C4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8C4DC3E-D840-B384-558C-FCEDA4B3D39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E6EC3E-EBDB-01EF-D7C1-8E9805B08E6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B9E159-0031-01D7-B063-8527DBF6140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4FDA4BC-ADE6-969A-9F63-3271DAD8A9D8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01B07E-E53A-CD36-427C-833707A0C3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A31746D-81F0-E8E6-E885-A9A6FB183F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623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9487</TotalTime>
  <Words>832</Words>
  <Application>Microsoft Office PowerPoint</Application>
  <PresentationFormat>Widescreen</PresentationFormat>
  <Paragraphs>66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Stacked Venn (SmartArt) – Slide Template</vt:lpstr>
      <vt:lpstr>Stacked Venn – Slide Template</vt:lpstr>
      <vt:lpstr>Stacked Venn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Venn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2025-08-15T17:36:59Z</dcterms:modified>
  <cp:category>Charts &amp; Diagrams</cp:category>
</cp:coreProperties>
</file>