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76083-A1E0-DA2B-3C88-F8194BE86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0E9A5A-9708-960A-0E03-68B2BD873D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F210AB-08F3-5A70-CD5C-B1DDB7520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2399E-7BA7-6B4E-B4E8-F5B34E6E14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65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Eight-Step Infinity Loop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C22F231-4E8F-36F9-80E5-8A5D21EE4E45}"/>
              </a:ext>
            </a:extLst>
          </p:cNvPr>
          <p:cNvGrpSpPr/>
          <p:nvPr/>
        </p:nvGrpSpPr>
        <p:grpSpPr>
          <a:xfrm>
            <a:off x="2025534" y="1339099"/>
            <a:ext cx="1970403" cy="952227"/>
            <a:chOff x="332936" y="2555951"/>
            <a:chExt cx="2926080" cy="126963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113DC95-4DBA-37A8-A49F-68EE7FDF613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941651"/>
                  </a:solidFill>
                </a:rPr>
                <a:t>08 -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2556D70-F854-48DE-DB08-0E647AF54B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9577D1-FE5E-5BEA-0A4B-A6D3C9C484CD}"/>
              </a:ext>
            </a:extLst>
          </p:cNvPr>
          <p:cNvGrpSpPr/>
          <p:nvPr/>
        </p:nvGrpSpPr>
        <p:grpSpPr>
          <a:xfrm>
            <a:off x="5148063" y="4900124"/>
            <a:ext cx="1970403" cy="952227"/>
            <a:chOff x="8921977" y="2875429"/>
            <a:chExt cx="2926080" cy="126963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A5AC00-5CA9-1E96-9D6C-80523C0571CC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46419B3-1EDD-18DE-99D4-8936BD831FD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FB744F-F159-8EA8-0172-22FD8996C94A}"/>
              </a:ext>
            </a:extLst>
          </p:cNvPr>
          <p:cNvGrpSpPr/>
          <p:nvPr/>
        </p:nvGrpSpPr>
        <p:grpSpPr>
          <a:xfrm>
            <a:off x="424989" y="4900124"/>
            <a:ext cx="1970403" cy="952227"/>
            <a:chOff x="332936" y="2875429"/>
            <a:chExt cx="2926080" cy="12696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85EE24-29F2-40D6-D9C0-E9808270029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08E86E-F800-B4E8-EB5E-D367C8A433E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794D5C1-715D-99BC-32A7-9A65C772D4D6}"/>
              </a:ext>
            </a:extLst>
          </p:cNvPr>
          <p:cNvGrpSpPr/>
          <p:nvPr/>
        </p:nvGrpSpPr>
        <p:grpSpPr>
          <a:xfrm>
            <a:off x="6748927" y="1339099"/>
            <a:ext cx="1970403" cy="952227"/>
            <a:chOff x="8921977" y="1170335"/>
            <a:chExt cx="2926080" cy="126963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7FC71F-1121-9DD6-6D9A-55D3C716EF4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7BA7987-F4E3-F202-6CF1-508A433A3B6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62CE3CB-18DF-36AF-BBF8-90FD3F1B2806}"/>
              </a:ext>
            </a:extLst>
          </p:cNvPr>
          <p:cNvGrpSpPr/>
          <p:nvPr/>
        </p:nvGrpSpPr>
        <p:grpSpPr>
          <a:xfrm>
            <a:off x="6748927" y="2526107"/>
            <a:ext cx="1970403" cy="952227"/>
            <a:chOff x="8921977" y="2875429"/>
            <a:chExt cx="2926080" cy="126963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15998F-C2D8-439E-F305-92CB356D5036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C78FF1C-9C1B-CD7B-E55F-1282015A479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1B117DE-319F-E822-26B9-F7C154A801CB}"/>
              </a:ext>
            </a:extLst>
          </p:cNvPr>
          <p:cNvGrpSpPr/>
          <p:nvPr/>
        </p:nvGrpSpPr>
        <p:grpSpPr>
          <a:xfrm>
            <a:off x="424670" y="3713115"/>
            <a:ext cx="1970403" cy="952227"/>
            <a:chOff x="332936" y="2875429"/>
            <a:chExt cx="2926080" cy="126963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BF22639-C543-9D5C-AE7E-51404A2715B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06 -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F7DA6CF-37AE-DDD9-7BEB-DE49F0490C0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5E49F5-9EC6-5CD4-96F5-E9CA92C6DB48}"/>
              </a:ext>
            </a:extLst>
          </p:cNvPr>
          <p:cNvGrpSpPr/>
          <p:nvPr/>
        </p:nvGrpSpPr>
        <p:grpSpPr>
          <a:xfrm>
            <a:off x="6047498" y="3713115"/>
            <a:ext cx="1970403" cy="952227"/>
            <a:chOff x="8921977" y="2875429"/>
            <a:chExt cx="2926080" cy="126963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56F4AE2-9C24-A269-76DF-89071BB61F7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BF3A8CE-F8FF-DD22-C1ED-D3154C9B266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DD02F86-E315-A66D-54B6-7724FCBFA875}"/>
              </a:ext>
            </a:extLst>
          </p:cNvPr>
          <p:cNvGrpSpPr/>
          <p:nvPr/>
        </p:nvGrpSpPr>
        <p:grpSpPr>
          <a:xfrm>
            <a:off x="1126100" y="2526107"/>
            <a:ext cx="1970403" cy="952227"/>
            <a:chOff x="332936" y="2875429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8C7275C-EDB6-33F2-09E0-D7F70F497D9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rgbClr val="A26700"/>
                  </a:solidFill>
                </a:rPr>
                <a:t>07 -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B5B1F9-220E-6A21-598E-78200AE618D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14" name="Graphic 13" descr="Bar chart with solid fill">
            <a:extLst>
              <a:ext uri="{FF2B5EF4-FFF2-40B4-BE49-F238E27FC236}">
                <a16:creationId xmlns:a16="http://schemas.microsoft.com/office/drawing/2014/main" id="{3BFC4D39-86D7-E4D7-C168-73BEDBC9F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60774" y="4047445"/>
            <a:ext cx="661206" cy="660906"/>
          </a:xfrm>
          <a:prstGeom prst="rect">
            <a:avLst/>
          </a:prstGeom>
        </p:spPr>
      </p:pic>
      <p:pic>
        <p:nvPicPr>
          <p:cNvPr id="15" name="Graphic 14" descr="Tag with solid fill">
            <a:extLst>
              <a:ext uri="{FF2B5EF4-FFF2-40B4-BE49-F238E27FC236}">
                <a16:creationId xmlns:a16="http://schemas.microsoft.com/office/drawing/2014/main" id="{E7308AB4-A02F-4BA7-D6F9-B73D27B4D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24178" y="2483096"/>
            <a:ext cx="661206" cy="660906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1DD38C8-8D75-E77D-045B-C7FECE0461D2}"/>
              </a:ext>
            </a:extLst>
          </p:cNvPr>
          <p:cNvSpPr/>
          <p:nvPr/>
        </p:nvSpPr>
        <p:spPr>
          <a:xfrm>
            <a:off x="3791376" y="2813552"/>
            <a:ext cx="1042527" cy="1042054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6EFCDE8-0AED-0F54-722B-D716511B0C6B}"/>
              </a:ext>
            </a:extLst>
          </p:cNvPr>
          <p:cNvSpPr/>
          <p:nvPr/>
        </p:nvSpPr>
        <p:spPr>
          <a:xfrm>
            <a:off x="4312253" y="1771497"/>
            <a:ext cx="1042526" cy="1042054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5C40D58-6133-FD70-503B-15C032AAE651}"/>
              </a:ext>
            </a:extLst>
          </p:cNvPr>
          <p:cNvSpPr/>
          <p:nvPr/>
        </p:nvSpPr>
        <p:spPr>
          <a:xfrm>
            <a:off x="5354779" y="1771497"/>
            <a:ext cx="1042527" cy="1042054"/>
          </a:xfrm>
          <a:custGeom>
            <a:avLst/>
            <a:gdLst>
              <a:gd name="connsiteX0" fmla="*/ 1 w 1153392"/>
              <a:gd name="connsiteY0" fmla="*/ 0 h 1153391"/>
              <a:gd name="connsiteX1" fmla="*/ 1153392 w 1153392"/>
              <a:gd name="connsiteY1" fmla="*/ 1153391 h 1153391"/>
              <a:gd name="connsiteX2" fmla="*/ 576698 w 1153392"/>
              <a:gd name="connsiteY2" fmla="*/ 1153391 h 1153391"/>
              <a:gd name="connsiteX3" fmla="*/ 2 w 1153392"/>
              <a:gd name="connsiteY3" fmla="*/ 576695 h 1153391"/>
              <a:gd name="connsiteX4" fmla="*/ 0 w 1153392"/>
              <a:gd name="connsiteY4" fmla="*/ 576695 h 1153391"/>
              <a:gd name="connsiteX5" fmla="*/ 0 w 1153392"/>
              <a:gd name="connsiteY5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2" h="1153391">
                <a:moveTo>
                  <a:pt x="1" y="0"/>
                </a:moveTo>
                <a:cubicBezTo>
                  <a:pt x="637001" y="0"/>
                  <a:pt x="1153392" y="516391"/>
                  <a:pt x="1153392" y="1153391"/>
                </a:cubicBezTo>
                <a:lnTo>
                  <a:pt x="576698" y="1153391"/>
                </a:lnTo>
                <a:cubicBezTo>
                  <a:pt x="576698" y="834891"/>
                  <a:pt x="318502" y="576695"/>
                  <a:pt x="2" y="576695"/>
                </a:cubicBezTo>
                <a:lnTo>
                  <a:pt x="0" y="5766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3E0BBE5-07F2-0665-3477-ABD507858400}"/>
              </a:ext>
            </a:extLst>
          </p:cNvPr>
          <p:cNvSpPr/>
          <p:nvPr/>
        </p:nvSpPr>
        <p:spPr>
          <a:xfrm>
            <a:off x="5354779" y="2813552"/>
            <a:ext cx="1042527" cy="1042054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D80047B-DE9B-3D5A-825F-B2AC2F2EEDC9}"/>
              </a:ext>
            </a:extLst>
          </p:cNvPr>
          <p:cNvSpPr/>
          <p:nvPr/>
        </p:nvSpPr>
        <p:spPr>
          <a:xfrm>
            <a:off x="2748850" y="3335844"/>
            <a:ext cx="1042526" cy="1042054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256645A-A9F9-AC4F-B46B-2015D36184AC}"/>
              </a:ext>
            </a:extLst>
          </p:cNvPr>
          <p:cNvSpPr/>
          <p:nvPr/>
        </p:nvSpPr>
        <p:spPr>
          <a:xfrm>
            <a:off x="2748850" y="4377898"/>
            <a:ext cx="1042526" cy="1042054"/>
          </a:xfrm>
          <a:custGeom>
            <a:avLst/>
            <a:gdLst>
              <a:gd name="connsiteX0" fmla="*/ 0 w 1153390"/>
              <a:gd name="connsiteY0" fmla="*/ 0 h 1153391"/>
              <a:gd name="connsiteX1" fmla="*/ 576696 w 1153390"/>
              <a:gd name="connsiteY1" fmla="*/ 0 h 1153391"/>
              <a:gd name="connsiteX2" fmla="*/ 1037168 w 1153390"/>
              <a:gd name="connsiteY2" fmla="*/ 564980 h 1153391"/>
              <a:gd name="connsiteX3" fmla="*/ 1153390 w 1153390"/>
              <a:gd name="connsiteY3" fmla="*/ 576696 h 1153391"/>
              <a:gd name="connsiteX4" fmla="*/ 1153390 w 1153390"/>
              <a:gd name="connsiteY4" fmla="*/ 1153391 h 1153391"/>
              <a:gd name="connsiteX5" fmla="*/ 1035464 w 1153390"/>
              <a:gd name="connsiteY5" fmla="*/ 1147436 h 1153391"/>
              <a:gd name="connsiteX6" fmla="*/ 0 w 1153390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0" h="1153391">
                <a:moveTo>
                  <a:pt x="0" y="0"/>
                </a:moveTo>
                <a:lnTo>
                  <a:pt x="576696" y="0"/>
                </a:lnTo>
                <a:cubicBezTo>
                  <a:pt x="576696" y="278688"/>
                  <a:pt x="774378" y="511205"/>
                  <a:pt x="1037168" y="564980"/>
                </a:cubicBezTo>
                <a:lnTo>
                  <a:pt x="1153390" y="576696"/>
                </a:lnTo>
                <a:lnTo>
                  <a:pt x="1153390" y="1153391"/>
                </a:lnTo>
                <a:lnTo>
                  <a:pt x="1035464" y="1147436"/>
                </a:lnTo>
                <a:cubicBezTo>
                  <a:pt x="453860" y="1088371"/>
                  <a:pt x="0" y="597188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0C483FB-1403-778A-563C-2777C2686349}"/>
              </a:ext>
            </a:extLst>
          </p:cNvPr>
          <p:cNvSpPr/>
          <p:nvPr/>
        </p:nvSpPr>
        <p:spPr>
          <a:xfrm>
            <a:off x="3791376" y="4377899"/>
            <a:ext cx="1042527" cy="1042054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B1E9629-D0EC-1A1C-6B7C-FF15CD17AD50}"/>
              </a:ext>
            </a:extLst>
          </p:cNvPr>
          <p:cNvSpPr/>
          <p:nvPr/>
        </p:nvSpPr>
        <p:spPr>
          <a:xfrm>
            <a:off x="4312253" y="3335844"/>
            <a:ext cx="1042526" cy="1042054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84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6C33E-563D-3C19-EB0C-9B24B8561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76297-0569-D912-E4E6-55E4407B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Eight-Step Infinity Loop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D3D5E45-3743-12CB-AF80-34CFFDA45678}"/>
              </a:ext>
            </a:extLst>
          </p:cNvPr>
          <p:cNvGrpSpPr/>
          <p:nvPr/>
        </p:nvGrpSpPr>
        <p:grpSpPr>
          <a:xfrm>
            <a:off x="2025534" y="1339099"/>
            <a:ext cx="1970403" cy="952227"/>
            <a:chOff x="332936" y="2555951"/>
            <a:chExt cx="2926080" cy="126963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8388F8-2579-446C-0D77-F5C5A7655ED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595A6"/>
                  </a:solidFill>
                </a:rPr>
                <a:t>08 -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C21ACA2-0725-FE90-8F8A-7BC4FD75EDC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70AF70C-C488-965E-D88E-647C22AC04E5}"/>
              </a:ext>
            </a:extLst>
          </p:cNvPr>
          <p:cNvGrpSpPr/>
          <p:nvPr/>
        </p:nvGrpSpPr>
        <p:grpSpPr>
          <a:xfrm>
            <a:off x="5148063" y="4900124"/>
            <a:ext cx="1970403" cy="952227"/>
            <a:chOff x="8921977" y="2875429"/>
            <a:chExt cx="2926080" cy="126963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A36662-FA60-BCEA-B3AC-3F6FEF4ACA3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731E4AE-C3C5-F5C9-BF6F-878A1464671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CB52E6-EF25-6F89-5153-759120EE0323}"/>
              </a:ext>
            </a:extLst>
          </p:cNvPr>
          <p:cNvGrpSpPr/>
          <p:nvPr/>
        </p:nvGrpSpPr>
        <p:grpSpPr>
          <a:xfrm>
            <a:off x="424989" y="4900124"/>
            <a:ext cx="1970403" cy="952227"/>
            <a:chOff x="332936" y="2875429"/>
            <a:chExt cx="2926080" cy="12696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6123714-6D6D-8BA0-AEB1-8F6F9815A81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05 -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B2BA72E-C451-CA92-D932-522294D8037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F5CF46-F053-38AE-E94E-CDA32FC979F9}"/>
              </a:ext>
            </a:extLst>
          </p:cNvPr>
          <p:cNvGrpSpPr/>
          <p:nvPr/>
        </p:nvGrpSpPr>
        <p:grpSpPr>
          <a:xfrm>
            <a:off x="6748927" y="1339099"/>
            <a:ext cx="1970403" cy="952227"/>
            <a:chOff x="8921977" y="1170335"/>
            <a:chExt cx="2926080" cy="126963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126B66D-3D2C-6BC7-8AF8-7ED52EEDE36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F37689-CB0F-5716-8B19-F7D1C4B383A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FF18F23-DD02-F837-C46E-1E04B75674AE}"/>
              </a:ext>
            </a:extLst>
          </p:cNvPr>
          <p:cNvGrpSpPr/>
          <p:nvPr/>
        </p:nvGrpSpPr>
        <p:grpSpPr>
          <a:xfrm>
            <a:off x="6748927" y="2526107"/>
            <a:ext cx="1970403" cy="952227"/>
            <a:chOff x="8921977" y="2875429"/>
            <a:chExt cx="2926080" cy="126963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71DF3A5-806E-30DE-FBB1-74EF6059C1F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C26418-394C-72F2-5569-5E3143AD1A3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3CA955-9D43-3483-63E1-CB0545B2FBCD}"/>
              </a:ext>
            </a:extLst>
          </p:cNvPr>
          <p:cNvGrpSpPr/>
          <p:nvPr/>
        </p:nvGrpSpPr>
        <p:grpSpPr>
          <a:xfrm>
            <a:off x="424670" y="3713115"/>
            <a:ext cx="1970403" cy="952227"/>
            <a:chOff x="332936" y="2875429"/>
            <a:chExt cx="2926080" cy="126963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4A8B53E-0AEF-9440-10A6-77D425569EEB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A9A8A91-58D8-21AA-BCDF-DDF01970649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1A518B1-36B9-D765-B110-A6A0FA5A51AB}"/>
              </a:ext>
            </a:extLst>
          </p:cNvPr>
          <p:cNvGrpSpPr/>
          <p:nvPr/>
        </p:nvGrpSpPr>
        <p:grpSpPr>
          <a:xfrm>
            <a:off x="6047498" y="3713115"/>
            <a:ext cx="1970403" cy="952227"/>
            <a:chOff x="8921977" y="2875429"/>
            <a:chExt cx="2926080" cy="126963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6622C7-4234-83FC-660A-5AD2732E09C1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03 -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2001B23-29B6-7596-8F5A-7F01C9DC83F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D0E7506-54BD-7D34-9C77-A0D6C9891555}"/>
              </a:ext>
            </a:extLst>
          </p:cNvPr>
          <p:cNvGrpSpPr/>
          <p:nvPr/>
        </p:nvGrpSpPr>
        <p:grpSpPr>
          <a:xfrm>
            <a:off x="1126100" y="2526107"/>
            <a:ext cx="1970403" cy="952227"/>
            <a:chOff x="332936" y="2875429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5383A43-CF2F-0CD9-A633-56A984DE448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rgbClr val="CEBA8B"/>
                  </a:solidFill>
                </a:rPr>
                <a:t>07 -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B1BA13F-C2F9-F448-2AAC-D39869EFA3D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14" name="Graphic 13" descr="Bar chart with solid fill">
            <a:extLst>
              <a:ext uri="{FF2B5EF4-FFF2-40B4-BE49-F238E27FC236}">
                <a16:creationId xmlns:a16="http://schemas.microsoft.com/office/drawing/2014/main" id="{179F23DF-865D-177E-AF1D-7AA96058E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60774" y="4047445"/>
            <a:ext cx="661206" cy="660906"/>
          </a:xfrm>
          <a:prstGeom prst="rect">
            <a:avLst/>
          </a:prstGeom>
        </p:spPr>
      </p:pic>
      <p:pic>
        <p:nvPicPr>
          <p:cNvPr id="15" name="Graphic 14" descr="Tag with solid fill">
            <a:extLst>
              <a:ext uri="{FF2B5EF4-FFF2-40B4-BE49-F238E27FC236}">
                <a16:creationId xmlns:a16="http://schemas.microsoft.com/office/drawing/2014/main" id="{4FFF96DB-2227-59D4-5EA8-FDA487A559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24178" y="2483096"/>
            <a:ext cx="661206" cy="660906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D8AA117-08FE-B00F-3319-DC6EF480BDEF}"/>
              </a:ext>
            </a:extLst>
          </p:cNvPr>
          <p:cNvSpPr/>
          <p:nvPr/>
        </p:nvSpPr>
        <p:spPr>
          <a:xfrm>
            <a:off x="3791376" y="2813552"/>
            <a:ext cx="1042527" cy="1042054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1649C3E-F00E-D986-D0E4-39008A5104C5}"/>
              </a:ext>
            </a:extLst>
          </p:cNvPr>
          <p:cNvSpPr/>
          <p:nvPr/>
        </p:nvSpPr>
        <p:spPr>
          <a:xfrm>
            <a:off x="4312253" y="1771497"/>
            <a:ext cx="1042526" cy="1042054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rgbClr val="F595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395B306-4AD1-500E-DEEF-B7E461689675}"/>
              </a:ext>
            </a:extLst>
          </p:cNvPr>
          <p:cNvSpPr/>
          <p:nvPr/>
        </p:nvSpPr>
        <p:spPr>
          <a:xfrm>
            <a:off x="5354779" y="1771497"/>
            <a:ext cx="1042527" cy="1042054"/>
          </a:xfrm>
          <a:custGeom>
            <a:avLst/>
            <a:gdLst>
              <a:gd name="connsiteX0" fmla="*/ 1 w 1153392"/>
              <a:gd name="connsiteY0" fmla="*/ 0 h 1153391"/>
              <a:gd name="connsiteX1" fmla="*/ 1153392 w 1153392"/>
              <a:gd name="connsiteY1" fmla="*/ 1153391 h 1153391"/>
              <a:gd name="connsiteX2" fmla="*/ 576698 w 1153392"/>
              <a:gd name="connsiteY2" fmla="*/ 1153391 h 1153391"/>
              <a:gd name="connsiteX3" fmla="*/ 2 w 1153392"/>
              <a:gd name="connsiteY3" fmla="*/ 576695 h 1153391"/>
              <a:gd name="connsiteX4" fmla="*/ 0 w 1153392"/>
              <a:gd name="connsiteY4" fmla="*/ 576695 h 1153391"/>
              <a:gd name="connsiteX5" fmla="*/ 0 w 1153392"/>
              <a:gd name="connsiteY5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2" h="1153391">
                <a:moveTo>
                  <a:pt x="1" y="0"/>
                </a:moveTo>
                <a:cubicBezTo>
                  <a:pt x="637001" y="0"/>
                  <a:pt x="1153392" y="516391"/>
                  <a:pt x="1153392" y="1153391"/>
                </a:cubicBezTo>
                <a:lnTo>
                  <a:pt x="576698" y="1153391"/>
                </a:lnTo>
                <a:cubicBezTo>
                  <a:pt x="576698" y="834891"/>
                  <a:pt x="318502" y="576695"/>
                  <a:pt x="2" y="576695"/>
                </a:cubicBezTo>
                <a:lnTo>
                  <a:pt x="0" y="5766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086E74D-9248-90E3-6B30-5B88D76EE579}"/>
              </a:ext>
            </a:extLst>
          </p:cNvPr>
          <p:cNvSpPr/>
          <p:nvPr/>
        </p:nvSpPr>
        <p:spPr>
          <a:xfrm>
            <a:off x="5354779" y="2813552"/>
            <a:ext cx="1042527" cy="1042054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EA85D21-5526-A577-2BF7-5F07A070C490}"/>
              </a:ext>
            </a:extLst>
          </p:cNvPr>
          <p:cNvSpPr/>
          <p:nvPr/>
        </p:nvSpPr>
        <p:spPr>
          <a:xfrm>
            <a:off x="2748850" y="3335844"/>
            <a:ext cx="1042526" cy="1042054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DF93D73-59DE-062B-A522-F705BD2A7AF0}"/>
              </a:ext>
            </a:extLst>
          </p:cNvPr>
          <p:cNvSpPr/>
          <p:nvPr/>
        </p:nvSpPr>
        <p:spPr>
          <a:xfrm>
            <a:off x="2748850" y="4377898"/>
            <a:ext cx="1042526" cy="1042054"/>
          </a:xfrm>
          <a:custGeom>
            <a:avLst/>
            <a:gdLst>
              <a:gd name="connsiteX0" fmla="*/ 0 w 1153390"/>
              <a:gd name="connsiteY0" fmla="*/ 0 h 1153391"/>
              <a:gd name="connsiteX1" fmla="*/ 576696 w 1153390"/>
              <a:gd name="connsiteY1" fmla="*/ 0 h 1153391"/>
              <a:gd name="connsiteX2" fmla="*/ 1037168 w 1153390"/>
              <a:gd name="connsiteY2" fmla="*/ 564980 h 1153391"/>
              <a:gd name="connsiteX3" fmla="*/ 1153390 w 1153390"/>
              <a:gd name="connsiteY3" fmla="*/ 576696 h 1153391"/>
              <a:gd name="connsiteX4" fmla="*/ 1153390 w 1153390"/>
              <a:gd name="connsiteY4" fmla="*/ 1153391 h 1153391"/>
              <a:gd name="connsiteX5" fmla="*/ 1035464 w 1153390"/>
              <a:gd name="connsiteY5" fmla="*/ 1147436 h 1153391"/>
              <a:gd name="connsiteX6" fmla="*/ 0 w 1153390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0" h="1153391">
                <a:moveTo>
                  <a:pt x="0" y="0"/>
                </a:moveTo>
                <a:lnTo>
                  <a:pt x="576696" y="0"/>
                </a:lnTo>
                <a:cubicBezTo>
                  <a:pt x="576696" y="278688"/>
                  <a:pt x="774378" y="511205"/>
                  <a:pt x="1037168" y="564980"/>
                </a:cubicBezTo>
                <a:lnTo>
                  <a:pt x="1153390" y="576696"/>
                </a:lnTo>
                <a:lnTo>
                  <a:pt x="1153390" y="1153391"/>
                </a:lnTo>
                <a:lnTo>
                  <a:pt x="1035464" y="1147436"/>
                </a:lnTo>
                <a:cubicBezTo>
                  <a:pt x="453860" y="1088371"/>
                  <a:pt x="0" y="597188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18B2D06-DF46-8B27-77C5-D34ED8046F4F}"/>
              </a:ext>
            </a:extLst>
          </p:cNvPr>
          <p:cNvSpPr/>
          <p:nvPr/>
        </p:nvSpPr>
        <p:spPr>
          <a:xfrm>
            <a:off x="3791376" y="4377899"/>
            <a:ext cx="1042527" cy="1042054"/>
          </a:xfrm>
          <a:custGeom>
            <a:avLst/>
            <a:gdLst>
              <a:gd name="connsiteX0" fmla="*/ 576698 w 1153392"/>
              <a:gd name="connsiteY0" fmla="*/ 0 h 1153391"/>
              <a:gd name="connsiteX1" fmla="*/ 1153392 w 1153392"/>
              <a:gd name="connsiteY1" fmla="*/ 0 h 1153391"/>
              <a:gd name="connsiteX2" fmla="*/ 1 w 1153392"/>
              <a:gd name="connsiteY2" fmla="*/ 1153391 h 1153391"/>
              <a:gd name="connsiteX3" fmla="*/ 0 w 1153392"/>
              <a:gd name="connsiteY3" fmla="*/ 1153391 h 1153391"/>
              <a:gd name="connsiteX4" fmla="*/ 0 w 1153392"/>
              <a:gd name="connsiteY4" fmla="*/ 576696 h 1153391"/>
              <a:gd name="connsiteX5" fmla="*/ 2 w 1153392"/>
              <a:gd name="connsiteY5" fmla="*/ 576696 h 1153391"/>
              <a:gd name="connsiteX6" fmla="*/ 576698 w 1153392"/>
              <a:gd name="connsiteY6" fmla="*/ 0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392" h="1153391">
                <a:moveTo>
                  <a:pt x="576698" y="0"/>
                </a:moveTo>
                <a:lnTo>
                  <a:pt x="1153392" y="0"/>
                </a:lnTo>
                <a:cubicBezTo>
                  <a:pt x="1153392" y="637000"/>
                  <a:pt x="637001" y="1153391"/>
                  <a:pt x="1" y="1153391"/>
                </a:cubicBezTo>
                <a:lnTo>
                  <a:pt x="0" y="1153391"/>
                </a:lnTo>
                <a:lnTo>
                  <a:pt x="0" y="576696"/>
                </a:lnTo>
                <a:lnTo>
                  <a:pt x="2" y="576696"/>
                </a:lnTo>
                <a:cubicBezTo>
                  <a:pt x="318502" y="576696"/>
                  <a:pt x="576698" y="318500"/>
                  <a:pt x="57669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B64A4B1-A52E-E288-93DE-BAEA8DE1262C}"/>
              </a:ext>
            </a:extLst>
          </p:cNvPr>
          <p:cNvSpPr/>
          <p:nvPr/>
        </p:nvSpPr>
        <p:spPr>
          <a:xfrm>
            <a:off x="4312253" y="3335844"/>
            <a:ext cx="1042526" cy="1042054"/>
          </a:xfrm>
          <a:custGeom>
            <a:avLst/>
            <a:gdLst>
              <a:gd name="connsiteX0" fmla="*/ 1153390 w 1153390"/>
              <a:gd name="connsiteY0" fmla="*/ 0 h 1153391"/>
              <a:gd name="connsiteX1" fmla="*/ 1153390 w 1153390"/>
              <a:gd name="connsiteY1" fmla="*/ 576695 h 1153391"/>
              <a:gd name="connsiteX2" fmla="*/ 1037168 w 1153390"/>
              <a:gd name="connsiteY2" fmla="*/ 588412 h 1153391"/>
              <a:gd name="connsiteX3" fmla="*/ 576696 w 1153390"/>
              <a:gd name="connsiteY3" fmla="*/ 1153391 h 1153391"/>
              <a:gd name="connsiteX4" fmla="*/ 0 w 1153390"/>
              <a:gd name="connsiteY4" fmla="*/ 1153391 h 1153391"/>
              <a:gd name="connsiteX5" fmla="*/ 1035464 w 1153390"/>
              <a:gd name="connsiteY5" fmla="*/ 5955 h 1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390" h="1153391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lnTo>
                  <a:pt x="0" y="1153391"/>
                </a:ln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689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10513</TotalTime>
  <Words>520</Words>
  <Application>Microsoft Office PowerPoint</Application>
  <PresentationFormat>On-screen Show (4:3)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Eight-Step Infinity Loop – Slide Template</vt:lpstr>
      <vt:lpstr>Eight-Step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Infinity Loop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2025-08-15T15:47:10Z</dcterms:modified>
  <cp:category>Charts &amp; Diagrams</cp:category>
</cp:coreProperties>
</file>