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941651"/>
    <a:srgbClr val="A26700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DFF3-2BAE-4D06-CEBD-D554950BE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2BABB2-DF67-BD99-C5CB-E9A5CB2E2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5B078-0E34-C85D-7F46-0A70FAD07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14EA7-8604-7093-9F4D-AD345764A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57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Eight-Step Infinity Loop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FB744F-F159-8EA8-0172-22FD8996C94A}"/>
              </a:ext>
            </a:extLst>
          </p:cNvPr>
          <p:cNvGrpSpPr/>
          <p:nvPr/>
        </p:nvGrpSpPr>
        <p:grpSpPr>
          <a:xfrm>
            <a:off x="411560" y="4660504"/>
            <a:ext cx="2926080" cy="1105487"/>
            <a:chOff x="332936" y="2947244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85EE24-29F2-40D6-D9C0-E9808270029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08E86E-F800-B4E8-EB5E-D367C8A433E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3BFC4D39-86D7-E4D7-C168-73BEDBC9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E7308AB4-A02F-4BA7-D6F9-B73D27B4D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1DD38C8-8D75-E77D-045B-C7FECE0461D2}"/>
              </a:ext>
            </a:extLst>
          </p:cNvPr>
          <p:cNvSpPr/>
          <p:nvPr/>
        </p:nvSpPr>
        <p:spPr>
          <a:xfrm>
            <a:off x="5067300" y="2563256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EFCDE8-0AED-0F54-722B-D716511B0C6B}"/>
              </a:ext>
            </a:extLst>
          </p:cNvPr>
          <p:cNvSpPr/>
          <p:nvPr/>
        </p:nvSpPr>
        <p:spPr>
          <a:xfrm>
            <a:off x="5643570" y="1409864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5C40D58-6133-FD70-503B-15C032AAE651}"/>
              </a:ext>
            </a:extLst>
          </p:cNvPr>
          <p:cNvSpPr/>
          <p:nvPr/>
        </p:nvSpPr>
        <p:spPr>
          <a:xfrm>
            <a:off x="6796960" y="1409864"/>
            <a:ext cx="1153392" cy="1153391"/>
          </a:xfrm>
          <a:custGeom>
            <a:avLst/>
            <a:gdLst>
              <a:gd name="connsiteX0" fmla="*/ 1 w 1153392"/>
              <a:gd name="connsiteY0" fmla="*/ 0 h 1153391"/>
              <a:gd name="connsiteX1" fmla="*/ 1153392 w 1153392"/>
              <a:gd name="connsiteY1" fmla="*/ 1153391 h 1153391"/>
              <a:gd name="connsiteX2" fmla="*/ 576698 w 1153392"/>
              <a:gd name="connsiteY2" fmla="*/ 1153391 h 1153391"/>
              <a:gd name="connsiteX3" fmla="*/ 2 w 1153392"/>
              <a:gd name="connsiteY3" fmla="*/ 576695 h 1153391"/>
              <a:gd name="connsiteX4" fmla="*/ 0 w 1153392"/>
              <a:gd name="connsiteY4" fmla="*/ 576695 h 1153391"/>
              <a:gd name="connsiteX5" fmla="*/ 0 w 1153392"/>
              <a:gd name="connsiteY5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2" h="1153391">
                <a:moveTo>
                  <a:pt x="1" y="0"/>
                </a:moveTo>
                <a:cubicBezTo>
                  <a:pt x="637001" y="0"/>
                  <a:pt x="1153392" y="516391"/>
                  <a:pt x="1153392" y="1153391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3E0BBE5-07F2-0665-3477-ABD507858400}"/>
              </a:ext>
            </a:extLst>
          </p:cNvPr>
          <p:cNvSpPr/>
          <p:nvPr/>
        </p:nvSpPr>
        <p:spPr>
          <a:xfrm>
            <a:off x="6796960" y="2563256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80047B-DE9B-3D5A-825F-B2AC2F2EEDC9}"/>
              </a:ext>
            </a:extLst>
          </p:cNvPr>
          <p:cNvSpPr/>
          <p:nvPr/>
        </p:nvSpPr>
        <p:spPr>
          <a:xfrm>
            <a:off x="3913910" y="3141352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256645A-A9F9-AC4F-B46B-2015D36184AC}"/>
              </a:ext>
            </a:extLst>
          </p:cNvPr>
          <p:cNvSpPr/>
          <p:nvPr/>
        </p:nvSpPr>
        <p:spPr>
          <a:xfrm>
            <a:off x="3913910" y="4294743"/>
            <a:ext cx="1153390" cy="1153391"/>
          </a:xfrm>
          <a:custGeom>
            <a:avLst/>
            <a:gdLst>
              <a:gd name="connsiteX0" fmla="*/ 0 w 1153390"/>
              <a:gd name="connsiteY0" fmla="*/ 0 h 1153391"/>
              <a:gd name="connsiteX1" fmla="*/ 576696 w 1153390"/>
              <a:gd name="connsiteY1" fmla="*/ 0 h 1153391"/>
              <a:gd name="connsiteX2" fmla="*/ 1037168 w 1153390"/>
              <a:gd name="connsiteY2" fmla="*/ 564980 h 1153391"/>
              <a:gd name="connsiteX3" fmla="*/ 1153390 w 1153390"/>
              <a:gd name="connsiteY3" fmla="*/ 576696 h 1153391"/>
              <a:gd name="connsiteX4" fmla="*/ 1153390 w 1153390"/>
              <a:gd name="connsiteY4" fmla="*/ 1153391 h 1153391"/>
              <a:gd name="connsiteX5" fmla="*/ 1035464 w 1153390"/>
              <a:gd name="connsiteY5" fmla="*/ 1147436 h 1153391"/>
              <a:gd name="connsiteX6" fmla="*/ 0 w 1153390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0" h="1153391">
                <a:moveTo>
                  <a:pt x="0" y="0"/>
                </a:moveTo>
                <a:lnTo>
                  <a:pt x="576696" y="0"/>
                </a:lnTo>
                <a:cubicBezTo>
                  <a:pt x="576696" y="278688"/>
                  <a:pt x="774378" y="511205"/>
                  <a:pt x="1037168" y="564980"/>
                </a:cubicBezTo>
                <a:lnTo>
                  <a:pt x="1153390" y="576696"/>
                </a:lnTo>
                <a:lnTo>
                  <a:pt x="1153390" y="1153391"/>
                </a:lnTo>
                <a:lnTo>
                  <a:pt x="1035464" y="1147436"/>
                </a:lnTo>
                <a:cubicBezTo>
                  <a:pt x="453860" y="1088371"/>
                  <a:pt x="0" y="5971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C483FB-1403-778A-563C-2777C2686349}"/>
              </a:ext>
            </a:extLst>
          </p:cNvPr>
          <p:cNvSpPr/>
          <p:nvPr/>
        </p:nvSpPr>
        <p:spPr>
          <a:xfrm>
            <a:off x="5067300" y="4294744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B1E9629-D0EC-1A1C-6B7C-FF15CD17AD50}"/>
              </a:ext>
            </a:extLst>
          </p:cNvPr>
          <p:cNvSpPr/>
          <p:nvPr/>
        </p:nvSpPr>
        <p:spPr>
          <a:xfrm>
            <a:off x="5643570" y="3141352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22F231-4E8F-36F9-80E5-8A5D21EE4E45}"/>
              </a:ext>
            </a:extLst>
          </p:cNvPr>
          <p:cNvGrpSpPr/>
          <p:nvPr/>
        </p:nvGrpSpPr>
        <p:grpSpPr>
          <a:xfrm>
            <a:off x="2551275" y="1082724"/>
            <a:ext cx="292608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13DC95-4DBA-37A8-A49F-68EE7FDF613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08 -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556D70-F854-48DE-DB08-0E647AF54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577D1-FE5E-5BEA-0A4B-A6D3C9C484CD}"/>
              </a:ext>
            </a:extLst>
          </p:cNvPr>
          <p:cNvGrpSpPr/>
          <p:nvPr/>
        </p:nvGrpSpPr>
        <p:grpSpPr>
          <a:xfrm>
            <a:off x="6714646" y="4669789"/>
            <a:ext cx="2926080" cy="1105487"/>
            <a:chOff x="8921977" y="2947244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A5AC00-5CA9-1E96-9D6C-80523C0571C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6419B3-1EDD-18DE-99D4-8936BD831FD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D5C1-715D-99BC-32A7-9A65C772D4D6}"/>
              </a:ext>
            </a:extLst>
          </p:cNvPr>
          <p:cNvGrpSpPr/>
          <p:nvPr/>
        </p:nvGrpSpPr>
        <p:grpSpPr>
          <a:xfrm>
            <a:off x="8454341" y="1082724"/>
            <a:ext cx="2926080" cy="1105487"/>
            <a:chOff x="8921977" y="1242150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7FC71F-1121-9DD6-6D9A-55D3C716EF4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BA7987-F4E3-F202-6CF1-508A433A3B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2CE3CB-18DF-36AF-BBF8-90FD3F1B2806}"/>
              </a:ext>
            </a:extLst>
          </p:cNvPr>
          <p:cNvGrpSpPr/>
          <p:nvPr/>
        </p:nvGrpSpPr>
        <p:grpSpPr>
          <a:xfrm>
            <a:off x="8454341" y="2278412"/>
            <a:ext cx="2926080" cy="1105487"/>
            <a:chOff x="8921977" y="2947244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15998F-C2D8-439E-F305-92CB356D503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78FF1C-9C1B-CD7B-E55F-1282015A479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B117DE-319F-E822-26B9-F7C154A801CB}"/>
              </a:ext>
            </a:extLst>
          </p:cNvPr>
          <p:cNvGrpSpPr/>
          <p:nvPr/>
        </p:nvGrpSpPr>
        <p:grpSpPr>
          <a:xfrm>
            <a:off x="411135" y="3467910"/>
            <a:ext cx="2926080" cy="1105487"/>
            <a:chOff x="332936" y="2947244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BF22639-C543-9D5C-AE7E-51404A2715B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F7DA6CF-37AE-DDD9-7BEB-DE49F0490C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5E49F5-9EC6-5CD4-96F5-E9CA92C6DB48}"/>
              </a:ext>
            </a:extLst>
          </p:cNvPr>
          <p:cNvGrpSpPr/>
          <p:nvPr/>
        </p:nvGrpSpPr>
        <p:grpSpPr>
          <a:xfrm>
            <a:off x="7759411" y="3474100"/>
            <a:ext cx="2926080" cy="1105487"/>
            <a:chOff x="8921977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56F4AE2-9C24-A269-76DF-89071BB61F7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F3A8CE-F8FF-DD22-C1ED-D3154C9B266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DD02F86-E315-A66D-54B6-7724FCBFA875}"/>
              </a:ext>
            </a:extLst>
          </p:cNvPr>
          <p:cNvGrpSpPr/>
          <p:nvPr/>
        </p:nvGrpSpPr>
        <p:grpSpPr>
          <a:xfrm>
            <a:off x="1506510" y="2275317"/>
            <a:ext cx="2926080" cy="1105487"/>
            <a:chOff x="332936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C7275C-EDB6-33F2-09E0-D7F70F497D9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A26700"/>
                  </a:solidFill>
                </a:rPr>
                <a:t>07 -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B5B1F9-220E-6A21-598E-78200AE618D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517F3-81D4-1713-173A-59D33BD6D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6DE2F-58AB-9FE1-77FC-D5C42486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Eight-Step Infinity Loop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2184C37-C508-F19D-2C62-26DBE3DB33FF}"/>
              </a:ext>
            </a:extLst>
          </p:cNvPr>
          <p:cNvGrpSpPr/>
          <p:nvPr/>
        </p:nvGrpSpPr>
        <p:grpSpPr>
          <a:xfrm>
            <a:off x="411560" y="4660504"/>
            <a:ext cx="2926080" cy="1105487"/>
            <a:chOff x="332936" y="2947244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B06528-A1BB-A03C-FBA6-F38CAA202F2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05 -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2101ED-9E80-BE72-2A0B-32EC996F241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A6CDD865-9442-5C7D-F060-405CB9532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31DD3676-FA71-E77A-4CC5-9C03C2B68D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E6CB08F-EA5B-8C6C-30EE-6B2CE26E8EEC}"/>
              </a:ext>
            </a:extLst>
          </p:cNvPr>
          <p:cNvSpPr/>
          <p:nvPr/>
        </p:nvSpPr>
        <p:spPr>
          <a:xfrm>
            <a:off x="5067300" y="2563256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07205E-C10F-2D51-8B6F-9E7B4E2938E2}"/>
              </a:ext>
            </a:extLst>
          </p:cNvPr>
          <p:cNvSpPr/>
          <p:nvPr/>
        </p:nvSpPr>
        <p:spPr>
          <a:xfrm>
            <a:off x="5643570" y="1409864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7623646-2375-D5E8-D286-567E18DCB00C}"/>
              </a:ext>
            </a:extLst>
          </p:cNvPr>
          <p:cNvSpPr/>
          <p:nvPr/>
        </p:nvSpPr>
        <p:spPr>
          <a:xfrm>
            <a:off x="6796960" y="1409864"/>
            <a:ext cx="1153392" cy="1153391"/>
          </a:xfrm>
          <a:custGeom>
            <a:avLst/>
            <a:gdLst>
              <a:gd name="connsiteX0" fmla="*/ 1 w 1153392"/>
              <a:gd name="connsiteY0" fmla="*/ 0 h 1153391"/>
              <a:gd name="connsiteX1" fmla="*/ 1153392 w 1153392"/>
              <a:gd name="connsiteY1" fmla="*/ 1153391 h 1153391"/>
              <a:gd name="connsiteX2" fmla="*/ 576698 w 1153392"/>
              <a:gd name="connsiteY2" fmla="*/ 1153391 h 1153391"/>
              <a:gd name="connsiteX3" fmla="*/ 2 w 1153392"/>
              <a:gd name="connsiteY3" fmla="*/ 576695 h 1153391"/>
              <a:gd name="connsiteX4" fmla="*/ 0 w 1153392"/>
              <a:gd name="connsiteY4" fmla="*/ 576695 h 1153391"/>
              <a:gd name="connsiteX5" fmla="*/ 0 w 1153392"/>
              <a:gd name="connsiteY5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2" h="1153391">
                <a:moveTo>
                  <a:pt x="1" y="0"/>
                </a:moveTo>
                <a:cubicBezTo>
                  <a:pt x="637001" y="0"/>
                  <a:pt x="1153392" y="516391"/>
                  <a:pt x="1153392" y="1153391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346C0E-DCB1-B0DD-90B0-6E009A313FE2}"/>
              </a:ext>
            </a:extLst>
          </p:cNvPr>
          <p:cNvSpPr/>
          <p:nvPr/>
        </p:nvSpPr>
        <p:spPr>
          <a:xfrm>
            <a:off x="6796960" y="2563256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99C650B-A1FD-8227-D8DF-3E3F7E936D65}"/>
              </a:ext>
            </a:extLst>
          </p:cNvPr>
          <p:cNvSpPr/>
          <p:nvPr/>
        </p:nvSpPr>
        <p:spPr>
          <a:xfrm>
            <a:off x="3913910" y="3141352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018BE42-2431-5701-B790-B088B1EA9E21}"/>
              </a:ext>
            </a:extLst>
          </p:cNvPr>
          <p:cNvSpPr/>
          <p:nvPr/>
        </p:nvSpPr>
        <p:spPr>
          <a:xfrm>
            <a:off x="3913910" y="4294743"/>
            <a:ext cx="1153390" cy="1153391"/>
          </a:xfrm>
          <a:custGeom>
            <a:avLst/>
            <a:gdLst>
              <a:gd name="connsiteX0" fmla="*/ 0 w 1153390"/>
              <a:gd name="connsiteY0" fmla="*/ 0 h 1153391"/>
              <a:gd name="connsiteX1" fmla="*/ 576696 w 1153390"/>
              <a:gd name="connsiteY1" fmla="*/ 0 h 1153391"/>
              <a:gd name="connsiteX2" fmla="*/ 1037168 w 1153390"/>
              <a:gd name="connsiteY2" fmla="*/ 564980 h 1153391"/>
              <a:gd name="connsiteX3" fmla="*/ 1153390 w 1153390"/>
              <a:gd name="connsiteY3" fmla="*/ 576696 h 1153391"/>
              <a:gd name="connsiteX4" fmla="*/ 1153390 w 1153390"/>
              <a:gd name="connsiteY4" fmla="*/ 1153391 h 1153391"/>
              <a:gd name="connsiteX5" fmla="*/ 1035464 w 1153390"/>
              <a:gd name="connsiteY5" fmla="*/ 1147436 h 1153391"/>
              <a:gd name="connsiteX6" fmla="*/ 0 w 1153390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0" h="1153391">
                <a:moveTo>
                  <a:pt x="0" y="0"/>
                </a:moveTo>
                <a:lnTo>
                  <a:pt x="576696" y="0"/>
                </a:lnTo>
                <a:cubicBezTo>
                  <a:pt x="576696" y="278688"/>
                  <a:pt x="774378" y="511205"/>
                  <a:pt x="1037168" y="564980"/>
                </a:cubicBezTo>
                <a:lnTo>
                  <a:pt x="1153390" y="576696"/>
                </a:lnTo>
                <a:lnTo>
                  <a:pt x="1153390" y="1153391"/>
                </a:lnTo>
                <a:lnTo>
                  <a:pt x="1035464" y="1147436"/>
                </a:lnTo>
                <a:cubicBezTo>
                  <a:pt x="453860" y="1088371"/>
                  <a:pt x="0" y="5971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ECB8121-0A10-E965-7B9E-50009FFF004E}"/>
              </a:ext>
            </a:extLst>
          </p:cNvPr>
          <p:cNvSpPr/>
          <p:nvPr/>
        </p:nvSpPr>
        <p:spPr>
          <a:xfrm>
            <a:off x="5067300" y="4294744"/>
            <a:ext cx="1153392" cy="1153391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12B461-5C95-6FA2-33AA-822B21931FC5}"/>
              </a:ext>
            </a:extLst>
          </p:cNvPr>
          <p:cNvSpPr/>
          <p:nvPr/>
        </p:nvSpPr>
        <p:spPr>
          <a:xfrm>
            <a:off x="5643570" y="3141352"/>
            <a:ext cx="1153390" cy="1153391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5FC70AD-2FF0-4C75-C3B8-9A0CB335A180}"/>
              </a:ext>
            </a:extLst>
          </p:cNvPr>
          <p:cNvGrpSpPr/>
          <p:nvPr/>
        </p:nvGrpSpPr>
        <p:grpSpPr>
          <a:xfrm>
            <a:off x="2551275" y="1082724"/>
            <a:ext cx="292608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9C46225-AD09-0AC7-9DA7-A50A5807979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08 -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6576D38-1413-029E-6F24-EE407680DD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B8E313-D4A2-AB81-86EB-010AEE40B3E1}"/>
              </a:ext>
            </a:extLst>
          </p:cNvPr>
          <p:cNvGrpSpPr/>
          <p:nvPr/>
        </p:nvGrpSpPr>
        <p:grpSpPr>
          <a:xfrm>
            <a:off x="6714646" y="4669789"/>
            <a:ext cx="2926080" cy="1105487"/>
            <a:chOff x="8921977" y="2947244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A31D8C-BF71-4157-6F2E-B7DCFE9EE83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B87109-BA38-4B88-D3BA-202899F9AB6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C1EE5E-143A-2A9C-FD45-01649A7E3A14}"/>
              </a:ext>
            </a:extLst>
          </p:cNvPr>
          <p:cNvGrpSpPr/>
          <p:nvPr/>
        </p:nvGrpSpPr>
        <p:grpSpPr>
          <a:xfrm>
            <a:off x="8454341" y="1082724"/>
            <a:ext cx="2926080" cy="1105487"/>
            <a:chOff x="8921977" y="1242150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D04C619-0C85-AD43-8FD6-953C2FD003A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94441E-3478-0F37-10CA-51B9A075B1B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84BCB5-0017-9B6A-CC5F-96727C7640A7}"/>
              </a:ext>
            </a:extLst>
          </p:cNvPr>
          <p:cNvGrpSpPr/>
          <p:nvPr/>
        </p:nvGrpSpPr>
        <p:grpSpPr>
          <a:xfrm>
            <a:off x="8454341" y="2278412"/>
            <a:ext cx="2926080" cy="1105487"/>
            <a:chOff x="8921977" y="2947244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CBEC3D-706C-AC3C-7F76-F5B62C6A9FF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9D5BC79-7053-2DE5-7ED5-D7D55535BD6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A3D643-60B8-DD3B-90D3-349CD4D651C8}"/>
              </a:ext>
            </a:extLst>
          </p:cNvPr>
          <p:cNvGrpSpPr/>
          <p:nvPr/>
        </p:nvGrpSpPr>
        <p:grpSpPr>
          <a:xfrm>
            <a:off x="411135" y="3467910"/>
            <a:ext cx="2926080" cy="1105487"/>
            <a:chOff x="332936" y="2947244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25539E-D171-D029-C202-9DC362003EF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78C12C-F1E5-6764-FBBB-257977BEA23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DAAE6-1C63-9369-61BD-AB18042844CC}"/>
              </a:ext>
            </a:extLst>
          </p:cNvPr>
          <p:cNvGrpSpPr/>
          <p:nvPr/>
        </p:nvGrpSpPr>
        <p:grpSpPr>
          <a:xfrm>
            <a:off x="7759411" y="3474100"/>
            <a:ext cx="2926080" cy="1105487"/>
            <a:chOff x="8921977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571706-3CC1-6A12-4EE5-5F3AEE30D41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C8DEA7-981C-2AA6-D638-634F4DD05E8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7DFA865-E7D0-D171-9924-46E1901FB8BE}"/>
              </a:ext>
            </a:extLst>
          </p:cNvPr>
          <p:cNvGrpSpPr/>
          <p:nvPr/>
        </p:nvGrpSpPr>
        <p:grpSpPr>
          <a:xfrm>
            <a:off x="1506510" y="2275317"/>
            <a:ext cx="2926080" cy="1105487"/>
            <a:chOff x="332936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E146735-EAB6-3A98-80EC-BD6E6BED471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CEBA8B"/>
                  </a:solidFill>
                </a:rPr>
                <a:t>07 -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AAFD79-FEE6-27F2-AB8E-7B16E6918B6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481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584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Eight-Step Infinity Loop – Slide Template</vt:lpstr>
      <vt:lpstr>Eight-Step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Infinity Loop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2025-08-15T15:48:13Z</dcterms:modified>
  <cp:category>Charts &amp; Diagrams</cp:category>
</cp:coreProperties>
</file>