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ACC9C-95C6-8BAB-B81A-15C48A998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283922-86F3-3B4A-1AE4-93C1AB08D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912D60-DE44-5448-41F7-E3AD28290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CC83D-AC8D-A083-9500-5DC392C790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26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Infinity Loop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9577D1-FE5E-5BEA-0A4B-A6D3C9C484CD}"/>
              </a:ext>
            </a:extLst>
          </p:cNvPr>
          <p:cNvGrpSpPr/>
          <p:nvPr/>
        </p:nvGrpSpPr>
        <p:grpSpPr>
          <a:xfrm>
            <a:off x="6514630" y="3784094"/>
            <a:ext cx="2194560" cy="1106115"/>
            <a:chOff x="8921977" y="2875429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A5AC00-5CA9-1E96-9D6C-80523C0571C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6419B3-1EDD-18DE-99D4-8936BD831FD6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FB744F-F159-8EA8-0172-22FD8996C94A}"/>
              </a:ext>
            </a:extLst>
          </p:cNvPr>
          <p:cNvGrpSpPr/>
          <p:nvPr/>
        </p:nvGrpSpPr>
        <p:grpSpPr>
          <a:xfrm>
            <a:off x="434811" y="3508036"/>
            <a:ext cx="1873421" cy="1260003"/>
            <a:chOff x="332936" y="2875429"/>
            <a:chExt cx="2926080" cy="168000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85EE24-29F2-40D6-D9C0-E9808270029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08E86E-F800-B4E8-EB5E-D367C8A433E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794D5C1-715D-99BC-32A7-9A65C772D4D6}"/>
              </a:ext>
            </a:extLst>
          </p:cNvPr>
          <p:cNvGrpSpPr/>
          <p:nvPr/>
        </p:nvGrpSpPr>
        <p:grpSpPr>
          <a:xfrm>
            <a:off x="6835769" y="1943906"/>
            <a:ext cx="1873421" cy="1260003"/>
            <a:chOff x="8921977" y="1170335"/>
            <a:chExt cx="2926080" cy="16800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7FC71F-1121-9DD6-6D9A-55D3C716EF4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BA7987-F4E3-F202-6CF1-508A433A3B6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22F231-4E8F-36F9-80E5-8A5D21EE4E45}"/>
              </a:ext>
            </a:extLst>
          </p:cNvPr>
          <p:cNvGrpSpPr/>
          <p:nvPr/>
        </p:nvGrpSpPr>
        <p:grpSpPr>
          <a:xfrm>
            <a:off x="434811" y="1930496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13DC95-4DBA-37A8-A49F-68EE7FDF613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556D70-F854-48DE-DB08-0E647AF54B5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6ABCAC-E3AF-DA41-1996-9ED2307C8D7A}"/>
              </a:ext>
            </a:extLst>
          </p:cNvPr>
          <p:cNvSpPr/>
          <p:nvPr/>
        </p:nvSpPr>
        <p:spPr>
          <a:xfrm>
            <a:off x="3790760" y="1608944"/>
            <a:ext cx="1562480" cy="2083820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656844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A337D21-A6F1-CB79-C853-287E96012A5D}"/>
              </a:ext>
            </a:extLst>
          </p:cNvPr>
          <p:cNvSpPr/>
          <p:nvPr/>
        </p:nvSpPr>
        <p:spPr>
          <a:xfrm>
            <a:off x="5353239" y="1608944"/>
            <a:ext cx="1041911" cy="2083820"/>
          </a:xfrm>
          <a:custGeom>
            <a:avLst/>
            <a:gdLst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705205 w 1153392"/>
              <a:gd name="connsiteY12" fmla="*/ 1153391 h 2306783"/>
              <a:gd name="connsiteX13" fmla="*/ 576698 w 1153392"/>
              <a:gd name="connsiteY13" fmla="*/ 1153391 h 2306783"/>
              <a:gd name="connsiteX14" fmla="*/ 2 w 1153392"/>
              <a:gd name="connsiteY14" fmla="*/ 576695 h 2306783"/>
              <a:gd name="connsiteX15" fmla="*/ 0 w 1153392"/>
              <a:gd name="connsiteY15" fmla="*/ 576695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576698 w 1153392"/>
              <a:gd name="connsiteY12" fmla="*/ 1153391 h 2306783"/>
              <a:gd name="connsiteX13" fmla="*/ 2 w 1153392"/>
              <a:gd name="connsiteY13" fmla="*/ 576695 h 2306783"/>
              <a:gd name="connsiteX14" fmla="*/ 0 w 1153392"/>
              <a:gd name="connsiteY14" fmla="*/ 576695 h 2306783"/>
              <a:gd name="connsiteX15" fmla="*/ 0 w 1153392"/>
              <a:gd name="connsiteY15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576698 w 1153392"/>
              <a:gd name="connsiteY11" fmla="*/ 1153391 h 2306783"/>
              <a:gd name="connsiteX12" fmla="*/ 2 w 1153392"/>
              <a:gd name="connsiteY12" fmla="*/ 576695 h 2306783"/>
              <a:gd name="connsiteX13" fmla="*/ 0 w 1153392"/>
              <a:gd name="connsiteY13" fmla="*/ 576695 h 2306783"/>
              <a:gd name="connsiteX14" fmla="*/ 0 w 1153392"/>
              <a:gd name="connsiteY14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153392 w 1153392"/>
              <a:gd name="connsiteY4" fmla="*/ 1153392 h 2306783"/>
              <a:gd name="connsiteX5" fmla="*/ 1 w 1153392"/>
              <a:gd name="connsiteY5" fmla="*/ 2306783 h 2306783"/>
              <a:gd name="connsiteX6" fmla="*/ 0 w 1153392"/>
              <a:gd name="connsiteY6" fmla="*/ 2306783 h 2306783"/>
              <a:gd name="connsiteX7" fmla="*/ 0 w 1153392"/>
              <a:gd name="connsiteY7" fmla="*/ 1730088 h 2306783"/>
              <a:gd name="connsiteX8" fmla="*/ 2 w 1153392"/>
              <a:gd name="connsiteY8" fmla="*/ 1730088 h 2306783"/>
              <a:gd name="connsiteX9" fmla="*/ 576698 w 1153392"/>
              <a:gd name="connsiteY9" fmla="*/ 1153392 h 2306783"/>
              <a:gd name="connsiteX10" fmla="*/ 576698 w 1153392"/>
              <a:gd name="connsiteY10" fmla="*/ 1153391 h 2306783"/>
              <a:gd name="connsiteX11" fmla="*/ 2 w 1153392"/>
              <a:gd name="connsiteY11" fmla="*/ 576695 h 2306783"/>
              <a:gd name="connsiteX12" fmla="*/ 0 w 1153392"/>
              <a:gd name="connsiteY12" fmla="*/ 576695 h 2306783"/>
              <a:gd name="connsiteX13" fmla="*/ 0 w 1153392"/>
              <a:gd name="connsiteY13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153392 w 1153392"/>
              <a:gd name="connsiteY3" fmla="*/ 1153392 h 2306783"/>
              <a:gd name="connsiteX4" fmla="*/ 1 w 1153392"/>
              <a:gd name="connsiteY4" fmla="*/ 2306783 h 2306783"/>
              <a:gd name="connsiteX5" fmla="*/ 0 w 1153392"/>
              <a:gd name="connsiteY5" fmla="*/ 2306783 h 2306783"/>
              <a:gd name="connsiteX6" fmla="*/ 0 w 1153392"/>
              <a:gd name="connsiteY6" fmla="*/ 1730088 h 2306783"/>
              <a:gd name="connsiteX7" fmla="*/ 2 w 1153392"/>
              <a:gd name="connsiteY7" fmla="*/ 1730088 h 2306783"/>
              <a:gd name="connsiteX8" fmla="*/ 576698 w 1153392"/>
              <a:gd name="connsiteY8" fmla="*/ 1153392 h 2306783"/>
              <a:gd name="connsiteX9" fmla="*/ 576698 w 1153392"/>
              <a:gd name="connsiteY9" fmla="*/ 1153391 h 2306783"/>
              <a:gd name="connsiteX10" fmla="*/ 2 w 1153392"/>
              <a:gd name="connsiteY10" fmla="*/ 576695 h 2306783"/>
              <a:gd name="connsiteX11" fmla="*/ 0 w 1153392"/>
              <a:gd name="connsiteY11" fmla="*/ 576695 h 2306783"/>
              <a:gd name="connsiteX12" fmla="*/ 0 w 1153392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3392" h="2306783">
                <a:moveTo>
                  <a:pt x="0" y="0"/>
                </a:moveTo>
                <a:lnTo>
                  <a:pt x="1" y="0"/>
                </a:lnTo>
                <a:cubicBezTo>
                  <a:pt x="637001" y="0"/>
                  <a:pt x="1153392" y="516391"/>
                  <a:pt x="1153392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03B275-5991-0820-CEA5-6992532724BA}"/>
              </a:ext>
            </a:extLst>
          </p:cNvPr>
          <p:cNvSpPr/>
          <p:nvPr/>
        </p:nvSpPr>
        <p:spPr>
          <a:xfrm>
            <a:off x="2748850" y="3173072"/>
            <a:ext cx="1041910" cy="2083820"/>
          </a:xfrm>
          <a:custGeom>
            <a:avLst/>
            <a:gdLst>
              <a:gd name="connsiteX0" fmla="*/ 1153390 w 1153390"/>
              <a:gd name="connsiteY0" fmla="*/ 0 h 2306782"/>
              <a:gd name="connsiteX1" fmla="*/ 1153390 w 1153390"/>
              <a:gd name="connsiteY1" fmla="*/ 576695 h 2306782"/>
              <a:gd name="connsiteX2" fmla="*/ 1037168 w 1153390"/>
              <a:gd name="connsiteY2" fmla="*/ 588412 h 2306782"/>
              <a:gd name="connsiteX3" fmla="*/ 576696 w 1153390"/>
              <a:gd name="connsiteY3" fmla="*/ 1153391 h 2306782"/>
              <a:gd name="connsiteX4" fmla="*/ 1037168 w 1153390"/>
              <a:gd name="connsiteY4" fmla="*/ 1718371 h 2306782"/>
              <a:gd name="connsiteX5" fmla="*/ 1153390 w 1153390"/>
              <a:gd name="connsiteY5" fmla="*/ 1730087 h 2306782"/>
              <a:gd name="connsiteX6" fmla="*/ 1153390 w 1153390"/>
              <a:gd name="connsiteY6" fmla="*/ 2306782 h 2306782"/>
              <a:gd name="connsiteX7" fmla="*/ 1035464 w 1153390"/>
              <a:gd name="connsiteY7" fmla="*/ 2300827 h 2306782"/>
              <a:gd name="connsiteX8" fmla="*/ 0 w 1153390"/>
              <a:gd name="connsiteY8" fmla="*/ 1153391 h 2306782"/>
              <a:gd name="connsiteX9" fmla="*/ 1035464 w 1153390"/>
              <a:gd name="connsiteY9" fmla="*/ 5955 h 230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3390" h="2306782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cubicBezTo>
                  <a:pt x="576696" y="1432079"/>
                  <a:pt x="774378" y="1664596"/>
                  <a:pt x="1037168" y="1718371"/>
                </a:cubicBezTo>
                <a:lnTo>
                  <a:pt x="1153390" y="1730087"/>
                </a:lnTo>
                <a:lnTo>
                  <a:pt x="1153390" y="2306782"/>
                </a:lnTo>
                <a:lnTo>
                  <a:pt x="1035464" y="2300827"/>
                </a:lnTo>
                <a:cubicBezTo>
                  <a:pt x="453860" y="2241762"/>
                  <a:pt x="0" y="1750579"/>
                  <a:pt x="0" y="1153391"/>
                </a:cubicBez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2A9EA0F-A7D8-614D-E5DD-6AAF64C4AA18}"/>
              </a:ext>
            </a:extLst>
          </p:cNvPr>
          <p:cNvSpPr/>
          <p:nvPr/>
        </p:nvSpPr>
        <p:spPr>
          <a:xfrm>
            <a:off x="3790760" y="3173075"/>
            <a:ext cx="1562480" cy="2083820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047376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60478 w 1729660"/>
              <a:gd name="connsiteY12" fmla="*/ 1153392 h 2306783"/>
              <a:gd name="connsiteX13" fmla="*/ 660478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660478 w 1729660"/>
              <a:gd name="connsiteY11" fmla="*/ 1153392 h 2306783"/>
              <a:gd name="connsiteX12" fmla="*/ 660478 w 1729660"/>
              <a:gd name="connsiteY12" fmla="*/ 1153391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660478 w 1729660"/>
              <a:gd name="connsiteY11" fmla="*/ 1153391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3BFC4D39-86D7-E4D7-C168-73BEDBC9F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0353" y="3884577"/>
            <a:ext cx="660815" cy="660815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E7308AB4-A02F-4BA7-D6F9-B73D27B4D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22833" y="2320445"/>
            <a:ext cx="660815" cy="660815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3E4A1AA0-F66B-3478-2A62-18969F34E8AE}"/>
              </a:ext>
            </a:extLst>
          </p:cNvPr>
          <p:cNvSpPr/>
          <p:nvPr/>
        </p:nvSpPr>
        <p:spPr>
          <a:xfrm>
            <a:off x="3102508" y="1962599"/>
            <a:ext cx="1041648" cy="1041911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4D79E33-B95A-B4C4-6EB1-4B3B1AA1043B}"/>
              </a:ext>
            </a:extLst>
          </p:cNvPr>
          <p:cNvSpPr/>
          <p:nvPr/>
        </p:nvSpPr>
        <p:spPr>
          <a:xfrm>
            <a:off x="4999586" y="3861328"/>
            <a:ext cx="1041911" cy="10419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0" name="Graphic 39" descr="Users with solid fill">
            <a:extLst>
              <a:ext uri="{FF2B5EF4-FFF2-40B4-BE49-F238E27FC236}">
                <a16:creationId xmlns:a16="http://schemas.microsoft.com/office/drawing/2014/main" id="{38C45B0D-561B-BC9D-5C20-99A27C8951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92924" y="2153147"/>
            <a:ext cx="660815" cy="660815"/>
          </a:xfrm>
          <a:prstGeom prst="rect">
            <a:avLst/>
          </a:prstGeom>
        </p:spPr>
      </p:pic>
      <p:pic>
        <p:nvPicPr>
          <p:cNvPr id="47" name="Graphic 46" descr="Tools with solid fill">
            <a:extLst>
              <a:ext uri="{FF2B5EF4-FFF2-40B4-BE49-F238E27FC236}">
                <a16:creationId xmlns:a16="http://schemas.microsoft.com/office/drawing/2014/main" id="{D187E4F8-6905-7AD5-01FA-CAD908FBF9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90134" y="4051875"/>
            <a:ext cx="660815" cy="6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A0F35-2516-476C-742C-149E8C6B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1E817-984E-E1C6-AE93-D7060E689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Four-Step Infinity Loop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F568C07-FA24-52CA-E45A-61114C987CC8}"/>
              </a:ext>
            </a:extLst>
          </p:cNvPr>
          <p:cNvGrpSpPr/>
          <p:nvPr/>
        </p:nvGrpSpPr>
        <p:grpSpPr>
          <a:xfrm>
            <a:off x="6514630" y="3784094"/>
            <a:ext cx="2194560" cy="1106115"/>
            <a:chOff x="8921977" y="2875429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85C8D8-CD9D-2A79-32CC-628909EE46D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ABA3896-26CD-1DF8-5FC3-BF3313E196D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6C0D12-6D9A-8846-D4A1-81B0327ED9D2}"/>
              </a:ext>
            </a:extLst>
          </p:cNvPr>
          <p:cNvGrpSpPr/>
          <p:nvPr/>
        </p:nvGrpSpPr>
        <p:grpSpPr>
          <a:xfrm>
            <a:off x="434811" y="3508036"/>
            <a:ext cx="1873421" cy="1260003"/>
            <a:chOff x="332936" y="2875429"/>
            <a:chExt cx="2926080" cy="168000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CDC7B25-FBE3-04DD-073A-9E92A735F05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72C72E-0030-263E-CA0A-6A3AFB6A8A8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A2892B-D89B-FAE8-3735-64DF64D5A08F}"/>
              </a:ext>
            </a:extLst>
          </p:cNvPr>
          <p:cNvGrpSpPr/>
          <p:nvPr/>
        </p:nvGrpSpPr>
        <p:grpSpPr>
          <a:xfrm>
            <a:off x="6835770" y="1943906"/>
            <a:ext cx="1873422" cy="1260003"/>
            <a:chOff x="8921976" y="1170335"/>
            <a:chExt cx="2926081" cy="16800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CF40E7-EB4B-7C75-95CA-0E6EDB28BCBA}"/>
                </a:ext>
              </a:extLst>
            </p:cNvPr>
            <p:cNvSpPr txBox="1"/>
            <p:nvPr/>
          </p:nvSpPr>
          <p:spPr>
            <a:xfrm>
              <a:off x="8921976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2A39BF8-F919-BF0D-8177-BC5C1424C73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255491A-8FE2-9766-8E2B-662FB9083357}"/>
              </a:ext>
            </a:extLst>
          </p:cNvPr>
          <p:cNvGrpSpPr/>
          <p:nvPr/>
        </p:nvGrpSpPr>
        <p:grpSpPr>
          <a:xfrm>
            <a:off x="434811" y="1930496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2604AA1-FD29-94B9-7637-B490BBC2D8C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04B101-EF84-A684-EF6B-3C75B68A407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A8BADD8-8A44-1650-2082-84CD0D0BF9A3}"/>
              </a:ext>
            </a:extLst>
          </p:cNvPr>
          <p:cNvSpPr/>
          <p:nvPr/>
        </p:nvSpPr>
        <p:spPr>
          <a:xfrm>
            <a:off x="3790760" y="1608944"/>
            <a:ext cx="1562480" cy="2083820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656844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1C7A12D-263C-B61D-D1D4-D3BA30B65FAE}"/>
              </a:ext>
            </a:extLst>
          </p:cNvPr>
          <p:cNvSpPr/>
          <p:nvPr/>
        </p:nvSpPr>
        <p:spPr>
          <a:xfrm>
            <a:off x="5353239" y="1608944"/>
            <a:ext cx="1041911" cy="2083820"/>
          </a:xfrm>
          <a:custGeom>
            <a:avLst/>
            <a:gdLst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705205 w 1153392"/>
              <a:gd name="connsiteY12" fmla="*/ 1153391 h 2306783"/>
              <a:gd name="connsiteX13" fmla="*/ 576698 w 1153392"/>
              <a:gd name="connsiteY13" fmla="*/ 1153391 h 2306783"/>
              <a:gd name="connsiteX14" fmla="*/ 2 w 1153392"/>
              <a:gd name="connsiteY14" fmla="*/ 576695 h 2306783"/>
              <a:gd name="connsiteX15" fmla="*/ 0 w 1153392"/>
              <a:gd name="connsiteY15" fmla="*/ 576695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576698 w 1153392"/>
              <a:gd name="connsiteY12" fmla="*/ 1153391 h 2306783"/>
              <a:gd name="connsiteX13" fmla="*/ 2 w 1153392"/>
              <a:gd name="connsiteY13" fmla="*/ 576695 h 2306783"/>
              <a:gd name="connsiteX14" fmla="*/ 0 w 1153392"/>
              <a:gd name="connsiteY14" fmla="*/ 576695 h 2306783"/>
              <a:gd name="connsiteX15" fmla="*/ 0 w 1153392"/>
              <a:gd name="connsiteY15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576698 w 1153392"/>
              <a:gd name="connsiteY11" fmla="*/ 1153391 h 2306783"/>
              <a:gd name="connsiteX12" fmla="*/ 2 w 1153392"/>
              <a:gd name="connsiteY12" fmla="*/ 576695 h 2306783"/>
              <a:gd name="connsiteX13" fmla="*/ 0 w 1153392"/>
              <a:gd name="connsiteY13" fmla="*/ 576695 h 2306783"/>
              <a:gd name="connsiteX14" fmla="*/ 0 w 1153392"/>
              <a:gd name="connsiteY14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153392 w 1153392"/>
              <a:gd name="connsiteY4" fmla="*/ 1153392 h 2306783"/>
              <a:gd name="connsiteX5" fmla="*/ 1 w 1153392"/>
              <a:gd name="connsiteY5" fmla="*/ 2306783 h 2306783"/>
              <a:gd name="connsiteX6" fmla="*/ 0 w 1153392"/>
              <a:gd name="connsiteY6" fmla="*/ 2306783 h 2306783"/>
              <a:gd name="connsiteX7" fmla="*/ 0 w 1153392"/>
              <a:gd name="connsiteY7" fmla="*/ 1730088 h 2306783"/>
              <a:gd name="connsiteX8" fmla="*/ 2 w 1153392"/>
              <a:gd name="connsiteY8" fmla="*/ 1730088 h 2306783"/>
              <a:gd name="connsiteX9" fmla="*/ 576698 w 1153392"/>
              <a:gd name="connsiteY9" fmla="*/ 1153392 h 2306783"/>
              <a:gd name="connsiteX10" fmla="*/ 576698 w 1153392"/>
              <a:gd name="connsiteY10" fmla="*/ 1153391 h 2306783"/>
              <a:gd name="connsiteX11" fmla="*/ 2 w 1153392"/>
              <a:gd name="connsiteY11" fmla="*/ 576695 h 2306783"/>
              <a:gd name="connsiteX12" fmla="*/ 0 w 1153392"/>
              <a:gd name="connsiteY12" fmla="*/ 576695 h 2306783"/>
              <a:gd name="connsiteX13" fmla="*/ 0 w 1153392"/>
              <a:gd name="connsiteY13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153392 w 1153392"/>
              <a:gd name="connsiteY3" fmla="*/ 1153392 h 2306783"/>
              <a:gd name="connsiteX4" fmla="*/ 1 w 1153392"/>
              <a:gd name="connsiteY4" fmla="*/ 2306783 h 2306783"/>
              <a:gd name="connsiteX5" fmla="*/ 0 w 1153392"/>
              <a:gd name="connsiteY5" fmla="*/ 2306783 h 2306783"/>
              <a:gd name="connsiteX6" fmla="*/ 0 w 1153392"/>
              <a:gd name="connsiteY6" fmla="*/ 1730088 h 2306783"/>
              <a:gd name="connsiteX7" fmla="*/ 2 w 1153392"/>
              <a:gd name="connsiteY7" fmla="*/ 1730088 h 2306783"/>
              <a:gd name="connsiteX8" fmla="*/ 576698 w 1153392"/>
              <a:gd name="connsiteY8" fmla="*/ 1153392 h 2306783"/>
              <a:gd name="connsiteX9" fmla="*/ 576698 w 1153392"/>
              <a:gd name="connsiteY9" fmla="*/ 1153391 h 2306783"/>
              <a:gd name="connsiteX10" fmla="*/ 2 w 1153392"/>
              <a:gd name="connsiteY10" fmla="*/ 576695 h 2306783"/>
              <a:gd name="connsiteX11" fmla="*/ 0 w 1153392"/>
              <a:gd name="connsiteY11" fmla="*/ 576695 h 2306783"/>
              <a:gd name="connsiteX12" fmla="*/ 0 w 1153392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3392" h="2306783">
                <a:moveTo>
                  <a:pt x="0" y="0"/>
                </a:moveTo>
                <a:lnTo>
                  <a:pt x="1" y="0"/>
                </a:lnTo>
                <a:cubicBezTo>
                  <a:pt x="637001" y="0"/>
                  <a:pt x="1153392" y="516391"/>
                  <a:pt x="1153392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1414692-5F48-3431-F829-1E0B4ACB7A67}"/>
              </a:ext>
            </a:extLst>
          </p:cNvPr>
          <p:cNvSpPr/>
          <p:nvPr/>
        </p:nvSpPr>
        <p:spPr>
          <a:xfrm>
            <a:off x="2748850" y="3173072"/>
            <a:ext cx="1041910" cy="2083820"/>
          </a:xfrm>
          <a:custGeom>
            <a:avLst/>
            <a:gdLst>
              <a:gd name="connsiteX0" fmla="*/ 1153390 w 1153390"/>
              <a:gd name="connsiteY0" fmla="*/ 0 h 2306782"/>
              <a:gd name="connsiteX1" fmla="*/ 1153390 w 1153390"/>
              <a:gd name="connsiteY1" fmla="*/ 576695 h 2306782"/>
              <a:gd name="connsiteX2" fmla="*/ 1037168 w 1153390"/>
              <a:gd name="connsiteY2" fmla="*/ 588412 h 2306782"/>
              <a:gd name="connsiteX3" fmla="*/ 576696 w 1153390"/>
              <a:gd name="connsiteY3" fmla="*/ 1153391 h 2306782"/>
              <a:gd name="connsiteX4" fmla="*/ 1037168 w 1153390"/>
              <a:gd name="connsiteY4" fmla="*/ 1718371 h 2306782"/>
              <a:gd name="connsiteX5" fmla="*/ 1153390 w 1153390"/>
              <a:gd name="connsiteY5" fmla="*/ 1730087 h 2306782"/>
              <a:gd name="connsiteX6" fmla="*/ 1153390 w 1153390"/>
              <a:gd name="connsiteY6" fmla="*/ 2306782 h 2306782"/>
              <a:gd name="connsiteX7" fmla="*/ 1035464 w 1153390"/>
              <a:gd name="connsiteY7" fmla="*/ 2300827 h 2306782"/>
              <a:gd name="connsiteX8" fmla="*/ 0 w 1153390"/>
              <a:gd name="connsiteY8" fmla="*/ 1153391 h 2306782"/>
              <a:gd name="connsiteX9" fmla="*/ 1035464 w 1153390"/>
              <a:gd name="connsiteY9" fmla="*/ 5955 h 230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3390" h="2306782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cubicBezTo>
                  <a:pt x="576696" y="1432079"/>
                  <a:pt x="774378" y="1664596"/>
                  <a:pt x="1037168" y="1718371"/>
                </a:cubicBezTo>
                <a:lnTo>
                  <a:pt x="1153390" y="1730087"/>
                </a:lnTo>
                <a:lnTo>
                  <a:pt x="1153390" y="2306782"/>
                </a:lnTo>
                <a:lnTo>
                  <a:pt x="1035464" y="2300827"/>
                </a:lnTo>
                <a:cubicBezTo>
                  <a:pt x="453860" y="2241762"/>
                  <a:pt x="0" y="1750579"/>
                  <a:pt x="0" y="1153391"/>
                </a:cubicBez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86F1FE0-9533-A9BF-1003-DE1DDDF4DAB7}"/>
              </a:ext>
            </a:extLst>
          </p:cNvPr>
          <p:cNvSpPr/>
          <p:nvPr/>
        </p:nvSpPr>
        <p:spPr>
          <a:xfrm>
            <a:off x="3790760" y="3173075"/>
            <a:ext cx="1562480" cy="2083820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047376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60478 w 1729660"/>
              <a:gd name="connsiteY12" fmla="*/ 1153392 h 2306783"/>
              <a:gd name="connsiteX13" fmla="*/ 660478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660478 w 1729660"/>
              <a:gd name="connsiteY11" fmla="*/ 1153392 h 2306783"/>
              <a:gd name="connsiteX12" fmla="*/ 660478 w 1729660"/>
              <a:gd name="connsiteY12" fmla="*/ 1153391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660478 w 1729660"/>
              <a:gd name="connsiteY11" fmla="*/ 1153391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B3B5AFAF-B675-F641-984D-F74AC104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0353" y="3884577"/>
            <a:ext cx="660815" cy="660815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8570D4E4-333F-EF04-B963-BFCA9BB35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22833" y="2320445"/>
            <a:ext cx="660815" cy="660815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C1B268B6-0C77-DC2B-FBE3-8A05028E515A}"/>
              </a:ext>
            </a:extLst>
          </p:cNvPr>
          <p:cNvSpPr/>
          <p:nvPr/>
        </p:nvSpPr>
        <p:spPr>
          <a:xfrm>
            <a:off x="3102508" y="1962599"/>
            <a:ext cx="1041648" cy="1041911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3923313-5746-07A4-7C3E-C5F940167FC2}"/>
              </a:ext>
            </a:extLst>
          </p:cNvPr>
          <p:cNvSpPr/>
          <p:nvPr/>
        </p:nvSpPr>
        <p:spPr>
          <a:xfrm>
            <a:off x="4999586" y="3861328"/>
            <a:ext cx="1041911" cy="10419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40" name="Graphic 39" descr="Users with solid fill">
            <a:extLst>
              <a:ext uri="{FF2B5EF4-FFF2-40B4-BE49-F238E27FC236}">
                <a16:creationId xmlns:a16="http://schemas.microsoft.com/office/drawing/2014/main" id="{5E2352CF-669C-728E-E1A5-771499A49D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92924" y="2153147"/>
            <a:ext cx="660815" cy="660815"/>
          </a:xfrm>
          <a:prstGeom prst="rect">
            <a:avLst/>
          </a:prstGeom>
        </p:spPr>
      </p:pic>
      <p:pic>
        <p:nvPicPr>
          <p:cNvPr id="47" name="Graphic 46" descr="Tools with solid fill">
            <a:extLst>
              <a:ext uri="{FF2B5EF4-FFF2-40B4-BE49-F238E27FC236}">
                <a16:creationId xmlns:a16="http://schemas.microsoft.com/office/drawing/2014/main" id="{0AC4F426-B109-EBB8-C5EF-44F28CCD07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190134" y="4051875"/>
            <a:ext cx="660815" cy="66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8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10507</TotalTime>
  <Words>360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Four-Step Infinity Loop – Slide Template</vt:lpstr>
      <vt:lpstr>Four-Step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Infinity Loop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2025-08-15T15:49:19Z</dcterms:modified>
  <cp:category>Charts &amp; Diagrams</cp:category>
</cp:coreProperties>
</file>