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7A82F-9525-363B-4F60-D290F4DEA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07F139-9AD6-F9DC-12FF-075967EA65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28F039-410A-46D2-8BAE-66589967C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C422D-165D-3655-CCB0-0767F32111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942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Infinity Loop 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26ABCAC-E3AF-DA41-1996-9ED2307C8D7A}"/>
              </a:ext>
            </a:extLst>
          </p:cNvPr>
          <p:cNvSpPr/>
          <p:nvPr/>
        </p:nvSpPr>
        <p:spPr>
          <a:xfrm>
            <a:off x="5067300" y="1409864"/>
            <a:ext cx="1729660" cy="2306783"/>
          </a:xfrm>
          <a:custGeom>
            <a:avLst/>
            <a:gdLst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094179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656844 w 1729660"/>
              <a:gd name="connsiteY12" fmla="*/ 1153392 h 2306783"/>
              <a:gd name="connsiteX13" fmla="*/ 656844 w 1729660"/>
              <a:gd name="connsiteY13" fmla="*/ 1153391 h 2306783"/>
              <a:gd name="connsiteX14" fmla="*/ 576270 w 1729660"/>
              <a:gd name="connsiteY14" fmla="*/ 1153391 h 2306783"/>
              <a:gd name="connsiteX15" fmla="*/ 1611734 w 1729660"/>
              <a:gd name="connsiteY15" fmla="*/ 5955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094179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656844 w 1729660"/>
              <a:gd name="connsiteY12" fmla="*/ 1153392 h 2306783"/>
              <a:gd name="connsiteX13" fmla="*/ 576270 w 1729660"/>
              <a:gd name="connsiteY13" fmla="*/ 1153391 h 2306783"/>
              <a:gd name="connsiteX14" fmla="*/ 1611734 w 1729660"/>
              <a:gd name="connsiteY14" fmla="*/ 5955 h 2306783"/>
              <a:gd name="connsiteX15" fmla="*/ 1729660 w 1729660"/>
              <a:gd name="connsiteY15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094179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576270 w 1729660"/>
              <a:gd name="connsiteY12" fmla="*/ 1153391 h 2306783"/>
              <a:gd name="connsiteX13" fmla="*/ 1611734 w 1729660"/>
              <a:gd name="connsiteY13" fmla="*/ 5955 h 2306783"/>
              <a:gd name="connsiteX14" fmla="*/ 1729660 w 1729660"/>
              <a:gd name="connsiteY14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153392 w 1729660"/>
              <a:gd name="connsiteY5" fmla="*/ 1153392 h 2306783"/>
              <a:gd name="connsiteX6" fmla="*/ 1 w 1729660"/>
              <a:gd name="connsiteY6" fmla="*/ 2306783 h 2306783"/>
              <a:gd name="connsiteX7" fmla="*/ 0 w 1729660"/>
              <a:gd name="connsiteY7" fmla="*/ 2306783 h 2306783"/>
              <a:gd name="connsiteX8" fmla="*/ 0 w 1729660"/>
              <a:gd name="connsiteY8" fmla="*/ 1730088 h 2306783"/>
              <a:gd name="connsiteX9" fmla="*/ 2 w 1729660"/>
              <a:gd name="connsiteY9" fmla="*/ 1730088 h 2306783"/>
              <a:gd name="connsiteX10" fmla="*/ 576698 w 1729660"/>
              <a:gd name="connsiteY10" fmla="*/ 1153392 h 2306783"/>
              <a:gd name="connsiteX11" fmla="*/ 576270 w 1729660"/>
              <a:gd name="connsiteY11" fmla="*/ 1153391 h 2306783"/>
              <a:gd name="connsiteX12" fmla="*/ 1611734 w 1729660"/>
              <a:gd name="connsiteY12" fmla="*/ 5955 h 2306783"/>
              <a:gd name="connsiteX13" fmla="*/ 1729660 w 1729660"/>
              <a:gd name="connsiteY13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576270 w 1729660"/>
              <a:gd name="connsiteY10" fmla="*/ 1153391 h 2306783"/>
              <a:gd name="connsiteX11" fmla="*/ 1611734 w 1729660"/>
              <a:gd name="connsiteY11" fmla="*/ 5955 h 2306783"/>
              <a:gd name="connsiteX12" fmla="*/ 1729660 w 1729660"/>
              <a:gd name="connsiteY12" fmla="*/ 0 h 230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29660" h="2306783">
                <a:moveTo>
                  <a:pt x="1729660" y="0"/>
                </a:moveTo>
                <a:lnTo>
                  <a:pt x="1729660" y="576695"/>
                </a:lnTo>
                <a:lnTo>
                  <a:pt x="1613438" y="588412"/>
                </a:lnTo>
                <a:cubicBezTo>
                  <a:pt x="1350648" y="642186"/>
                  <a:pt x="1152966" y="874704"/>
                  <a:pt x="1152966" y="1153391"/>
                </a:cubicBezTo>
                <a:lnTo>
                  <a:pt x="1153392" y="1153392"/>
                </a:lnTo>
                <a:cubicBezTo>
                  <a:pt x="1153392" y="1790392"/>
                  <a:pt x="637001" y="2306783"/>
                  <a:pt x="1" y="2306783"/>
                </a:cubicBezTo>
                <a:lnTo>
                  <a:pt x="0" y="2306783"/>
                </a:lnTo>
                <a:lnTo>
                  <a:pt x="0" y="1730088"/>
                </a:lnTo>
                <a:lnTo>
                  <a:pt x="2" y="1730088"/>
                </a:lnTo>
                <a:cubicBezTo>
                  <a:pt x="318502" y="1730088"/>
                  <a:pt x="576698" y="1471892"/>
                  <a:pt x="576698" y="1153392"/>
                </a:cubicBezTo>
                <a:lnTo>
                  <a:pt x="576270" y="1153391"/>
                </a:lnTo>
                <a:cubicBezTo>
                  <a:pt x="576270" y="556204"/>
                  <a:pt x="1030130" y="65020"/>
                  <a:pt x="1611734" y="5955"/>
                </a:cubicBezTo>
                <a:lnTo>
                  <a:pt x="1729660" y="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A337D21-A6F1-CB79-C853-287E96012A5D}"/>
              </a:ext>
            </a:extLst>
          </p:cNvPr>
          <p:cNvSpPr/>
          <p:nvPr/>
        </p:nvSpPr>
        <p:spPr>
          <a:xfrm>
            <a:off x="6796960" y="1409864"/>
            <a:ext cx="1153392" cy="2306783"/>
          </a:xfrm>
          <a:custGeom>
            <a:avLst/>
            <a:gdLst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096447 w 1153392"/>
              <a:gd name="connsiteY4" fmla="*/ 1153392 h 2306783"/>
              <a:gd name="connsiteX5" fmla="*/ 1153392 w 1153392"/>
              <a:gd name="connsiteY5" fmla="*/ 1153392 h 2306783"/>
              <a:gd name="connsiteX6" fmla="*/ 1 w 1153392"/>
              <a:gd name="connsiteY6" fmla="*/ 2306783 h 2306783"/>
              <a:gd name="connsiteX7" fmla="*/ 0 w 1153392"/>
              <a:gd name="connsiteY7" fmla="*/ 2306783 h 2306783"/>
              <a:gd name="connsiteX8" fmla="*/ 0 w 1153392"/>
              <a:gd name="connsiteY8" fmla="*/ 1730088 h 2306783"/>
              <a:gd name="connsiteX9" fmla="*/ 2 w 1153392"/>
              <a:gd name="connsiteY9" fmla="*/ 1730088 h 2306783"/>
              <a:gd name="connsiteX10" fmla="*/ 576698 w 1153392"/>
              <a:gd name="connsiteY10" fmla="*/ 1153392 h 2306783"/>
              <a:gd name="connsiteX11" fmla="*/ 705205 w 1153392"/>
              <a:gd name="connsiteY11" fmla="*/ 1153392 h 2306783"/>
              <a:gd name="connsiteX12" fmla="*/ 705205 w 1153392"/>
              <a:gd name="connsiteY12" fmla="*/ 1153391 h 2306783"/>
              <a:gd name="connsiteX13" fmla="*/ 576698 w 1153392"/>
              <a:gd name="connsiteY13" fmla="*/ 1153391 h 2306783"/>
              <a:gd name="connsiteX14" fmla="*/ 2 w 1153392"/>
              <a:gd name="connsiteY14" fmla="*/ 576695 h 2306783"/>
              <a:gd name="connsiteX15" fmla="*/ 0 w 1153392"/>
              <a:gd name="connsiteY15" fmla="*/ 576695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096447 w 1153392"/>
              <a:gd name="connsiteY4" fmla="*/ 1153392 h 2306783"/>
              <a:gd name="connsiteX5" fmla="*/ 1153392 w 1153392"/>
              <a:gd name="connsiteY5" fmla="*/ 1153392 h 2306783"/>
              <a:gd name="connsiteX6" fmla="*/ 1 w 1153392"/>
              <a:gd name="connsiteY6" fmla="*/ 2306783 h 2306783"/>
              <a:gd name="connsiteX7" fmla="*/ 0 w 1153392"/>
              <a:gd name="connsiteY7" fmla="*/ 2306783 h 2306783"/>
              <a:gd name="connsiteX8" fmla="*/ 0 w 1153392"/>
              <a:gd name="connsiteY8" fmla="*/ 1730088 h 2306783"/>
              <a:gd name="connsiteX9" fmla="*/ 2 w 1153392"/>
              <a:gd name="connsiteY9" fmla="*/ 1730088 h 2306783"/>
              <a:gd name="connsiteX10" fmla="*/ 576698 w 1153392"/>
              <a:gd name="connsiteY10" fmla="*/ 1153392 h 2306783"/>
              <a:gd name="connsiteX11" fmla="*/ 705205 w 1153392"/>
              <a:gd name="connsiteY11" fmla="*/ 1153392 h 2306783"/>
              <a:gd name="connsiteX12" fmla="*/ 576698 w 1153392"/>
              <a:gd name="connsiteY12" fmla="*/ 1153391 h 2306783"/>
              <a:gd name="connsiteX13" fmla="*/ 2 w 1153392"/>
              <a:gd name="connsiteY13" fmla="*/ 576695 h 2306783"/>
              <a:gd name="connsiteX14" fmla="*/ 0 w 1153392"/>
              <a:gd name="connsiteY14" fmla="*/ 576695 h 2306783"/>
              <a:gd name="connsiteX15" fmla="*/ 0 w 1153392"/>
              <a:gd name="connsiteY15" fmla="*/ 0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096447 w 1153392"/>
              <a:gd name="connsiteY4" fmla="*/ 1153392 h 2306783"/>
              <a:gd name="connsiteX5" fmla="*/ 1153392 w 1153392"/>
              <a:gd name="connsiteY5" fmla="*/ 1153392 h 2306783"/>
              <a:gd name="connsiteX6" fmla="*/ 1 w 1153392"/>
              <a:gd name="connsiteY6" fmla="*/ 2306783 h 2306783"/>
              <a:gd name="connsiteX7" fmla="*/ 0 w 1153392"/>
              <a:gd name="connsiteY7" fmla="*/ 2306783 h 2306783"/>
              <a:gd name="connsiteX8" fmla="*/ 0 w 1153392"/>
              <a:gd name="connsiteY8" fmla="*/ 1730088 h 2306783"/>
              <a:gd name="connsiteX9" fmla="*/ 2 w 1153392"/>
              <a:gd name="connsiteY9" fmla="*/ 1730088 h 2306783"/>
              <a:gd name="connsiteX10" fmla="*/ 576698 w 1153392"/>
              <a:gd name="connsiteY10" fmla="*/ 1153392 h 2306783"/>
              <a:gd name="connsiteX11" fmla="*/ 576698 w 1153392"/>
              <a:gd name="connsiteY11" fmla="*/ 1153391 h 2306783"/>
              <a:gd name="connsiteX12" fmla="*/ 2 w 1153392"/>
              <a:gd name="connsiteY12" fmla="*/ 576695 h 2306783"/>
              <a:gd name="connsiteX13" fmla="*/ 0 w 1153392"/>
              <a:gd name="connsiteY13" fmla="*/ 576695 h 2306783"/>
              <a:gd name="connsiteX14" fmla="*/ 0 w 1153392"/>
              <a:gd name="connsiteY14" fmla="*/ 0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153392 w 1153392"/>
              <a:gd name="connsiteY4" fmla="*/ 1153392 h 2306783"/>
              <a:gd name="connsiteX5" fmla="*/ 1 w 1153392"/>
              <a:gd name="connsiteY5" fmla="*/ 2306783 h 2306783"/>
              <a:gd name="connsiteX6" fmla="*/ 0 w 1153392"/>
              <a:gd name="connsiteY6" fmla="*/ 2306783 h 2306783"/>
              <a:gd name="connsiteX7" fmla="*/ 0 w 1153392"/>
              <a:gd name="connsiteY7" fmla="*/ 1730088 h 2306783"/>
              <a:gd name="connsiteX8" fmla="*/ 2 w 1153392"/>
              <a:gd name="connsiteY8" fmla="*/ 1730088 h 2306783"/>
              <a:gd name="connsiteX9" fmla="*/ 576698 w 1153392"/>
              <a:gd name="connsiteY9" fmla="*/ 1153392 h 2306783"/>
              <a:gd name="connsiteX10" fmla="*/ 576698 w 1153392"/>
              <a:gd name="connsiteY10" fmla="*/ 1153391 h 2306783"/>
              <a:gd name="connsiteX11" fmla="*/ 2 w 1153392"/>
              <a:gd name="connsiteY11" fmla="*/ 576695 h 2306783"/>
              <a:gd name="connsiteX12" fmla="*/ 0 w 1153392"/>
              <a:gd name="connsiteY12" fmla="*/ 576695 h 2306783"/>
              <a:gd name="connsiteX13" fmla="*/ 0 w 1153392"/>
              <a:gd name="connsiteY13" fmla="*/ 0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153392 w 1153392"/>
              <a:gd name="connsiteY3" fmla="*/ 1153392 h 2306783"/>
              <a:gd name="connsiteX4" fmla="*/ 1 w 1153392"/>
              <a:gd name="connsiteY4" fmla="*/ 2306783 h 2306783"/>
              <a:gd name="connsiteX5" fmla="*/ 0 w 1153392"/>
              <a:gd name="connsiteY5" fmla="*/ 2306783 h 2306783"/>
              <a:gd name="connsiteX6" fmla="*/ 0 w 1153392"/>
              <a:gd name="connsiteY6" fmla="*/ 1730088 h 2306783"/>
              <a:gd name="connsiteX7" fmla="*/ 2 w 1153392"/>
              <a:gd name="connsiteY7" fmla="*/ 1730088 h 2306783"/>
              <a:gd name="connsiteX8" fmla="*/ 576698 w 1153392"/>
              <a:gd name="connsiteY8" fmla="*/ 1153392 h 2306783"/>
              <a:gd name="connsiteX9" fmla="*/ 576698 w 1153392"/>
              <a:gd name="connsiteY9" fmla="*/ 1153391 h 2306783"/>
              <a:gd name="connsiteX10" fmla="*/ 2 w 1153392"/>
              <a:gd name="connsiteY10" fmla="*/ 576695 h 2306783"/>
              <a:gd name="connsiteX11" fmla="*/ 0 w 1153392"/>
              <a:gd name="connsiteY11" fmla="*/ 576695 h 2306783"/>
              <a:gd name="connsiteX12" fmla="*/ 0 w 1153392"/>
              <a:gd name="connsiteY12" fmla="*/ 0 h 230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53392" h="2306783">
                <a:moveTo>
                  <a:pt x="0" y="0"/>
                </a:moveTo>
                <a:lnTo>
                  <a:pt x="1" y="0"/>
                </a:lnTo>
                <a:cubicBezTo>
                  <a:pt x="637001" y="0"/>
                  <a:pt x="1153392" y="516391"/>
                  <a:pt x="1153392" y="1153391"/>
                </a:cubicBezTo>
                <a:lnTo>
                  <a:pt x="1153392" y="1153392"/>
                </a:lnTo>
                <a:cubicBezTo>
                  <a:pt x="1153392" y="1790392"/>
                  <a:pt x="637001" y="2306783"/>
                  <a:pt x="1" y="2306783"/>
                </a:cubicBezTo>
                <a:lnTo>
                  <a:pt x="0" y="2306783"/>
                </a:lnTo>
                <a:lnTo>
                  <a:pt x="0" y="1730088"/>
                </a:lnTo>
                <a:lnTo>
                  <a:pt x="2" y="1730088"/>
                </a:lnTo>
                <a:cubicBezTo>
                  <a:pt x="318502" y="1730088"/>
                  <a:pt x="576698" y="1471892"/>
                  <a:pt x="576698" y="1153392"/>
                </a:cubicBezTo>
                <a:lnTo>
                  <a:pt x="576698" y="1153391"/>
                </a:lnTo>
                <a:cubicBezTo>
                  <a:pt x="576698" y="834891"/>
                  <a:pt x="318502" y="576695"/>
                  <a:pt x="2" y="576695"/>
                </a:cubicBezTo>
                <a:lnTo>
                  <a:pt x="0" y="576695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903B275-5991-0820-CEA5-6992532724BA}"/>
              </a:ext>
            </a:extLst>
          </p:cNvPr>
          <p:cNvSpPr/>
          <p:nvPr/>
        </p:nvSpPr>
        <p:spPr>
          <a:xfrm>
            <a:off x="3913910" y="3141351"/>
            <a:ext cx="1153390" cy="2306782"/>
          </a:xfrm>
          <a:custGeom>
            <a:avLst/>
            <a:gdLst>
              <a:gd name="connsiteX0" fmla="*/ 1153390 w 1153390"/>
              <a:gd name="connsiteY0" fmla="*/ 0 h 2306782"/>
              <a:gd name="connsiteX1" fmla="*/ 1153390 w 1153390"/>
              <a:gd name="connsiteY1" fmla="*/ 576695 h 2306782"/>
              <a:gd name="connsiteX2" fmla="*/ 1037168 w 1153390"/>
              <a:gd name="connsiteY2" fmla="*/ 588412 h 2306782"/>
              <a:gd name="connsiteX3" fmla="*/ 576696 w 1153390"/>
              <a:gd name="connsiteY3" fmla="*/ 1153391 h 2306782"/>
              <a:gd name="connsiteX4" fmla="*/ 1037168 w 1153390"/>
              <a:gd name="connsiteY4" fmla="*/ 1718371 h 2306782"/>
              <a:gd name="connsiteX5" fmla="*/ 1153390 w 1153390"/>
              <a:gd name="connsiteY5" fmla="*/ 1730087 h 2306782"/>
              <a:gd name="connsiteX6" fmla="*/ 1153390 w 1153390"/>
              <a:gd name="connsiteY6" fmla="*/ 2306782 h 2306782"/>
              <a:gd name="connsiteX7" fmla="*/ 1035464 w 1153390"/>
              <a:gd name="connsiteY7" fmla="*/ 2300827 h 2306782"/>
              <a:gd name="connsiteX8" fmla="*/ 0 w 1153390"/>
              <a:gd name="connsiteY8" fmla="*/ 1153391 h 2306782"/>
              <a:gd name="connsiteX9" fmla="*/ 1035464 w 1153390"/>
              <a:gd name="connsiteY9" fmla="*/ 5955 h 230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3390" h="2306782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cubicBezTo>
                  <a:pt x="576696" y="1432079"/>
                  <a:pt x="774378" y="1664596"/>
                  <a:pt x="1037168" y="1718371"/>
                </a:cubicBezTo>
                <a:lnTo>
                  <a:pt x="1153390" y="1730087"/>
                </a:lnTo>
                <a:lnTo>
                  <a:pt x="1153390" y="2306782"/>
                </a:lnTo>
                <a:lnTo>
                  <a:pt x="1035464" y="2300827"/>
                </a:lnTo>
                <a:cubicBezTo>
                  <a:pt x="453860" y="2241762"/>
                  <a:pt x="0" y="1750579"/>
                  <a:pt x="0" y="1153391"/>
                </a:cubicBez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F2A9EA0F-A7D8-614D-E5DD-6AAF64C4AA18}"/>
              </a:ext>
            </a:extLst>
          </p:cNvPr>
          <p:cNvSpPr/>
          <p:nvPr/>
        </p:nvSpPr>
        <p:spPr>
          <a:xfrm>
            <a:off x="5067300" y="3141352"/>
            <a:ext cx="1729660" cy="2306783"/>
          </a:xfrm>
          <a:custGeom>
            <a:avLst/>
            <a:gdLst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47376 w 1729660"/>
              <a:gd name="connsiteY4" fmla="*/ 1153391 h 2306783"/>
              <a:gd name="connsiteX5" fmla="*/ 1047376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660478 w 1729660"/>
              <a:gd name="connsiteY12" fmla="*/ 1153392 h 2306783"/>
              <a:gd name="connsiteX13" fmla="*/ 660478 w 1729660"/>
              <a:gd name="connsiteY13" fmla="*/ 1153391 h 2306783"/>
              <a:gd name="connsiteX14" fmla="*/ 576270 w 1729660"/>
              <a:gd name="connsiteY14" fmla="*/ 1153391 h 2306783"/>
              <a:gd name="connsiteX15" fmla="*/ 1611734 w 1729660"/>
              <a:gd name="connsiteY15" fmla="*/ 5955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47376 w 1729660"/>
              <a:gd name="connsiteY4" fmla="*/ 1153391 h 2306783"/>
              <a:gd name="connsiteX5" fmla="*/ 1153392 w 1729660"/>
              <a:gd name="connsiteY5" fmla="*/ 1153392 h 2306783"/>
              <a:gd name="connsiteX6" fmla="*/ 1 w 1729660"/>
              <a:gd name="connsiteY6" fmla="*/ 2306783 h 2306783"/>
              <a:gd name="connsiteX7" fmla="*/ 0 w 1729660"/>
              <a:gd name="connsiteY7" fmla="*/ 2306783 h 2306783"/>
              <a:gd name="connsiteX8" fmla="*/ 0 w 1729660"/>
              <a:gd name="connsiteY8" fmla="*/ 1730088 h 2306783"/>
              <a:gd name="connsiteX9" fmla="*/ 2 w 1729660"/>
              <a:gd name="connsiteY9" fmla="*/ 1730088 h 2306783"/>
              <a:gd name="connsiteX10" fmla="*/ 576698 w 1729660"/>
              <a:gd name="connsiteY10" fmla="*/ 1153392 h 2306783"/>
              <a:gd name="connsiteX11" fmla="*/ 660478 w 1729660"/>
              <a:gd name="connsiteY11" fmla="*/ 1153392 h 2306783"/>
              <a:gd name="connsiteX12" fmla="*/ 660478 w 1729660"/>
              <a:gd name="connsiteY12" fmla="*/ 1153391 h 2306783"/>
              <a:gd name="connsiteX13" fmla="*/ 576270 w 1729660"/>
              <a:gd name="connsiteY13" fmla="*/ 1153391 h 2306783"/>
              <a:gd name="connsiteX14" fmla="*/ 1611734 w 1729660"/>
              <a:gd name="connsiteY14" fmla="*/ 5955 h 2306783"/>
              <a:gd name="connsiteX15" fmla="*/ 1729660 w 1729660"/>
              <a:gd name="connsiteY15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660478 w 1729660"/>
              <a:gd name="connsiteY10" fmla="*/ 1153392 h 2306783"/>
              <a:gd name="connsiteX11" fmla="*/ 660478 w 1729660"/>
              <a:gd name="connsiteY11" fmla="*/ 1153391 h 2306783"/>
              <a:gd name="connsiteX12" fmla="*/ 576270 w 1729660"/>
              <a:gd name="connsiteY12" fmla="*/ 1153391 h 2306783"/>
              <a:gd name="connsiteX13" fmla="*/ 1611734 w 1729660"/>
              <a:gd name="connsiteY13" fmla="*/ 5955 h 2306783"/>
              <a:gd name="connsiteX14" fmla="*/ 1729660 w 1729660"/>
              <a:gd name="connsiteY14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660478 w 1729660"/>
              <a:gd name="connsiteY10" fmla="*/ 1153392 h 2306783"/>
              <a:gd name="connsiteX11" fmla="*/ 576270 w 1729660"/>
              <a:gd name="connsiteY11" fmla="*/ 1153391 h 2306783"/>
              <a:gd name="connsiteX12" fmla="*/ 1611734 w 1729660"/>
              <a:gd name="connsiteY12" fmla="*/ 5955 h 2306783"/>
              <a:gd name="connsiteX13" fmla="*/ 1729660 w 1729660"/>
              <a:gd name="connsiteY13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576270 w 1729660"/>
              <a:gd name="connsiteY10" fmla="*/ 1153391 h 2306783"/>
              <a:gd name="connsiteX11" fmla="*/ 1611734 w 1729660"/>
              <a:gd name="connsiteY11" fmla="*/ 5955 h 2306783"/>
              <a:gd name="connsiteX12" fmla="*/ 1729660 w 1729660"/>
              <a:gd name="connsiteY12" fmla="*/ 0 h 230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29660" h="2306783">
                <a:moveTo>
                  <a:pt x="1729660" y="0"/>
                </a:moveTo>
                <a:lnTo>
                  <a:pt x="1729660" y="576695"/>
                </a:lnTo>
                <a:lnTo>
                  <a:pt x="1613438" y="588412"/>
                </a:lnTo>
                <a:cubicBezTo>
                  <a:pt x="1350648" y="642186"/>
                  <a:pt x="1152966" y="874704"/>
                  <a:pt x="1152966" y="1153391"/>
                </a:cubicBezTo>
                <a:lnTo>
                  <a:pt x="1153392" y="1153392"/>
                </a:lnTo>
                <a:cubicBezTo>
                  <a:pt x="1153392" y="1790392"/>
                  <a:pt x="637001" y="2306783"/>
                  <a:pt x="1" y="2306783"/>
                </a:cubicBezTo>
                <a:lnTo>
                  <a:pt x="0" y="2306783"/>
                </a:lnTo>
                <a:lnTo>
                  <a:pt x="0" y="1730088"/>
                </a:lnTo>
                <a:lnTo>
                  <a:pt x="2" y="1730088"/>
                </a:lnTo>
                <a:cubicBezTo>
                  <a:pt x="318502" y="1730088"/>
                  <a:pt x="576698" y="1471892"/>
                  <a:pt x="576698" y="1153392"/>
                </a:cubicBezTo>
                <a:lnTo>
                  <a:pt x="576270" y="1153391"/>
                </a:lnTo>
                <a:cubicBezTo>
                  <a:pt x="576270" y="556204"/>
                  <a:pt x="1030130" y="65020"/>
                  <a:pt x="1611734" y="5955"/>
                </a:cubicBezTo>
                <a:lnTo>
                  <a:pt x="1729660" y="0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49577D1-FE5E-5BEA-0A4B-A6D3C9C484CD}"/>
              </a:ext>
            </a:extLst>
          </p:cNvPr>
          <p:cNvGrpSpPr/>
          <p:nvPr/>
        </p:nvGrpSpPr>
        <p:grpSpPr>
          <a:xfrm>
            <a:off x="7950350" y="3833081"/>
            <a:ext cx="2926080" cy="1290153"/>
            <a:chOff x="8921977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9A5AC00-5CA9-1E96-9D6C-80523C0571C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46419B3-1EDD-18DE-99D4-8936BD831FD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8FB744F-F159-8EA8-0172-22FD8996C94A}"/>
              </a:ext>
            </a:extLst>
          </p:cNvPr>
          <p:cNvGrpSpPr/>
          <p:nvPr/>
        </p:nvGrpSpPr>
        <p:grpSpPr>
          <a:xfrm>
            <a:off x="411560" y="3649666"/>
            <a:ext cx="2926080" cy="1290153"/>
            <a:chOff x="332936" y="2947244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85EE24-29F2-40D6-D9C0-E9808270029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08E86E-F800-B4E8-EB5E-D367C8A433E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794D5C1-715D-99BC-32A7-9A65C772D4D6}"/>
              </a:ext>
            </a:extLst>
          </p:cNvPr>
          <p:cNvGrpSpPr/>
          <p:nvPr/>
        </p:nvGrpSpPr>
        <p:grpSpPr>
          <a:xfrm>
            <a:off x="8454341" y="1918178"/>
            <a:ext cx="2926080" cy="1290153"/>
            <a:chOff x="8921977" y="1242150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D7FC71F-1121-9DD6-6D9A-55D3C716EF4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7BA7987-F4E3-F202-6CF1-508A433A3B6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C22F231-4E8F-36F9-80E5-8A5D21EE4E45}"/>
              </a:ext>
            </a:extLst>
          </p:cNvPr>
          <p:cNvGrpSpPr/>
          <p:nvPr/>
        </p:nvGrpSpPr>
        <p:grpSpPr>
          <a:xfrm>
            <a:off x="987828" y="1732257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113DC95-4DBA-37A8-A49F-68EE7FDF613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2556D70-F854-48DE-DB08-0E647AF54B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6" name="Graphic 35" descr="Bar chart with solid fill">
            <a:extLst>
              <a:ext uri="{FF2B5EF4-FFF2-40B4-BE49-F238E27FC236}">
                <a16:creationId xmlns:a16="http://schemas.microsoft.com/office/drawing/2014/main" id="{3BFC4D39-86D7-E4D7-C168-73BEDBC9F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01541" y="3928984"/>
            <a:ext cx="731520" cy="731520"/>
          </a:xfrm>
          <a:prstGeom prst="rect">
            <a:avLst/>
          </a:prstGeom>
        </p:spPr>
      </p:pic>
      <p:pic>
        <p:nvPicPr>
          <p:cNvPr id="37" name="Graphic 36" descr="Tag with solid fill">
            <a:extLst>
              <a:ext uri="{FF2B5EF4-FFF2-40B4-BE49-F238E27FC236}">
                <a16:creationId xmlns:a16="http://schemas.microsoft.com/office/drawing/2014/main" id="{E7308AB4-A02F-4BA7-D6F9-B73D27B4D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31201" y="2197495"/>
            <a:ext cx="731520" cy="731520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3E4A1AA0-F66B-3478-2A62-18969F34E8AE}"/>
              </a:ext>
            </a:extLst>
          </p:cNvPr>
          <p:cNvSpPr/>
          <p:nvPr/>
        </p:nvSpPr>
        <p:spPr>
          <a:xfrm>
            <a:off x="4305407" y="1801360"/>
            <a:ext cx="1153101" cy="1153392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4D79E33-B95A-B4C4-6EB1-4B3B1AA1043B}"/>
              </a:ext>
            </a:extLst>
          </p:cNvPr>
          <p:cNvSpPr/>
          <p:nvPr/>
        </p:nvSpPr>
        <p:spPr>
          <a:xfrm>
            <a:off x="6405466" y="3903247"/>
            <a:ext cx="1153392" cy="115339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0" name="Graphic 39" descr="Users with solid fill">
            <a:extLst>
              <a:ext uri="{FF2B5EF4-FFF2-40B4-BE49-F238E27FC236}">
                <a16:creationId xmlns:a16="http://schemas.microsoft.com/office/drawing/2014/main" id="{38C45B0D-561B-BC9D-5C20-99A27C8951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516197" y="2012296"/>
            <a:ext cx="731520" cy="731520"/>
          </a:xfrm>
          <a:prstGeom prst="rect">
            <a:avLst/>
          </a:prstGeom>
        </p:spPr>
      </p:pic>
      <p:pic>
        <p:nvPicPr>
          <p:cNvPr id="47" name="Graphic 46" descr="Tools with solid fill">
            <a:extLst>
              <a:ext uri="{FF2B5EF4-FFF2-40B4-BE49-F238E27FC236}">
                <a16:creationId xmlns:a16="http://schemas.microsoft.com/office/drawing/2014/main" id="{D187E4F8-6905-7AD5-01FA-CAD908FBF9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16402" y="4114183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7EFF5-7A8E-3AD0-EFE8-F4156EF9D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BB484-E625-93E7-0D59-F723DDDF9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Four-Step Infinity Loop </a:t>
            </a:r>
            <a:r>
              <a:rPr lang="en-US" dirty="0"/>
              <a:t>– Slide Template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5D908ED-6092-8139-2001-F19BA3D06001}"/>
              </a:ext>
            </a:extLst>
          </p:cNvPr>
          <p:cNvSpPr/>
          <p:nvPr/>
        </p:nvSpPr>
        <p:spPr>
          <a:xfrm>
            <a:off x="5067300" y="1409864"/>
            <a:ext cx="1729660" cy="2306783"/>
          </a:xfrm>
          <a:custGeom>
            <a:avLst/>
            <a:gdLst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094179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656844 w 1729660"/>
              <a:gd name="connsiteY12" fmla="*/ 1153392 h 2306783"/>
              <a:gd name="connsiteX13" fmla="*/ 656844 w 1729660"/>
              <a:gd name="connsiteY13" fmla="*/ 1153391 h 2306783"/>
              <a:gd name="connsiteX14" fmla="*/ 576270 w 1729660"/>
              <a:gd name="connsiteY14" fmla="*/ 1153391 h 2306783"/>
              <a:gd name="connsiteX15" fmla="*/ 1611734 w 1729660"/>
              <a:gd name="connsiteY15" fmla="*/ 5955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094179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656844 w 1729660"/>
              <a:gd name="connsiteY12" fmla="*/ 1153392 h 2306783"/>
              <a:gd name="connsiteX13" fmla="*/ 576270 w 1729660"/>
              <a:gd name="connsiteY13" fmla="*/ 1153391 h 2306783"/>
              <a:gd name="connsiteX14" fmla="*/ 1611734 w 1729660"/>
              <a:gd name="connsiteY14" fmla="*/ 5955 h 2306783"/>
              <a:gd name="connsiteX15" fmla="*/ 1729660 w 1729660"/>
              <a:gd name="connsiteY15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094179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576270 w 1729660"/>
              <a:gd name="connsiteY12" fmla="*/ 1153391 h 2306783"/>
              <a:gd name="connsiteX13" fmla="*/ 1611734 w 1729660"/>
              <a:gd name="connsiteY13" fmla="*/ 5955 h 2306783"/>
              <a:gd name="connsiteX14" fmla="*/ 1729660 w 1729660"/>
              <a:gd name="connsiteY14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94180 w 1729660"/>
              <a:gd name="connsiteY4" fmla="*/ 1153391 h 2306783"/>
              <a:gd name="connsiteX5" fmla="*/ 1153392 w 1729660"/>
              <a:gd name="connsiteY5" fmla="*/ 1153392 h 2306783"/>
              <a:gd name="connsiteX6" fmla="*/ 1 w 1729660"/>
              <a:gd name="connsiteY6" fmla="*/ 2306783 h 2306783"/>
              <a:gd name="connsiteX7" fmla="*/ 0 w 1729660"/>
              <a:gd name="connsiteY7" fmla="*/ 2306783 h 2306783"/>
              <a:gd name="connsiteX8" fmla="*/ 0 w 1729660"/>
              <a:gd name="connsiteY8" fmla="*/ 1730088 h 2306783"/>
              <a:gd name="connsiteX9" fmla="*/ 2 w 1729660"/>
              <a:gd name="connsiteY9" fmla="*/ 1730088 h 2306783"/>
              <a:gd name="connsiteX10" fmla="*/ 576698 w 1729660"/>
              <a:gd name="connsiteY10" fmla="*/ 1153392 h 2306783"/>
              <a:gd name="connsiteX11" fmla="*/ 576270 w 1729660"/>
              <a:gd name="connsiteY11" fmla="*/ 1153391 h 2306783"/>
              <a:gd name="connsiteX12" fmla="*/ 1611734 w 1729660"/>
              <a:gd name="connsiteY12" fmla="*/ 5955 h 2306783"/>
              <a:gd name="connsiteX13" fmla="*/ 1729660 w 1729660"/>
              <a:gd name="connsiteY13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576270 w 1729660"/>
              <a:gd name="connsiteY10" fmla="*/ 1153391 h 2306783"/>
              <a:gd name="connsiteX11" fmla="*/ 1611734 w 1729660"/>
              <a:gd name="connsiteY11" fmla="*/ 5955 h 2306783"/>
              <a:gd name="connsiteX12" fmla="*/ 1729660 w 1729660"/>
              <a:gd name="connsiteY12" fmla="*/ 0 h 230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29660" h="2306783">
                <a:moveTo>
                  <a:pt x="1729660" y="0"/>
                </a:moveTo>
                <a:lnTo>
                  <a:pt x="1729660" y="576695"/>
                </a:lnTo>
                <a:lnTo>
                  <a:pt x="1613438" y="588412"/>
                </a:lnTo>
                <a:cubicBezTo>
                  <a:pt x="1350648" y="642186"/>
                  <a:pt x="1152966" y="874704"/>
                  <a:pt x="1152966" y="1153391"/>
                </a:cubicBezTo>
                <a:lnTo>
                  <a:pt x="1153392" y="1153392"/>
                </a:lnTo>
                <a:cubicBezTo>
                  <a:pt x="1153392" y="1790392"/>
                  <a:pt x="637001" y="2306783"/>
                  <a:pt x="1" y="2306783"/>
                </a:cubicBezTo>
                <a:lnTo>
                  <a:pt x="0" y="2306783"/>
                </a:lnTo>
                <a:lnTo>
                  <a:pt x="0" y="1730088"/>
                </a:lnTo>
                <a:lnTo>
                  <a:pt x="2" y="1730088"/>
                </a:lnTo>
                <a:cubicBezTo>
                  <a:pt x="318502" y="1730088"/>
                  <a:pt x="576698" y="1471892"/>
                  <a:pt x="576698" y="1153392"/>
                </a:cubicBezTo>
                <a:lnTo>
                  <a:pt x="576270" y="1153391"/>
                </a:lnTo>
                <a:cubicBezTo>
                  <a:pt x="576270" y="556204"/>
                  <a:pt x="1030130" y="65020"/>
                  <a:pt x="1611734" y="5955"/>
                </a:cubicBezTo>
                <a:lnTo>
                  <a:pt x="1729660" y="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B5D96DE-3D40-E4B1-0291-22F5EE1837F7}"/>
              </a:ext>
            </a:extLst>
          </p:cNvPr>
          <p:cNvSpPr/>
          <p:nvPr/>
        </p:nvSpPr>
        <p:spPr>
          <a:xfrm>
            <a:off x="6796960" y="1409864"/>
            <a:ext cx="1153392" cy="2306783"/>
          </a:xfrm>
          <a:custGeom>
            <a:avLst/>
            <a:gdLst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096447 w 1153392"/>
              <a:gd name="connsiteY4" fmla="*/ 1153392 h 2306783"/>
              <a:gd name="connsiteX5" fmla="*/ 1153392 w 1153392"/>
              <a:gd name="connsiteY5" fmla="*/ 1153392 h 2306783"/>
              <a:gd name="connsiteX6" fmla="*/ 1 w 1153392"/>
              <a:gd name="connsiteY6" fmla="*/ 2306783 h 2306783"/>
              <a:gd name="connsiteX7" fmla="*/ 0 w 1153392"/>
              <a:gd name="connsiteY7" fmla="*/ 2306783 h 2306783"/>
              <a:gd name="connsiteX8" fmla="*/ 0 w 1153392"/>
              <a:gd name="connsiteY8" fmla="*/ 1730088 h 2306783"/>
              <a:gd name="connsiteX9" fmla="*/ 2 w 1153392"/>
              <a:gd name="connsiteY9" fmla="*/ 1730088 h 2306783"/>
              <a:gd name="connsiteX10" fmla="*/ 576698 w 1153392"/>
              <a:gd name="connsiteY10" fmla="*/ 1153392 h 2306783"/>
              <a:gd name="connsiteX11" fmla="*/ 705205 w 1153392"/>
              <a:gd name="connsiteY11" fmla="*/ 1153392 h 2306783"/>
              <a:gd name="connsiteX12" fmla="*/ 705205 w 1153392"/>
              <a:gd name="connsiteY12" fmla="*/ 1153391 h 2306783"/>
              <a:gd name="connsiteX13" fmla="*/ 576698 w 1153392"/>
              <a:gd name="connsiteY13" fmla="*/ 1153391 h 2306783"/>
              <a:gd name="connsiteX14" fmla="*/ 2 w 1153392"/>
              <a:gd name="connsiteY14" fmla="*/ 576695 h 2306783"/>
              <a:gd name="connsiteX15" fmla="*/ 0 w 1153392"/>
              <a:gd name="connsiteY15" fmla="*/ 576695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096447 w 1153392"/>
              <a:gd name="connsiteY4" fmla="*/ 1153392 h 2306783"/>
              <a:gd name="connsiteX5" fmla="*/ 1153392 w 1153392"/>
              <a:gd name="connsiteY5" fmla="*/ 1153392 h 2306783"/>
              <a:gd name="connsiteX6" fmla="*/ 1 w 1153392"/>
              <a:gd name="connsiteY6" fmla="*/ 2306783 h 2306783"/>
              <a:gd name="connsiteX7" fmla="*/ 0 w 1153392"/>
              <a:gd name="connsiteY7" fmla="*/ 2306783 h 2306783"/>
              <a:gd name="connsiteX8" fmla="*/ 0 w 1153392"/>
              <a:gd name="connsiteY8" fmla="*/ 1730088 h 2306783"/>
              <a:gd name="connsiteX9" fmla="*/ 2 w 1153392"/>
              <a:gd name="connsiteY9" fmla="*/ 1730088 h 2306783"/>
              <a:gd name="connsiteX10" fmla="*/ 576698 w 1153392"/>
              <a:gd name="connsiteY10" fmla="*/ 1153392 h 2306783"/>
              <a:gd name="connsiteX11" fmla="*/ 705205 w 1153392"/>
              <a:gd name="connsiteY11" fmla="*/ 1153392 h 2306783"/>
              <a:gd name="connsiteX12" fmla="*/ 576698 w 1153392"/>
              <a:gd name="connsiteY12" fmla="*/ 1153391 h 2306783"/>
              <a:gd name="connsiteX13" fmla="*/ 2 w 1153392"/>
              <a:gd name="connsiteY13" fmla="*/ 576695 h 2306783"/>
              <a:gd name="connsiteX14" fmla="*/ 0 w 1153392"/>
              <a:gd name="connsiteY14" fmla="*/ 576695 h 2306783"/>
              <a:gd name="connsiteX15" fmla="*/ 0 w 1153392"/>
              <a:gd name="connsiteY15" fmla="*/ 0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096447 w 1153392"/>
              <a:gd name="connsiteY4" fmla="*/ 1153392 h 2306783"/>
              <a:gd name="connsiteX5" fmla="*/ 1153392 w 1153392"/>
              <a:gd name="connsiteY5" fmla="*/ 1153392 h 2306783"/>
              <a:gd name="connsiteX6" fmla="*/ 1 w 1153392"/>
              <a:gd name="connsiteY6" fmla="*/ 2306783 h 2306783"/>
              <a:gd name="connsiteX7" fmla="*/ 0 w 1153392"/>
              <a:gd name="connsiteY7" fmla="*/ 2306783 h 2306783"/>
              <a:gd name="connsiteX8" fmla="*/ 0 w 1153392"/>
              <a:gd name="connsiteY8" fmla="*/ 1730088 h 2306783"/>
              <a:gd name="connsiteX9" fmla="*/ 2 w 1153392"/>
              <a:gd name="connsiteY9" fmla="*/ 1730088 h 2306783"/>
              <a:gd name="connsiteX10" fmla="*/ 576698 w 1153392"/>
              <a:gd name="connsiteY10" fmla="*/ 1153392 h 2306783"/>
              <a:gd name="connsiteX11" fmla="*/ 576698 w 1153392"/>
              <a:gd name="connsiteY11" fmla="*/ 1153391 h 2306783"/>
              <a:gd name="connsiteX12" fmla="*/ 2 w 1153392"/>
              <a:gd name="connsiteY12" fmla="*/ 576695 h 2306783"/>
              <a:gd name="connsiteX13" fmla="*/ 0 w 1153392"/>
              <a:gd name="connsiteY13" fmla="*/ 576695 h 2306783"/>
              <a:gd name="connsiteX14" fmla="*/ 0 w 1153392"/>
              <a:gd name="connsiteY14" fmla="*/ 0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096447 w 1153392"/>
              <a:gd name="connsiteY3" fmla="*/ 1153391 h 2306783"/>
              <a:gd name="connsiteX4" fmla="*/ 1153392 w 1153392"/>
              <a:gd name="connsiteY4" fmla="*/ 1153392 h 2306783"/>
              <a:gd name="connsiteX5" fmla="*/ 1 w 1153392"/>
              <a:gd name="connsiteY5" fmla="*/ 2306783 h 2306783"/>
              <a:gd name="connsiteX6" fmla="*/ 0 w 1153392"/>
              <a:gd name="connsiteY6" fmla="*/ 2306783 h 2306783"/>
              <a:gd name="connsiteX7" fmla="*/ 0 w 1153392"/>
              <a:gd name="connsiteY7" fmla="*/ 1730088 h 2306783"/>
              <a:gd name="connsiteX8" fmla="*/ 2 w 1153392"/>
              <a:gd name="connsiteY8" fmla="*/ 1730088 h 2306783"/>
              <a:gd name="connsiteX9" fmla="*/ 576698 w 1153392"/>
              <a:gd name="connsiteY9" fmla="*/ 1153392 h 2306783"/>
              <a:gd name="connsiteX10" fmla="*/ 576698 w 1153392"/>
              <a:gd name="connsiteY10" fmla="*/ 1153391 h 2306783"/>
              <a:gd name="connsiteX11" fmla="*/ 2 w 1153392"/>
              <a:gd name="connsiteY11" fmla="*/ 576695 h 2306783"/>
              <a:gd name="connsiteX12" fmla="*/ 0 w 1153392"/>
              <a:gd name="connsiteY12" fmla="*/ 576695 h 2306783"/>
              <a:gd name="connsiteX13" fmla="*/ 0 w 1153392"/>
              <a:gd name="connsiteY13" fmla="*/ 0 h 2306783"/>
              <a:gd name="connsiteX0" fmla="*/ 0 w 1153392"/>
              <a:gd name="connsiteY0" fmla="*/ 0 h 2306783"/>
              <a:gd name="connsiteX1" fmla="*/ 1 w 1153392"/>
              <a:gd name="connsiteY1" fmla="*/ 0 h 2306783"/>
              <a:gd name="connsiteX2" fmla="*/ 1153392 w 1153392"/>
              <a:gd name="connsiteY2" fmla="*/ 1153391 h 2306783"/>
              <a:gd name="connsiteX3" fmla="*/ 1153392 w 1153392"/>
              <a:gd name="connsiteY3" fmla="*/ 1153392 h 2306783"/>
              <a:gd name="connsiteX4" fmla="*/ 1 w 1153392"/>
              <a:gd name="connsiteY4" fmla="*/ 2306783 h 2306783"/>
              <a:gd name="connsiteX5" fmla="*/ 0 w 1153392"/>
              <a:gd name="connsiteY5" fmla="*/ 2306783 h 2306783"/>
              <a:gd name="connsiteX6" fmla="*/ 0 w 1153392"/>
              <a:gd name="connsiteY6" fmla="*/ 1730088 h 2306783"/>
              <a:gd name="connsiteX7" fmla="*/ 2 w 1153392"/>
              <a:gd name="connsiteY7" fmla="*/ 1730088 h 2306783"/>
              <a:gd name="connsiteX8" fmla="*/ 576698 w 1153392"/>
              <a:gd name="connsiteY8" fmla="*/ 1153392 h 2306783"/>
              <a:gd name="connsiteX9" fmla="*/ 576698 w 1153392"/>
              <a:gd name="connsiteY9" fmla="*/ 1153391 h 2306783"/>
              <a:gd name="connsiteX10" fmla="*/ 2 w 1153392"/>
              <a:gd name="connsiteY10" fmla="*/ 576695 h 2306783"/>
              <a:gd name="connsiteX11" fmla="*/ 0 w 1153392"/>
              <a:gd name="connsiteY11" fmla="*/ 576695 h 2306783"/>
              <a:gd name="connsiteX12" fmla="*/ 0 w 1153392"/>
              <a:gd name="connsiteY12" fmla="*/ 0 h 230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53392" h="2306783">
                <a:moveTo>
                  <a:pt x="0" y="0"/>
                </a:moveTo>
                <a:lnTo>
                  <a:pt x="1" y="0"/>
                </a:lnTo>
                <a:cubicBezTo>
                  <a:pt x="637001" y="0"/>
                  <a:pt x="1153392" y="516391"/>
                  <a:pt x="1153392" y="1153391"/>
                </a:cubicBezTo>
                <a:lnTo>
                  <a:pt x="1153392" y="1153392"/>
                </a:lnTo>
                <a:cubicBezTo>
                  <a:pt x="1153392" y="1790392"/>
                  <a:pt x="637001" y="2306783"/>
                  <a:pt x="1" y="2306783"/>
                </a:cubicBezTo>
                <a:lnTo>
                  <a:pt x="0" y="2306783"/>
                </a:lnTo>
                <a:lnTo>
                  <a:pt x="0" y="1730088"/>
                </a:lnTo>
                <a:lnTo>
                  <a:pt x="2" y="1730088"/>
                </a:lnTo>
                <a:cubicBezTo>
                  <a:pt x="318502" y="1730088"/>
                  <a:pt x="576698" y="1471892"/>
                  <a:pt x="576698" y="1153392"/>
                </a:cubicBezTo>
                <a:lnTo>
                  <a:pt x="576698" y="1153391"/>
                </a:lnTo>
                <a:cubicBezTo>
                  <a:pt x="576698" y="834891"/>
                  <a:pt x="318502" y="576695"/>
                  <a:pt x="2" y="576695"/>
                </a:cubicBezTo>
                <a:lnTo>
                  <a:pt x="0" y="576695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FA86241-C3C0-8517-990C-EB6374F6398D}"/>
              </a:ext>
            </a:extLst>
          </p:cNvPr>
          <p:cNvSpPr/>
          <p:nvPr/>
        </p:nvSpPr>
        <p:spPr>
          <a:xfrm>
            <a:off x="3913910" y="3141351"/>
            <a:ext cx="1153390" cy="2306782"/>
          </a:xfrm>
          <a:custGeom>
            <a:avLst/>
            <a:gdLst>
              <a:gd name="connsiteX0" fmla="*/ 1153390 w 1153390"/>
              <a:gd name="connsiteY0" fmla="*/ 0 h 2306782"/>
              <a:gd name="connsiteX1" fmla="*/ 1153390 w 1153390"/>
              <a:gd name="connsiteY1" fmla="*/ 576695 h 2306782"/>
              <a:gd name="connsiteX2" fmla="*/ 1037168 w 1153390"/>
              <a:gd name="connsiteY2" fmla="*/ 588412 h 2306782"/>
              <a:gd name="connsiteX3" fmla="*/ 576696 w 1153390"/>
              <a:gd name="connsiteY3" fmla="*/ 1153391 h 2306782"/>
              <a:gd name="connsiteX4" fmla="*/ 1037168 w 1153390"/>
              <a:gd name="connsiteY4" fmla="*/ 1718371 h 2306782"/>
              <a:gd name="connsiteX5" fmla="*/ 1153390 w 1153390"/>
              <a:gd name="connsiteY5" fmla="*/ 1730087 h 2306782"/>
              <a:gd name="connsiteX6" fmla="*/ 1153390 w 1153390"/>
              <a:gd name="connsiteY6" fmla="*/ 2306782 h 2306782"/>
              <a:gd name="connsiteX7" fmla="*/ 1035464 w 1153390"/>
              <a:gd name="connsiteY7" fmla="*/ 2300827 h 2306782"/>
              <a:gd name="connsiteX8" fmla="*/ 0 w 1153390"/>
              <a:gd name="connsiteY8" fmla="*/ 1153391 h 2306782"/>
              <a:gd name="connsiteX9" fmla="*/ 1035464 w 1153390"/>
              <a:gd name="connsiteY9" fmla="*/ 5955 h 230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3390" h="2306782">
                <a:moveTo>
                  <a:pt x="1153390" y="0"/>
                </a:moveTo>
                <a:lnTo>
                  <a:pt x="1153390" y="576695"/>
                </a:lnTo>
                <a:lnTo>
                  <a:pt x="1037168" y="588412"/>
                </a:lnTo>
                <a:cubicBezTo>
                  <a:pt x="774378" y="642186"/>
                  <a:pt x="576696" y="874704"/>
                  <a:pt x="576696" y="1153391"/>
                </a:cubicBezTo>
                <a:cubicBezTo>
                  <a:pt x="576696" y="1432079"/>
                  <a:pt x="774378" y="1664596"/>
                  <a:pt x="1037168" y="1718371"/>
                </a:cubicBezTo>
                <a:lnTo>
                  <a:pt x="1153390" y="1730087"/>
                </a:lnTo>
                <a:lnTo>
                  <a:pt x="1153390" y="2306782"/>
                </a:lnTo>
                <a:lnTo>
                  <a:pt x="1035464" y="2300827"/>
                </a:lnTo>
                <a:cubicBezTo>
                  <a:pt x="453860" y="2241762"/>
                  <a:pt x="0" y="1750579"/>
                  <a:pt x="0" y="1153391"/>
                </a:cubicBezTo>
                <a:cubicBezTo>
                  <a:pt x="0" y="556204"/>
                  <a:pt x="453860" y="65020"/>
                  <a:pt x="1035464" y="5955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D37C333-8623-0A48-BE34-CDDADF3AB5EA}"/>
              </a:ext>
            </a:extLst>
          </p:cNvPr>
          <p:cNvSpPr/>
          <p:nvPr/>
        </p:nvSpPr>
        <p:spPr>
          <a:xfrm>
            <a:off x="5067300" y="3141352"/>
            <a:ext cx="1729660" cy="2306783"/>
          </a:xfrm>
          <a:custGeom>
            <a:avLst/>
            <a:gdLst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47376 w 1729660"/>
              <a:gd name="connsiteY4" fmla="*/ 1153391 h 2306783"/>
              <a:gd name="connsiteX5" fmla="*/ 1047376 w 1729660"/>
              <a:gd name="connsiteY5" fmla="*/ 1153392 h 2306783"/>
              <a:gd name="connsiteX6" fmla="*/ 1153392 w 1729660"/>
              <a:gd name="connsiteY6" fmla="*/ 1153392 h 2306783"/>
              <a:gd name="connsiteX7" fmla="*/ 1 w 1729660"/>
              <a:gd name="connsiteY7" fmla="*/ 2306783 h 2306783"/>
              <a:gd name="connsiteX8" fmla="*/ 0 w 1729660"/>
              <a:gd name="connsiteY8" fmla="*/ 2306783 h 2306783"/>
              <a:gd name="connsiteX9" fmla="*/ 0 w 1729660"/>
              <a:gd name="connsiteY9" fmla="*/ 1730088 h 2306783"/>
              <a:gd name="connsiteX10" fmla="*/ 2 w 1729660"/>
              <a:gd name="connsiteY10" fmla="*/ 1730088 h 2306783"/>
              <a:gd name="connsiteX11" fmla="*/ 576698 w 1729660"/>
              <a:gd name="connsiteY11" fmla="*/ 1153392 h 2306783"/>
              <a:gd name="connsiteX12" fmla="*/ 660478 w 1729660"/>
              <a:gd name="connsiteY12" fmla="*/ 1153392 h 2306783"/>
              <a:gd name="connsiteX13" fmla="*/ 660478 w 1729660"/>
              <a:gd name="connsiteY13" fmla="*/ 1153391 h 2306783"/>
              <a:gd name="connsiteX14" fmla="*/ 576270 w 1729660"/>
              <a:gd name="connsiteY14" fmla="*/ 1153391 h 2306783"/>
              <a:gd name="connsiteX15" fmla="*/ 1611734 w 1729660"/>
              <a:gd name="connsiteY15" fmla="*/ 5955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047376 w 1729660"/>
              <a:gd name="connsiteY4" fmla="*/ 1153391 h 2306783"/>
              <a:gd name="connsiteX5" fmla="*/ 1153392 w 1729660"/>
              <a:gd name="connsiteY5" fmla="*/ 1153392 h 2306783"/>
              <a:gd name="connsiteX6" fmla="*/ 1 w 1729660"/>
              <a:gd name="connsiteY6" fmla="*/ 2306783 h 2306783"/>
              <a:gd name="connsiteX7" fmla="*/ 0 w 1729660"/>
              <a:gd name="connsiteY7" fmla="*/ 2306783 h 2306783"/>
              <a:gd name="connsiteX8" fmla="*/ 0 w 1729660"/>
              <a:gd name="connsiteY8" fmla="*/ 1730088 h 2306783"/>
              <a:gd name="connsiteX9" fmla="*/ 2 w 1729660"/>
              <a:gd name="connsiteY9" fmla="*/ 1730088 h 2306783"/>
              <a:gd name="connsiteX10" fmla="*/ 576698 w 1729660"/>
              <a:gd name="connsiteY10" fmla="*/ 1153392 h 2306783"/>
              <a:gd name="connsiteX11" fmla="*/ 660478 w 1729660"/>
              <a:gd name="connsiteY11" fmla="*/ 1153392 h 2306783"/>
              <a:gd name="connsiteX12" fmla="*/ 660478 w 1729660"/>
              <a:gd name="connsiteY12" fmla="*/ 1153391 h 2306783"/>
              <a:gd name="connsiteX13" fmla="*/ 576270 w 1729660"/>
              <a:gd name="connsiteY13" fmla="*/ 1153391 h 2306783"/>
              <a:gd name="connsiteX14" fmla="*/ 1611734 w 1729660"/>
              <a:gd name="connsiteY14" fmla="*/ 5955 h 2306783"/>
              <a:gd name="connsiteX15" fmla="*/ 1729660 w 1729660"/>
              <a:gd name="connsiteY15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660478 w 1729660"/>
              <a:gd name="connsiteY10" fmla="*/ 1153392 h 2306783"/>
              <a:gd name="connsiteX11" fmla="*/ 660478 w 1729660"/>
              <a:gd name="connsiteY11" fmla="*/ 1153391 h 2306783"/>
              <a:gd name="connsiteX12" fmla="*/ 576270 w 1729660"/>
              <a:gd name="connsiteY12" fmla="*/ 1153391 h 2306783"/>
              <a:gd name="connsiteX13" fmla="*/ 1611734 w 1729660"/>
              <a:gd name="connsiteY13" fmla="*/ 5955 h 2306783"/>
              <a:gd name="connsiteX14" fmla="*/ 1729660 w 1729660"/>
              <a:gd name="connsiteY14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660478 w 1729660"/>
              <a:gd name="connsiteY10" fmla="*/ 1153392 h 2306783"/>
              <a:gd name="connsiteX11" fmla="*/ 576270 w 1729660"/>
              <a:gd name="connsiteY11" fmla="*/ 1153391 h 2306783"/>
              <a:gd name="connsiteX12" fmla="*/ 1611734 w 1729660"/>
              <a:gd name="connsiteY12" fmla="*/ 5955 h 2306783"/>
              <a:gd name="connsiteX13" fmla="*/ 1729660 w 1729660"/>
              <a:gd name="connsiteY13" fmla="*/ 0 h 2306783"/>
              <a:gd name="connsiteX0" fmla="*/ 1729660 w 1729660"/>
              <a:gd name="connsiteY0" fmla="*/ 0 h 2306783"/>
              <a:gd name="connsiteX1" fmla="*/ 1729660 w 1729660"/>
              <a:gd name="connsiteY1" fmla="*/ 576695 h 2306783"/>
              <a:gd name="connsiteX2" fmla="*/ 1613438 w 1729660"/>
              <a:gd name="connsiteY2" fmla="*/ 588412 h 2306783"/>
              <a:gd name="connsiteX3" fmla="*/ 1152966 w 1729660"/>
              <a:gd name="connsiteY3" fmla="*/ 1153391 h 2306783"/>
              <a:gd name="connsiteX4" fmla="*/ 1153392 w 1729660"/>
              <a:gd name="connsiteY4" fmla="*/ 1153392 h 2306783"/>
              <a:gd name="connsiteX5" fmla="*/ 1 w 1729660"/>
              <a:gd name="connsiteY5" fmla="*/ 2306783 h 2306783"/>
              <a:gd name="connsiteX6" fmla="*/ 0 w 1729660"/>
              <a:gd name="connsiteY6" fmla="*/ 2306783 h 2306783"/>
              <a:gd name="connsiteX7" fmla="*/ 0 w 1729660"/>
              <a:gd name="connsiteY7" fmla="*/ 1730088 h 2306783"/>
              <a:gd name="connsiteX8" fmla="*/ 2 w 1729660"/>
              <a:gd name="connsiteY8" fmla="*/ 1730088 h 2306783"/>
              <a:gd name="connsiteX9" fmla="*/ 576698 w 1729660"/>
              <a:gd name="connsiteY9" fmla="*/ 1153392 h 2306783"/>
              <a:gd name="connsiteX10" fmla="*/ 576270 w 1729660"/>
              <a:gd name="connsiteY10" fmla="*/ 1153391 h 2306783"/>
              <a:gd name="connsiteX11" fmla="*/ 1611734 w 1729660"/>
              <a:gd name="connsiteY11" fmla="*/ 5955 h 2306783"/>
              <a:gd name="connsiteX12" fmla="*/ 1729660 w 1729660"/>
              <a:gd name="connsiteY12" fmla="*/ 0 h 2306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29660" h="2306783">
                <a:moveTo>
                  <a:pt x="1729660" y="0"/>
                </a:moveTo>
                <a:lnTo>
                  <a:pt x="1729660" y="576695"/>
                </a:lnTo>
                <a:lnTo>
                  <a:pt x="1613438" y="588412"/>
                </a:lnTo>
                <a:cubicBezTo>
                  <a:pt x="1350648" y="642186"/>
                  <a:pt x="1152966" y="874704"/>
                  <a:pt x="1152966" y="1153391"/>
                </a:cubicBezTo>
                <a:lnTo>
                  <a:pt x="1153392" y="1153392"/>
                </a:lnTo>
                <a:cubicBezTo>
                  <a:pt x="1153392" y="1790392"/>
                  <a:pt x="637001" y="2306783"/>
                  <a:pt x="1" y="2306783"/>
                </a:cubicBezTo>
                <a:lnTo>
                  <a:pt x="0" y="2306783"/>
                </a:lnTo>
                <a:lnTo>
                  <a:pt x="0" y="1730088"/>
                </a:lnTo>
                <a:lnTo>
                  <a:pt x="2" y="1730088"/>
                </a:lnTo>
                <a:cubicBezTo>
                  <a:pt x="318502" y="1730088"/>
                  <a:pt x="576698" y="1471892"/>
                  <a:pt x="576698" y="1153392"/>
                </a:cubicBezTo>
                <a:lnTo>
                  <a:pt x="576270" y="1153391"/>
                </a:lnTo>
                <a:cubicBezTo>
                  <a:pt x="576270" y="556204"/>
                  <a:pt x="1030130" y="65020"/>
                  <a:pt x="1611734" y="5955"/>
                </a:cubicBezTo>
                <a:lnTo>
                  <a:pt x="1729660" y="0"/>
                </a:ln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B40F52-9116-89C4-B2B7-35A1AD23C4B9}"/>
              </a:ext>
            </a:extLst>
          </p:cNvPr>
          <p:cNvGrpSpPr/>
          <p:nvPr/>
        </p:nvGrpSpPr>
        <p:grpSpPr>
          <a:xfrm>
            <a:off x="7950350" y="3833081"/>
            <a:ext cx="2926080" cy="1290153"/>
            <a:chOff x="8921977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ED862AC-5DD5-C236-0E16-B103E3234B2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EEDD7C4-5610-80AD-8293-4E7851269A1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032F09F-DD81-355D-9E73-20D8F8D46FF4}"/>
              </a:ext>
            </a:extLst>
          </p:cNvPr>
          <p:cNvGrpSpPr/>
          <p:nvPr/>
        </p:nvGrpSpPr>
        <p:grpSpPr>
          <a:xfrm>
            <a:off x="411560" y="3649666"/>
            <a:ext cx="2926080" cy="1290153"/>
            <a:chOff x="332936" y="2947244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B9E0082-0624-8600-EA15-F88ED8DDA94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CB502C0-D4FE-E1EC-3856-F5BACF049E3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5E4346E-4B05-92DD-B219-6159C66AA68C}"/>
              </a:ext>
            </a:extLst>
          </p:cNvPr>
          <p:cNvGrpSpPr/>
          <p:nvPr/>
        </p:nvGrpSpPr>
        <p:grpSpPr>
          <a:xfrm>
            <a:off x="8454341" y="1918178"/>
            <a:ext cx="2926080" cy="1290153"/>
            <a:chOff x="8921977" y="1242150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9DA6741-831A-3480-7455-7569F10D141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5766406-4ACF-FCAC-623D-C24559F9FFB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FC30B70-17C1-8182-A179-DDAE9B441964}"/>
              </a:ext>
            </a:extLst>
          </p:cNvPr>
          <p:cNvGrpSpPr/>
          <p:nvPr/>
        </p:nvGrpSpPr>
        <p:grpSpPr>
          <a:xfrm>
            <a:off x="987828" y="1732257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6A20E27-52DA-29A6-0928-85FE29B9C75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04 -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8B58799-D21B-4299-64FF-548BDB9BB2B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6" name="Graphic 35" descr="Bar chart with solid fill">
            <a:extLst>
              <a:ext uri="{FF2B5EF4-FFF2-40B4-BE49-F238E27FC236}">
                <a16:creationId xmlns:a16="http://schemas.microsoft.com/office/drawing/2014/main" id="{C4B06CE0-FC23-DF31-B6EF-D3D2FB100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01541" y="3928984"/>
            <a:ext cx="731520" cy="731520"/>
          </a:xfrm>
          <a:prstGeom prst="rect">
            <a:avLst/>
          </a:prstGeom>
        </p:spPr>
      </p:pic>
      <p:pic>
        <p:nvPicPr>
          <p:cNvPr id="37" name="Graphic 36" descr="Tag with solid fill">
            <a:extLst>
              <a:ext uri="{FF2B5EF4-FFF2-40B4-BE49-F238E27FC236}">
                <a16:creationId xmlns:a16="http://schemas.microsoft.com/office/drawing/2014/main" id="{6A17F8F3-5442-0F88-E9B2-451EBBE8A8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431201" y="2197495"/>
            <a:ext cx="731520" cy="731520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6819841C-6709-D338-AEE1-36DDF1AC4FCD}"/>
              </a:ext>
            </a:extLst>
          </p:cNvPr>
          <p:cNvSpPr/>
          <p:nvPr/>
        </p:nvSpPr>
        <p:spPr>
          <a:xfrm>
            <a:off x="4305407" y="1801360"/>
            <a:ext cx="1153101" cy="1153392"/>
          </a:xfrm>
          <a:prstGeom prst="ellipse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19430A1-AC60-D920-B3F0-929E057E7EB5}"/>
              </a:ext>
            </a:extLst>
          </p:cNvPr>
          <p:cNvSpPr/>
          <p:nvPr/>
        </p:nvSpPr>
        <p:spPr>
          <a:xfrm>
            <a:off x="6405466" y="3903247"/>
            <a:ext cx="1153392" cy="115339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0" name="Graphic 39" descr="Users with solid fill">
            <a:extLst>
              <a:ext uri="{FF2B5EF4-FFF2-40B4-BE49-F238E27FC236}">
                <a16:creationId xmlns:a16="http://schemas.microsoft.com/office/drawing/2014/main" id="{780A32DE-C7BD-4C79-084F-4FB1FB8F2F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516197" y="2012296"/>
            <a:ext cx="731520" cy="731520"/>
          </a:xfrm>
          <a:prstGeom prst="rect">
            <a:avLst/>
          </a:prstGeom>
        </p:spPr>
      </p:pic>
      <p:pic>
        <p:nvPicPr>
          <p:cNvPr id="47" name="Graphic 46" descr="Tools with solid fill">
            <a:extLst>
              <a:ext uri="{FF2B5EF4-FFF2-40B4-BE49-F238E27FC236}">
                <a16:creationId xmlns:a16="http://schemas.microsoft.com/office/drawing/2014/main" id="{F08C5D9C-63AD-EC9A-701C-DB90415192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16402" y="4114183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91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9500</TotalTime>
  <Words>400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Four-Step Infinity Loop – Slide Template</vt:lpstr>
      <vt:lpstr>Four-Step Infinity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Infinity Loop</dc:title>
  <dc:creator>PresentationGO.com</dc:creator>
  <dc:description>© Copyright PresentationGO.com - Do not distribute or sale without written permission.</dc:description>
  <cp:lastModifiedBy>Christophe Barroche</cp:lastModifiedBy>
  <cp:revision>49</cp:revision>
  <dcterms:created xsi:type="dcterms:W3CDTF">2014-11-26T05:14:11Z</dcterms:created>
  <dcterms:modified xsi:type="dcterms:W3CDTF">2025-08-15T15:49:56Z</dcterms:modified>
  <cp:category>Charts &amp; Diagrams</cp:category>
</cp:coreProperties>
</file>