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0F64F-77E4-B4CC-CBAE-DFFD98E3B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5FBED0-EF91-0999-06A8-87393033C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D57DB-668C-E8DA-A531-3D88B8155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546ED-0C0D-1BB8-3AC5-97C34BDC0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8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Loop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DC7FED-A89F-4BCA-418D-1CA577710FB7}"/>
              </a:ext>
            </a:extLst>
          </p:cNvPr>
          <p:cNvGrpSpPr/>
          <p:nvPr/>
        </p:nvGrpSpPr>
        <p:grpSpPr>
          <a:xfrm>
            <a:off x="6740810" y="3750052"/>
            <a:ext cx="2002323" cy="1260003"/>
            <a:chOff x="8921977" y="2875429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5BFEAA-7E00-B342-3836-91BA7F7026E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F55DEC-568C-2E67-DEB8-311CBBF2D00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23D721-F849-0DEA-0914-68A07C91579E}"/>
              </a:ext>
            </a:extLst>
          </p:cNvPr>
          <p:cNvGrpSpPr/>
          <p:nvPr/>
        </p:nvGrpSpPr>
        <p:grpSpPr>
          <a:xfrm>
            <a:off x="299982" y="3750052"/>
            <a:ext cx="2002323" cy="1260003"/>
            <a:chOff x="332936" y="2875429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0DABFA-30C9-91D4-DD77-3DD442CD9F1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C3A9EBA-08B8-042F-7663-601BA911689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337291-B3D7-13D0-36CC-C305C0D953D6}"/>
              </a:ext>
            </a:extLst>
          </p:cNvPr>
          <p:cNvGrpSpPr/>
          <p:nvPr/>
        </p:nvGrpSpPr>
        <p:grpSpPr>
          <a:xfrm>
            <a:off x="6740810" y="1862844"/>
            <a:ext cx="2002323" cy="1260003"/>
            <a:chOff x="8921977" y="1170335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4A7E31-36CD-19F6-9A88-E44FC0B5A9F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EC6281-5FF1-7C82-71B5-7978B8E1521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FD051C-D61C-735A-51A0-1C286085F7DA}"/>
              </a:ext>
            </a:extLst>
          </p:cNvPr>
          <p:cNvGrpSpPr/>
          <p:nvPr/>
        </p:nvGrpSpPr>
        <p:grpSpPr>
          <a:xfrm>
            <a:off x="299982" y="1862844"/>
            <a:ext cx="2002323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AC49946-8F66-4B8D-1982-5500D8EB1E8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331855-0513-95CD-C781-C709CB1959A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D212C777-862D-591A-94FF-F997CE2A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8743" y="4088102"/>
            <a:ext cx="548640" cy="54864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599CA1D0-54D1-41CF-D62D-D274BEE78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05731" y="4088102"/>
            <a:ext cx="548640" cy="54864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7886CADA-8BD6-2F2F-F860-564FD199A7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488743" y="2213418"/>
            <a:ext cx="548640" cy="548640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B07E3AAD-330D-A304-374F-3DC78624DE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05731" y="2214437"/>
            <a:ext cx="548640" cy="54864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E6E8640-508D-886C-1A9B-C5787989B75F}"/>
              </a:ext>
            </a:extLst>
          </p:cNvPr>
          <p:cNvGrpSpPr/>
          <p:nvPr/>
        </p:nvGrpSpPr>
        <p:grpSpPr>
          <a:xfrm>
            <a:off x="3319253" y="1237950"/>
            <a:ext cx="2500040" cy="4374262"/>
            <a:chOff x="4942395" y="1410564"/>
            <a:chExt cx="2307209" cy="40368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520B9B-3827-E16D-CC96-AD815AA0521F}"/>
                </a:ext>
              </a:extLst>
            </p:cNvPr>
            <p:cNvSpPr/>
            <p:nvPr/>
          </p:nvSpPr>
          <p:spPr>
            <a:xfrm>
              <a:off x="4942395" y="2563954"/>
              <a:ext cx="2307209" cy="1730088"/>
            </a:xfrm>
            <a:custGeom>
              <a:avLst/>
              <a:gdLst>
                <a:gd name="connsiteX0" fmla="*/ 1153817 w 2307209"/>
                <a:gd name="connsiteY0" fmla="*/ 576697 h 1730088"/>
                <a:gd name="connsiteX1" fmla="*/ 1153818 w 2307209"/>
                <a:gd name="connsiteY1" fmla="*/ 576697 h 1730088"/>
                <a:gd name="connsiteX2" fmla="*/ 2307209 w 2307209"/>
                <a:gd name="connsiteY2" fmla="*/ 1730088 h 1730088"/>
                <a:gd name="connsiteX3" fmla="*/ 1730515 w 2307209"/>
                <a:gd name="connsiteY3" fmla="*/ 1730088 h 1730088"/>
                <a:gd name="connsiteX4" fmla="*/ 1153819 w 2307209"/>
                <a:gd name="connsiteY4" fmla="*/ 1153392 h 1730088"/>
                <a:gd name="connsiteX5" fmla="*/ 1153817 w 2307209"/>
                <a:gd name="connsiteY5" fmla="*/ 1153392 h 1730088"/>
                <a:gd name="connsiteX6" fmla="*/ 0 w 2307209"/>
                <a:gd name="connsiteY6" fmla="*/ 0 h 1730088"/>
                <a:gd name="connsiteX7" fmla="*/ 576696 w 2307209"/>
                <a:gd name="connsiteY7" fmla="*/ 0 h 1730088"/>
                <a:gd name="connsiteX8" fmla="*/ 1037168 w 2307209"/>
                <a:gd name="connsiteY8" fmla="*/ 564980 h 1730088"/>
                <a:gd name="connsiteX9" fmla="*/ 1153390 w 2307209"/>
                <a:gd name="connsiteY9" fmla="*/ 576696 h 1730088"/>
                <a:gd name="connsiteX10" fmla="*/ 1153390 w 2307209"/>
                <a:gd name="connsiteY10" fmla="*/ 1153391 h 1730088"/>
                <a:gd name="connsiteX11" fmla="*/ 1035464 w 2307209"/>
                <a:gd name="connsiteY11" fmla="*/ 1147436 h 1730088"/>
                <a:gd name="connsiteX12" fmla="*/ 0 w 2307209"/>
                <a:gd name="connsiteY12" fmla="*/ 0 h 17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7209" h="1730088">
                  <a:moveTo>
                    <a:pt x="1153817" y="576697"/>
                  </a:moveTo>
                  <a:lnTo>
                    <a:pt x="1153818" y="576697"/>
                  </a:lnTo>
                  <a:cubicBezTo>
                    <a:pt x="1790818" y="576697"/>
                    <a:pt x="2307209" y="1093088"/>
                    <a:pt x="2307209" y="1730088"/>
                  </a:cubicBezTo>
                  <a:lnTo>
                    <a:pt x="1730515" y="1730088"/>
                  </a:lnTo>
                  <a:cubicBezTo>
                    <a:pt x="1730515" y="1411588"/>
                    <a:pt x="1472319" y="1153392"/>
                    <a:pt x="1153819" y="1153392"/>
                  </a:cubicBezTo>
                  <a:lnTo>
                    <a:pt x="1153817" y="1153392"/>
                  </a:lnTo>
                  <a:close/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7C5E8D2-AB86-B12F-5EF7-E2A038EC68E2}"/>
                </a:ext>
              </a:extLst>
            </p:cNvPr>
            <p:cNvSpPr/>
            <p:nvPr/>
          </p:nvSpPr>
          <p:spPr>
            <a:xfrm>
              <a:off x="6096213" y="3140652"/>
              <a:ext cx="855047" cy="669563"/>
            </a:xfrm>
            <a:custGeom>
              <a:avLst/>
              <a:gdLst>
                <a:gd name="connsiteX0" fmla="*/ 0 w 855047"/>
                <a:gd name="connsiteY0" fmla="*/ 0 h 669563"/>
                <a:gd name="connsiteX1" fmla="*/ 1 w 855047"/>
                <a:gd name="connsiteY1" fmla="*/ 0 h 669563"/>
                <a:gd name="connsiteX2" fmla="*/ 815572 w 855047"/>
                <a:gd name="connsiteY2" fmla="*/ 337821 h 669563"/>
                <a:gd name="connsiteX3" fmla="*/ 855047 w 855047"/>
                <a:gd name="connsiteY3" fmla="*/ 381254 h 669563"/>
                <a:gd name="connsiteX4" fmla="*/ 797311 w 855047"/>
                <a:gd name="connsiteY4" fmla="*/ 433728 h 669563"/>
                <a:gd name="connsiteX5" fmla="*/ 406630 w 855047"/>
                <a:gd name="connsiteY5" fmla="*/ 645252 h 669563"/>
                <a:gd name="connsiteX6" fmla="*/ 312080 w 855047"/>
                <a:gd name="connsiteY6" fmla="*/ 669563 h 669563"/>
                <a:gd name="connsiteX7" fmla="*/ 224478 w 855047"/>
                <a:gd name="connsiteY7" fmla="*/ 622015 h 669563"/>
                <a:gd name="connsiteX8" fmla="*/ 2 w 855047"/>
                <a:gd name="connsiteY8" fmla="*/ 576695 h 669563"/>
                <a:gd name="connsiteX9" fmla="*/ 0 w 855047"/>
                <a:gd name="connsiteY9" fmla="*/ 576695 h 6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5047" h="669563">
                  <a:moveTo>
                    <a:pt x="0" y="0"/>
                  </a:moveTo>
                  <a:lnTo>
                    <a:pt x="1" y="0"/>
                  </a:lnTo>
                  <a:cubicBezTo>
                    <a:pt x="318501" y="0"/>
                    <a:pt x="606849" y="129098"/>
                    <a:pt x="815572" y="337821"/>
                  </a:cubicBezTo>
                  <a:lnTo>
                    <a:pt x="855047" y="381254"/>
                  </a:lnTo>
                  <a:lnTo>
                    <a:pt x="797311" y="433728"/>
                  </a:lnTo>
                  <a:cubicBezTo>
                    <a:pt x="683383" y="527749"/>
                    <a:pt x="551095" y="600319"/>
                    <a:pt x="406630" y="645252"/>
                  </a:cubicBezTo>
                  <a:lnTo>
                    <a:pt x="312080" y="669563"/>
                  </a:lnTo>
                  <a:lnTo>
                    <a:pt x="224478" y="622015"/>
                  </a:lnTo>
                  <a:cubicBezTo>
                    <a:pt x="155483" y="592832"/>
                    <a:pt x="79627" y="576695"/>
                    <a:pt x="2" y="576695"/>
                  </a:cubicBezTo>
                  <a:lnTo>
                    <a:pt x="0" y="57669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DE7DDD7-861D-3F72-C955-AA6A38596344}"/>
                </a:ext>
              </a:extLst>
            </p:cNvPr>
            <p:cNvSpPr/>
            <p:nvPr/>
          </p:nvSpPr>
          <p:spPr>
            <a:xfrm>
              <a:off x="4942822" y="4294042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B8D002-6791-1C3C-76D5-B6F7D0985577}"/>
                </a:ext>
              </a:extLst>
            </p:cNvPr>
            <p:cNvSpPr/>
            <p:nvPr/>
          </p:nvSpPr>
          <p:spPr>
            <a:xfrm>
              <a:off x="4942395" y="1410564"/>
              <a:ext cx="2306782" cy="1153391"/>
            </a:xfrm>
            <a:custGeom>
              <a:avLst/>
              <a:gdLst>
                <a:gd name="connsiteX0" fmla="*/ 1153390 w 2306782"/>
                <a:gd name="connsiteY0" fmla="*/ 0 h 1153391"/>
                <a:gd name="connsiteX1" fmla="*/ 1153391 w 2306782"/>
                <a:gd name="connsiteY1" fmla="*/ 0 h 1153391"/>
                <a:gd name="connsiteX2" fmla="*/ 2306782 w 2306782"/>
                <a:gd name="connsiteY2" fmla="*/ 1153391 h 1153391"/>
                <a:gd name="connsiteX3" fmla="*/ 1730088 w 2306782"/>
                <a:gd name="connsiteY3" fmla="*/ 1153391 h 1153391"/>
                <a:gd name="connsiteX4" fmla="*/ 1153392 w 2306782"/>
                <a:gd name="connsiteY4" fmla="*/ 576695 h 1153391"/>
                <a:gd name="connsiteX5" fmla="*/ 1153390 w 2306782"/>
                <a:gd name="connsiteY5" fmla="*/ 576695 h 1153391"/>
                <a:gd name="connsiteX6" fmla="*/ 1037168 w 2306782"/>
                <a:gd name="connsiteY6" fmla="*/ 588412 h 1153391"/>
                <a:gd name="connsiteX7" fmla="*/ 576696 w 2306782"/>
                <a:gd name="connsiteY7" fmla="*/ 1153391 h 1153391"/>
                <a:gd name="connsiteX8" fmla="*/ 0 w 2306782"/>
                <a:gd name="connsiteY8" fmla="*/ 1153391 h 1153391"/>
                <a:gd name="connsiteX9" fmla="*/ 1035464 w 2306782"/>
                <a:gd name="connsiteY9" fmla="*/ 5955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782" h="1153391"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8AD3A09-BD7B-B28F-8948-FD2BA87E8632}"/>
                </a:ext>
              </a:extLst>
            </p:cNvPr>
            <p:cNvSpPr/>
            <p:nvPr/>
          </p:nvSpPr>
          <p:spPr>
            <a:xfrm>
              <a:off x="4942822" y="2563956"/>
              <a:ext cx="2306355" cy="1730087"/>
            </a:xfrm>
            <a:custGeom>
              <a:avLst/>
              <a:gdLst>
                <a:gd name="connsiteX0" fmla="*/ 1729661 w 2306355"/>
                <a:gd name="connsiteY0" fmla="*/ 0 h 1730087"/>
                <a:gd name="connsiteX1" fmla="*/ 2306355 w 2306355"/>
                <a:gd name="connsiteY1" fmla="*/ 0 h 1730087"/>
                <a:gd name="connsiteX2" fmla="*/ 1270892 w 2306355"/>
                <a:gd name="connsiteY2" fmla="*/ 1147436 h 1730087"/>
                <a:gd name="connsiteX3" fmla="*/ 1153390 w 2306355"/>
                <a:gd name="connsiteY3" fmla="*/ 1153370 h 1730087"/>
                <a:gd name="connsiteX4" fmla="*/ 1153390 w 2306355"/>
                <a:gd name="connsiteY4" fmla="*/ 1153391 h 1730087"/>
                <a:gd name="connsiteX5" fmla="*/ 1037168 w 2306355"/>
                <a:gd name="connsiteY5" fmla="*/ 1165108 h 1730087"/>
                <a:gd name="connsiteX6" fmla="*/ 576696 w 2306355"/>
                <a:gd name="connsiteY6" fmla="*/ 1730087 h 1730087"/>
                <a:gd name="connsiteX7" fmla="*/ 0 w 2306355"/>
                <a:gd name="connsiteY7" fmla="*/ 1730087 h 1730087"/>
                <a:gd name="connsiteX8" fmla="*/ 1035464 w 2306355"/>
                <a:gd name="connsiteY8" fmla="*/ 582651 h 1730087"/>
                <a:gd name="connsiteX9" fmla="*/ 1152963 w 2306355"/>
                <a:gd name="connsiteY9" fmla="*/ 576718 h 1730087"/>
                <a:gd name="connsiteX10" fmla="*/ 1152963 w 2306355"/>
                <a:gd name="connsiteY10" fmla="*/ 576696 h 1730087"/>
                <a:gd name="connsiteX11" fmla="*/ 1152965 w 2306355"/>
                <a:gd name="connsiteY11" fmla="*/ 576696 h 1730087"/>
                <a:gd name="connsiteX12" fmla="*/ 1729661 w 2306355"/>
                <a:gd name="connsiteY12" fmla="*/ 0 h 173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355" h="1730087">
                  <a:moveTo>
                    <a:pt x="1729661" y="0"/>
                  </a:moveTo>
                  <a:lnTo>
                    <a:pt x="2306355" y="0"/>
                  </a:lnTo>
                  <a:cubicBezTo>
                    <a:pt x="2306355" y="597188"/>
                    <a:pt x="1852496" y="1088371"/>
                    <a:pt x="1270892" y="1147436"/>
                  </a:cubicBezTo>
                  <a:lnTo>
                    <a:pt x="1153390" y="1153370"/>
                  </a:lnTo>
                  <a:lnTo>
                    <a:pt x="1153390" y="1153391"/>
                  </a:lnTo>
                  <a:lnTo>
                    <a:pt x="1037168" y="1165108"/>
                  </a:lnTo>
                  <a:cubicBezTo>
                    <a:pt x="774378" y="1218882"/>
                    <a:pt x="576696" y="1451400"/>
                    <a:pt x="576696" y="1730087"/>
                  </a:cubicBezTo>
                  <a:lnTo>
                    <a:pt x="0" y="1730087"/>
                  </a:lnTo>
                  <a:cubicBezTo>
                    <a:pt x="0" y="1132900"/>
                    <a:pt x="453860" y="641716"/>
                    <a:pt x="1035464" y="582651"/>
                  </a:cubicBezTo>
                  <a:lnTo>
                    <a:pt x="1152963" y="576718"/>
                  </a:lnTo>
                  <a:lnTo>
                    <a:pt x="1152963" y="576696"/>
                  </a:lnTo>
                  <a:lnTo>
                    <a:pt x="1152965" y="576696"/>
                  </a:lnTo>
                  <a:cubicBezTo>
                    <a:pt x="1471465" y="576696"/>
                    <a:pt x="1729661" y="318500"/>
                    <a:pt x="17296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6" name="Graphic 25" descr="Badge 4 with solid fill">
            <a:extLst>
              <a:ext uri="{FF2B5EF4-FFF2-40B4-BE49-F238E27FC236}">
                <a16:creationId xmlns:a16="http://schemas.microsoft.com/office/drawing/2014/main" id="{0EFCC442-969A-ADDC-CA27-44A239EBC5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93940" y="2646715"/>
            <a:ext cx="473188" cy="473188"/>
          </a:xfrm>
          <a:prstGeom prst="rect">
            <a:avLst/>
          </a:prstGeom>
        </p:spPr>
      </p:pic>
      <p:pic>
        <p:nvPicPr>
          <p:cNvPr id="28" name="Graphic 27" descr="Badge 3 with solid fill">
            <a:extLst>
              <a:ext uri="{FF2B5EF4-FFF2-40B4-BE49-F238E27FC236}">
                <a16:creationId xmlns:a16="http://schemas.microsoft.com/office/drawing/2014/main" id="{3791DEA7-D0B7-6F19-DBB7-7B09C188C8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45716" y="5060652"/>
            <a:ext cx="473188" cy="473188"/>
          </a:xfrm>
          <a:prstGeom prst="rect">
            <a:avLst/>
          </a:prstGeom>
        </p:spPr>
      </p:pic>
      <p:pic>
        <p:nvPicPr>
          <p:cNvPr id="30" name="Graphic 29" descr="Badge with solid fill">
            <a:extLst>
              <a:ext uri="{FF2B5EF4-FFF2-40B4-BE49-F238E27FC236}">
                <a16:creationId xmlns:a16="http://schemas.microsoft.com/office/drawing/2014/main" id="{CF2230E6-79D2-ED65-805D-2CA350B20A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32447" y="3185969"/>
            <a:ext cx="473188" cy="473188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3209CC12-5C4A-A18C-18C7-0F73D9B4B8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2447" y="1351006"/>
            <a:ext cx="473188" cy="4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C0DF-1760-5593-EDE0-77D3F9994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1B449-9D83-5D62-BE14-80E5EF06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Loop Diagram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1E58B3-1A02-A749-A80C-FA0CB037916A}"/>
              </a:ext>
            </a:extLst>
          </p:cNvPr>
          <p:cNvGrpSpPr/>
          <p:nvPr/>
        </p:nvGrpSpPr>
        <p:grpSpPr>
          <a:xfrm>
            <a:off x="6740810" y="3750052"/>
            <a:ext cx="2002323" cy="1260003"/>
            <a:chOff x="8921977" y="2875429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98BA9E-6789-2AEC-1546-31FA95C8F33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F5EFA0-33FE-6E2A-4466-5DBA8687E19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104A68-0DE6-DD30-83DD-240938D4059E}"/>
              </a:ext>
            </a:extLst>
          </p:cNvPr>
          <p:cNvGrpSpPr/>
          <p:nvPr/>
        </p:nvGrpSpPr>
        <p:grpSpPr>
          <a:xfrm>
            <a:off x="299982" y="3750052"/>
            <a:ext cx="2002323" cy="1260003"/>
            <a:chOff x="332936" y="2875429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5BE8D1-0DF6-7706-310E-DF0AAFDBDD8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21EEED-52AC-2DE9-9002-6B69AD1C51F1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D44B3C-1319-E42A-1D31-F7BC6A40CE71}"/>
              </a:ext>
            </a:extLst>
          </p:cNvPr>
          <p:cNvGrpSpPr/>
          <p:nvPr/>
        </p:nvGrpSpPr>
        <p:grpSpPr>
          <a:xfrm>
            <a:off x="6740810" y="1862844"/>
            <a:ext cx="2002323" cy="1260003"/>
            <a:chOff x="8921977" y="1170335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4B9351-356D-3D4E-168F-77C4829B911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391D787-B2E0-213E-5439-D32E39112DF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F644D2-E4D0-E744-259E-A1FB8780000A}"/>
              </a:ext>
            </a:extLst>
          </p:cNvPr>
          <p:cNvGrpSpPr/>
          <p:nvPr/>
        </p:nvGrpSpPr>
        <p:grpSpPr>
          <a:xfrm>
            <a:off x="299982" y="1862844"/>
            <a:ext cx="2002323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2E4453-F3EE-6AC3-E4C9-B62CF8C80C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339B2A-D591-43CE-EBAA-95E8998AA6D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34D47438-F09D-9A2A-C2F2-AE72AC91F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88743" y="4088102"/>
            <a:ext cx="548640" cy="548640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B92D4DAA-5303-9A45-03C4-5F9B9E9EA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05731" y="4088102"/>
            <a:ext cx="548640" cy="548640"/>
          </a:xfrm>
          <a:prstGeom prst="rect">
            <a:avLst/>
          </a:prstGeom>
        </p:spPr>
      </p:pic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DA1064D8-F4FF-5EFD-FCD6-A84F2A8EA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488743" y="2213418"/>
            <a:ext cx="548640" cy="548640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F5CD5D10-0ADF-6A3B-8F4F-38CDA9A110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005731" y="2214437"/>
            <a:ext cx="548640" cy="54864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B23407-8860-2F2A-54E9-B0FAF1B7E65F}"/>
              </a:ext>
            </a:extLst>
          </p:cNvPr>
          <p:cNvGrpSpPr/>
          <p:nvPr/>
        </p:nvGrpSpPr>
        <p:grpSpPr>
          <a:xfrm>
            <a:off x="3319253" y="1237950"/>
            <a:ext cx="2500040" cy="4374262"/>
            <a:chOff x="4942395" y="1410564"/>
            <a:chExt cx="2307209" cy="40368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182EA9-6CDB-CD4A-E11A-F8623C2D35E7}"/>
                </a:ext>
              </a:extLst>
            </p:cNvPr>
            <p:cNvSpPr/>
            <p:nvPr/>
          </p:nvSpPr>
          <p:spPr>
            <a:xfrm>
              <a:off x="4942395" y="2563954"/>
              <a:ext cx="2307209" cy="1730088"/>
            </a:xfrm>
            <a:custGeom>
              <a:avLst/>
              <a:gdLst>
                <a:gd name="connsiteX0" fmla="*/ 1153817 w 2307209"/>
                <a:gd name="connsiteY0" fmla="*/ 576697 h 1730088"/>
                <a:gd name="connsiteX1" fmla="*/ 1153818 w 2307209"/>
                <a:gd name="connsiteY1" fmla="*/ 576697 h 1730088"/>
                <a:gd name="connsiteX2" fmla="*/ 2307209 w 2307209"/>
                <a:gd name="connsiteY2" fmla="*/ 1730088 h 1730088"/>
                <a:gd name="connsiteX3" fmla="*/ 1730515 w 2307209"/>
                <a:gd name="connsiteY3" fmla="*/ 1730088 h 1730088"/>
                <a:gd name="connsiteX4" fmla="*/ 1153819 w 2307209"/>
                <a:gd name="connsiteY4" fmla="*/ 1153392 h 1730088"/>
                <a:gd name="connsiteX5" fmla="*/ 1153817 w 2307209"/>
                <a:gd name="connsiteY5" fmla="*/ 1153392 h 1730088"/>
                <a:gd name="connsiteX6" fmla="*/ 0 w 2307209"/>
                <a:gd name="connsiteY6" fmla="*/ 0 h 1730088"/>
                <a:gd name="connsiteX7" fmla="*/ 576696 w 2307209"/>
                <a:gd name="connsiteY7" fmla="*/ 0 h 1730088"/>
                <a:gd name="connsiteX8" fmla="*/ 1037168 w 2307209"/>
                <a:gd name="connsiteY8" fmla="*/ 564980 h 1730088"/>
                <a:gd name="connsiteX9" fmla="*/ 1153390 w 2307209"/>
                <a:gd name="connsiteY9" fmla="*/ 576696 h 1730088"/>
                <a:gd name="connsiteX10" fmla="*/ 1153390 w 2307209"/>
                <a:gd name="connsiteY10" fmla="*/ 1153391 h 1730088"/>
                <a:gd name="connsiteX11" fmla="*/ 1035464 w 2307209"/>
                <a:gd name="connsiteY11" fmla="*/ 1147436 h 1730088"/>
                <a:gd name="connsiteX12" fmla="*/ 0 w 2307209"/>
                <a:gd name="connsiteY12" fmla="*/ 0 h 173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7209" h="1730088">
                  <a:moveTo>
                    <a:pt x="1153817" y="576697"/>
                  </a:moveTo>
                  <a:lnTo>
                    <a:pt x="1153818" y="576697"/>
                  </a:lnTo>
                  <a:cubicBezTo>
                    <a:pt x="1790818" y="576697"/>
                    <a:pt x="2307209" y="1093088"/>
                    <a:pt x="2307209" y="1730088"/>
                  </a:cubicBezTo>
                  <a:lnTo>
                    <a:pt x="1730515" y="1730088"/>
                  </a:lnTo>
                  <a:cubicBezTo>
                    <a:pt x="1730515" y="1411588"/>
                    <a:pt x="1472319" y="1153392"/>
                    <a:pt x="1153819" y="1153392"/>
                  </a:cubicBezTo>
                  <a:lnTo>
                    <a:pt x="1153817" y="1153392"/>
                  </a:lnTo>
                  <a:close/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BFDE3B6-D603-47A8-0FF6-2DFC74FE417D}"/>
                </a:ext>
              </a:extLst>
            </p:cNvPr>
            <p:cNvSpPr/>
            <p:nvPr/>
          </p:nvSpPr>
          <p:spPr>
            <a:xfrm>
              <a:off x="6096213" y="3140652"/>
              <a:ext cx="855047" cy="669563"/>
            </a:xfrm>
            <a:custGeom>
              <a:avLst/>
              <a:gdLst>
                <a:gd name="connsiteX0" fmla="*/ 0 w 855047"/>
                <a:gd name="connsiteY0" fmla="*/ 0 h 669563"/>
                <a:gd name="connsiteX1" fmla="*/ 1 w 855047"/>
                <a:gd name="connsiteY1" fmla="*/ 0 h 669563"/>
                <a:gd name="connsiteX2" fmla="*/ 815572 w 855047"/>
                <a:gd name="connsiteY2" fmla="*/ 337821 h 669563"/>
                <a:gd name="connsiteX3" fmla="*/ 855047 w 855047"/>
                <a:gd name="connsiteY3" fmla="*/ 381254 h 669563"/>
                <a:gd name="connsiteX4" fmla="*/ 797311 w 855047"/>
                <a:gd name="connsiteY4" fmla="*/ 433728 h 669563"/>
                <a:gd name="connsiteX5" fmla="*/ 406630 w 855047"/>
                <a:gd name="connsiteY5" fmla="*/ 645252 h 669563"/>
                <a:gd name="connsiteX6" fmla="*/ 312080 w 855047"/>
                <a:gd name="connsiteY6" fmla="*/ 669563 h 669563"/>
                <a:gd name="connsiteX7" fmla="*/ 224478 w 855047"/>
                <a:gd name="connsiteY7" fmla="*/ 622015 h 669563"/>
                <a:gd name="connsiteX8" fmla="*/ 2 w 855047"/>
                <a:gd name="connsiteY8" fmla="*/ 576695 h 669563"/>
                <a:gd name="connsiteX9" fmla="*/ 0 w 855047"/>
                <a:gd name="connsiteY9" fmla="*/ 576695 h 6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5047" h="669563">
                  <a:moveTo>
                    <a:pt x="0" y="0"/>
                  </a:moveTo>
                  <a:lnTo>
                    <a:pt x="1" y="0"/>
                  </a:lnTo>
                  <a:cubicBezTo>
                    <a:pt x="318501" y="0"/>
                    <a:pt x="606849" y="129098"/>
                    <a:pt x="815572" y="337821"/>
                  </a:cubicBezTo>
                  <a:lnTo>
                    <a:pt x="855047" y="381254"/>
                  </a:lnTo>
                  <a:lnTo>
                    <a:pt x="797311" y="433728"/>
                  </a:lnTo>
                  <a:cubicBezTo>
                    <a:pt x="683383" y="527749"/>
                    <a:pt x="551095" y="600319"/>
                    <a:pt x="406630" y="645252"/>
                  </a:cubicBezTo>
                  <a:lnTo>
                    <a:pt x="312080" y="669563"/>
                  </a:lnTo>
                  <a:lnTo>
                    <a:pt x="224478" y="622015"/>
                  </a:lnTo>
                  <a:cubicBezTo>
                    <a:pt x="155483" y="592832"/>
                    <a:pt x="79627" y="576695"/>
                    <a:pt x="2" y="576695"/>
                  </a:cubicBezTo>
                  <a:lnTo>
                    <a:pt x="0" y="57669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5FBD14-582C-E24C-6F2B-7478F904A2E1}"/>
                </a:ext>
              </a:extLst>
            </p:cNvPr>
            <p:cNvSpPr/>
            <p:nvPr/>
          </p:nvSpPr>
          <p:spPr>
            <a:xfrm>
              <a:off x="4942822" y="4294042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0CE39AB-ECAF-E809-7903-42917FAF8500}"/>
                </a:ext>
              </a:extLst>
            </p:cNvPr>
            <p:cNvSpPr/>
            <p:nvPr/>
          </p:nvSpPr>
          <p:spPr>
            <a:xfrm>
              <a:off x="4942395" y="1410564"/>
              <a:ext cx="2306782" cy="1153391"/>
            </a:xfrm>
            <a:custGeom>
              <a:avLst/>
              <a:gdLst>
                <a:gd name="connsiteX0" fmla="*/ 1153390 w 2306782"/>
                <a:gd name="connsiteY0" fmla="*/ 0 h 1153391"/>
                <a:gd name="connsiteX1" fmla="*/ 1153391 w 2306782"/>
                <a:gd name="connsiteY1" fmla="*/ 0 h 1153391"/>
                <a:gd name="connsiteX2" fmla="*/ 2306782 w 2306782"/>
                <a:gd name="connsiteY2" fmla="*/ 1153391 h 1153391"/>
                <a:gd name="connsiteX3" fmla="*/ 1730088 w 2306782"/>
                <a:gd name="connsiteY3" fmla="*/ 1153391 h 1153391"/>
                <a:gd name="connsiteX4" fmla="*/ 1153392 w 2306782"/>
                <a:gd name="connsiteY4" fmla="*/ 576695 h 1153391"/>
                <a:gd name="connsiteX5" fmla="*/ 1153390 w 2306782"/>
                <a:gd name="connsiteY5" fmla="*/ 576695 h 1153391"/>
                <a:gd name="connsiteX6" fmla="*/ 1037168 w 2306782"/>
                <a:gd name="connsiteY6" fmla="*/ 588412 h 1153391"/>
                <a:gd name="connsiteX7" fmla="*/ 576696 w 2306782"/>
                <a:gd name="connsiteY7" fmla="*/ 1153391 h 1153391"/>
                <a:gd name="connsiteX8" fmla="*/ 0 w 2306782"/>
                <a:gd name="connsiteY8" fmla="*/ 1153391 h 1153391"/>
                <a:gd name="connsiteX9" fmla="*/ 1035464 w 2306782"/>
                <a:gd name="connsiteY9" fmla="*/ 5955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782" h="1153391"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255056-1212-14C1-4DD8-42BDD93E964C}"/>
                </a:ext>
              </a:extLst>
            </p:cNvPr>
            <p:cNvSpPr/>
            <p:nvPr/>
          </p:nvSpPr>
          <p:spPr>
            <a:xfrm>
              <a:off x="4942822" y="2563956"/>
              <a:ext cx="2306355" cy="1730087"/>
            </a:xfrm>
            <a:custGeom>
              <a:avLst/>
              <a:gdLst>
                <a:gd name="connsiteX0" fmla="*/ 1729661 w 2306355"/>
                <a:gd name="connsiteY0" fmla="*/ 0 h 1730087"/>
                <a:gd name="connsiteX1" fmla="*/ 2306355 w 2306355"/>
                <a:gd name="connsiteY1" fmla="*/ 0 h 1730087"/>
                <a:gd name="connsiteX2" fmla="*/ 1270892 w 2306355"/>
                <a:gd name="connsiteY2" fmla="*/ 1147436 h 1730087"/>
                <a:gd name="connsiteX3" fmla="*/ 1153390 w 2306355"/>
                <a:gd name="connsiteY3" fmla="*/ 1153370 h 1730087"/>
                <a:gd name="connsiteX4" fmla="*/ 1153390 w 2306355"/>
                <a:gd name="connsiteY4" fmla="*/ 1153391 h 1730087"/>
                <a:gd name="connsiteX5" fmla="*/ 1037168 w 2306355"/>
                <a:gd name="connsiteY5" fmla="*/ 1165108 h 1730087"/>
                <a:gd name="connsiteX6" fmla="*/ 576696 w 2306355"/>
                <a:gd name="connsiteY6" fmla="*/ 1730087 h 1730087"/>
                <a:gd name="connsiteX7" fmla="*/ 0 w 2306355"/>
                <a:gd name="connsiteY7" fmla="*/ 1730087 h 1730087"/>
                <a:gd name="connsiteX8" fmla="*/ 1035464 w 2306355"/>
                <a:gd name="connsiteY8" fmla="*/ 582651 h 1730087"/>
                <a:gd name="connsiteX9" fmla="*/ 1152963 w 2306355"/>
                <a:gd name="connsiteY9" fmla="*/ 576718 h 1730087"/>
                <a:gd name="connsiteX10" fmla="*/ 1152963 w 2306355"/>
                <a:gd name="connsiteY10" fmla="*/ 576696 h 1730087"/>
                <a:gd name="connsiteX11" fmla="*/ 1152965 w 2306355"/>
                <a:gd name="connsiteY11" fmla="*/ 576696 h 1730087"/>
                <a:gd name="connsiteX12" fmla="*/ 1729661 w 2306355"/>
                <a:gd name="connsiteY12" fmla="*/ 0 h 173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355" h="1730087">
                  <a:moveTo>
                    <a:pt x="1729661" y="0"/>
                  </a:moveTo>
                  <a:lnTo>
                    <a:pt x="2306355" y="0"/>
                  </a:lnTo>
                  <a:cubicBezTo>
                    <a:pt x="2306355" y="597188"/>
                    <a:pt x="1852496" y="1088371"/>
                    <a:pt x="1270892" y="1147436"/>
                  </a:cubicBezTo>
                  <a:lnTo>
                    <a:pt x="1153390" y="1153370"/>
                  </a:lnTo>
                  <a:lnTo>
                    <a:pt x="1153390" y="1153391"/>
                  </a:lnTo>
                  <a:lnTo>
                    <a:pt x="1037168" y="1165108"/>
                  </a:lnTo>
                  <a:cubicBezTo>
                    <a:pt x="774378" y="1218882"/>
                    <a:pt x="576696" y="1451400"/>
                    <a:pt x="576696" y="1730087"/>
                  </a:cubicBezTo>
                  <a:lnTo>
                    <a:pt x="0" y="1730087"/>
                  </a:lnTo>
                  <a:cubicBezTo>
                    <a:pt x="0" y="1132900"/>
                    <a:pt x="453860" y="641716"/>
                    <a:pt x="1035464" y="582651"/>
                  </a:cubicBezTo>
                  <a:lnTo>
                    <a:pt x="1152963" y="576718"/>
                  </a:lnTo>
                  <a:lnTo>
                    <a:pt x="1152963" y="576696"/>
                  </a:lnTo>
                  <a:lnTo>
                    <a:pt x="1152965" y="576696"/>
                  </a:lnTo>
                  <a:cubicBezTo>
                    <a:pt x="1471465" y="576696"/>
                    <a:pt x="1729661" y="318500"/>
                    <a:pt x="17296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26" name="Graphic 25" descr="Badge 4 with solid fill">
            <a:extLst>
              <a:ext uri="{FF2B5EF4-FFF2-40B4-BE49-F238E27FC236}">
                <a16:creationId xmlns:a16="http://schemas.microsoft.com/office/drawing/2014/main" id="{19EAE2F1-9849-24E2-9D1C-ABEBB4D140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93940" y="2646715"/>
            <a:ext cx="473188" cy="473188"/>
          </a:xfrm>
          <a:prstGeom prst="rect">
            <a:avLst/>
          </a:prstGeom>
        </p:spPr>
      </p:pic>
      <p:pic>
        <p:nvPicPr>
          <p:cNvPr id="28" name="Graphic 27" descr="Badge 3 with solid fill">
            <a:extLst>
              <a:ext uri="{FF2B5EF4-FFF2-40B4-BE49-F238E27FC236}">
                <a16:creationId xmlns:a16="http://schemas.microsoft.com/office/drawing/2014/main" id="{E3841AD6-3C28-9683-60BB-A085F0335D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45716" y="5060652"/>
            <a:ext cx="473188" cy="473188"/>
          </a:xfrm>
          <a:prstGeom prst="rect">
            <a:avLst/>
          </a:prstGeom>
        </p:spPr>
      </p:pic>
      <p:pic>
        <p:nvPicPr>
          <p:cNvPr id="30" name="Graphic 29" descr="Badge with solid fill">
            <a:extLst>
              <a:ext uri="{FF2B5EF4-FFF2-40B4-BE49-F238E27FC236}">
                <a16:creationId xmlns:a16="http://schemas.microsoft.com/office/drawing/2014/main" id="{0F41DDD5-4493-3B8F-592F-2D514D89F9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32447" y="3185969"/>
            <a:ext cx="473188" cy="473188"/>
          </a:xfrm>
          <a:prstGeom prst="rect">
            <a:avLst/>
          </a:prstGeom>
        </p:spPr>
      </p:pic>
      <p:pic>
        <p:nvPicPr>
          <p:cNvPr id="32" name="Graphic 31" descr="Badge 1 with solid fill">
            <a:extLst>
              <a:ext uri="{FF2B5EF4-FFF2-40B4-BE49-F238E27FC236}">
                <a16:creationId xmlns:a16="http://schemas.microsoft.com/office/drawing/2014/main" id="{750EBEF9-3E40-AFFD-2F77-DAFC56E162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2447" y="1351006"/>
            <a:ext cx="473188" cy="4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9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 Loop Diagram – Slide Template</vt:lpstr>
      <vt:lpstr>Eight Loop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 Loop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2025-08-14T17:56:24Z</dcterms:modified>
  <cp:category>Charts &amp; Diagrams</cp:category>
</cp:coreProperties>
</file>