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F1F9-6C8E-5687-6AB6-9FC7CC5F0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5E546-7D95-F35C-50F7-2CFA659DD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B053F-2D10-3DBC-FEF9-2A4CEC8339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41366-A5AB-129F-12EB-F55CB0F78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59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22.svg"/><Relationship Id="rId4" Type="http://schemas.openxmlformats.org/officeDocument/2006/relationships/image" Target="../media/image18.svg"/><Relationship Id="rId9" Type="http://schemas.openxmlformats.org/officeDocument/2006/relationships/image" Target="../media/image21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Loop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6E8640-508D-886C-1A9B-C5787989B75F}"/>
              </a:ext>
            </a:extLst>
          </p:cNvPr>
          <p:cNvGrpSpPr/>
          <p:nvPr/>
        </p:nvGrpSpPr>
        <p:grpSpPr>
          <a:xfrm>
            <a:off x="4942395" y="1410564"/>
            <a:ext cx="2307209" cy="4036870"/>
            <a:chOff x="4942395" y="1410564"/>
            <a:chExt cx="2307209" cy="40368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520B9B-3827-E16D-CC96-AD815AA0521F}"/>
                </a:ext>
              </a:extLst>
            </p:cNvPr>
            <p:cNvSpPr/>
            <p:nvPr/>
          </p:nvSpPr>
          <p:spPr>
            <a:xfrm>
              <a:off x="4942395" y="2563954"/>
              <a:ext cx="2307209" cy="1730088"/>
            </a:xfrm>
            <a:custGeom>
              <a:avLst/>
              <a:gdLst>
                <a:gd name="connsiteX0" fmla="*/ 1153817 w 2307209"/>
                <a:gd name="connsiteY0" fmla="*/ 576697 h 1730088"/>
                <a:gd name="connsiteX1" fmla="*/ 1153818 w 2307209"/>
                <a:gd name="connsiteY1" fmla="*/ 576697 h 1730088"/>
                <a:gd name="connsiteX2" fmla="*/ 2307209 w 2307209"/>
                <a:gd name="connsiteY2" fmla="*/ 1730088 h 1730088"/>
                <a:gd name="connsiteX3" fmla="*/ 1730515 w 2307209"/>
                <a:gd name="connsiteY3" fmla="*/ 1730088 h 1730088"/>
                <a:gd name="connsiteX4" fmla="*/ 1153819 w 2307209"/>
                <a:gd name="connsiteY4" fmla="*/ 1153392 h 1730088"/>
                <a:gd name="connsiteX5" fmla="*/ 1153817 w 2307209"/>
                <a:gd name="connsiteY5" fmla="*/ 1153392 h 1730088"/>
                <a:gd name="connsiteX6" fmla="*/ 0 w 2307209"/>
                <a:gd name="connsiteY6" fmla="*/ 0 h 1730088"/>
                <a:gd name="connsiteX7" fmla="*/ 576696 w 2307209"/>
                <a:gd name="connsiteY7" fmla="*/ 0 h 1730088"/>
                <a:gd name="connsiteX8" fmla="*/ 1037168 w 2307209"/>
                <a:gd name="connsiteY8" fmla="*/ 564980 h 1730088"/>
                <a:gd name="connsiteX9" fmla="*/ 1153390 w 2307209"/>
                <a:gd name="connsiteY9" fmla="*/ 576696 h 1730088"/>
                <a:gd name="connsiteX10" fmla="*/ 1153390 w 2307209"/>
                <a:gd name="connsiteY10" fmla="*/ 1153391 h 1730088"/>
                <a:gd name="connsiteX11" fmla="*/ 1035464 w 2307209"/>
                <a:gd name="connsiteY11" fmla="*/ 1147436 h 1730088"/>
                <a:gd name="connsiteX12" fmla="*/ 0 w 2307209"/>
                <a:gd name="connsiteY12" fmla="*/ 0 h 17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7209" h="1730088">
                  <a:moveTo>
                    <a:pt x="1153817" y="576697"/>
                  </a:moveTo>
                  <a:lnTo>
                    <a:pt x="1153818" y="576697"/>
                  </a:lnTo>
                  <a:cubicBezTo>
                    <a:pt x="1790818" y="576697"/>
                    <a:pt x="2307209" y="1093088"/>
                    <a:pt x="2307209" y="1730088"/>
                  </a:cubicBezTo>
                  <a:lnTo>
                    <a:pt x="1730515" y="1730088"/>
                  </a:lnTo>
                  <a:cubicBezTo>
                    <a:pt x="1730515" y="1411588"/>
                    <a:pt x="1472319" y="1153392"/>
                    <a:pt x="1153819" y="1153392"/>
                  </a:cubicBezTo>
                  <a:lnTo>
                    <a:pt x="1153817" y="1153392"/>
                  </a:lnTo>
                  <a:close/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7C5E8D2-AB86-B12F-5EF7-E2A038EC68E2}"/>
                </a:ext>
              </a:extLst>
            </p:cNvPr>
            <p:cNvSpPr/>
            <p:nvPr/>
          </p:nvSpPr>
          <p:spPr>
            <a:xfrm>
              <a:off x="6096213" y="3140652"/>
              <a:ext cx="855047" cy="669563"/>
            </a:xfrm>
            <a:custGeom>
              <a:avLst/>
              <a:gdLst>
                <a:gd name="connsiteX0" fmla="*/ 0 w 855047"/>
                <a:gd name="connsiteY0" fmla="*/ 0 h 669563"/>
                <a:gd name="connsiteX1" fmla="*/ 1 w 855047"/>
                <a:gd name="connsiteY1" fmla="*/ 0 h 669563"/>
                <a:gd name="connsiteX2" fmla="*/ 815572 w 855047"/>
                <a:gd name="connsiteY2" fmla="*/ 337821 h 669563"/>
                <a:gd name="connsiteX3" fmla="*/ 855047 w 855047"/>
                <a:gd name="connsiteY3" fmla="*/ 381254 h 669563"/>
                <a:gd name="connsiteX4" fmla="*/ 797311 w 855047"/>
                <a:gd name="connsiteY4" fmla="*/ 433728 h 669563"/>
                <a:gd name="connsiteX5" fmla="*/ 406630 w 855047"/>
                <a:gd name="connsiteY5" fmla="*/ 645252 h 669563"/>
                <a:gd name="connsiteX6" fmla="*/ 312080 w 855047"/>
                <a:gd name="connsiteY6" fmla="*/ 669563 h 669563"/>
                <a:gd name="connsiteX7" fmla="*/ 224478 w 855047"/>
                <a:gd name="connsiteY7" fmla="*/ 622015 h 669563"/>
                <a:gd name="connsiteX8" fmla="*/ 2 w 855047"/>
                <a:gd name="connsiteY8" fmla="*/ 576695 h 669563"/>
                <a:gd name="connsiteX9" fmla="*/ 0 w 855047"/>
                <a:gd name="connsiteY9" fmla="*/ 576695 h 6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5047" h="669563">
                  <a:moveTo>
                    <a:pt x="0" y="0"/>
                  </a:moveTo>
                  <a:lnTo>
                    <a:pt x="1" y="0"/>
                  </a:lnTo>
                  <a:cubicBezTo>
                    <a:pt x="318501" y="0"/>
                    <a:pt x="606849" y="129098"/>
                    <a:pt x="815572" y="337821"/>
                  </a:cubicBezTo>
                  <a:lnTo>
                    <a:pt x="855047" y="381254"/>
                  </a:lnTo>
                  <a:lnTo>
                    <a:pt x="797311" y="433728"/>
                  </a:lnTo>
                  <a:cubicBezTo>
                    <a:pt x="683383" y="527749"/>
                    <a:pt x="551095" y="600319"/>
                    <a:pt x="406630" y="645252"/>
                  </a:cubicBezTo>
                  <a:lnTo>
                    <a:pt x="312080" y="669563"/>
                  </a:lnTo>
                  <a:lnTo>
                    <a:pt x="224478" y="622015"/>
                  </a:lnTo>
                  <a:cubicBezTo>
                    <a:pt x="155483" y="592832"/>
                    <a:pt x="79627" y="576695"/>
                    <a:pt x="2" y="576695"/>
                  </a:cubicBezTo>
                  <a:lnTo>
                    <a:pt x="0" y="57669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DE7DDD7-861D-3F72-C955-AA6A38596344}"/>
                </a:ext>
              </a:extLst>
            </p:cNvPr>
            <p:cNvSpPr/>
            <p:nvPr/>
          </p:nvSpPr>
          <p:spPr>
            <a:xfrm>
              <a:off x="4942822" y="4294042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B8D002-6791-1C3C-76D5-B6F7D0985577}"/>
                </a:ext>
              </a:extLst>
            </p:cNvPr>
            <p:cNvSpPr/>
            <p:nvPr/>
          </p:nvSpPr>
          <p:spPr>
            <a:xfrm>
              <a:off x="4942395" y="1410564"/>
              <a:ext cx="2306782" cy="1153391"/>
            </a:xfrm>
            <a:custGeom>
              <a:avLst/>
              <a:gdLst>
                <a:gd name="connsiteX0" fmla="*/ 1153390 w 2306782"/>
                <a:gd name="connsiteY0" fmla="*/ 0 h 1153391"/>
                <a:gd name="connsiteX1" fmla="*/ 1153391 w 2306782"/>
                <a:gd name="connsiteY1" fmla="*/ 0 h 1153391"/>
                <a:gd name="connsiteX2" fmla="*/ 2306782 w 2306782"/>
                <a:gd name="connsiteY2" fmla="*/ 1153391 h 1153391"/>
                <a:gd name="connsiteX3" fmla="*/ 1730088 w 2306782"/>
                <a:gd name="connsiteY3" fmla="*/ 1153391 h 1153391"/>
                <a:gd name="connsiteX4" fmla="*/ 1153392 w 2306782"/>
                <a:gd name="connsiteY4" fmla="*/ 576695 h 1153391"/>
                <a:gd name="connsiteX5" fmla="*/ 1153390 w 2306782"/>
                <a:gd name="connsiteY5" fmla="*/ 576695 h 1153391"/>
                <a:gd name="connsiteX6" fmla="*/ 1037168 w 2306782"/>
                <a:gd name="connsiteY6" fmla="*/ 588412 h 1153391"/>
                <a:gd name="connsiteX7" fmla="*/ 576696 w 2306782"/>
                <a:gd name="connsiteY7" fmla="*/ 1153391 h 1153391"/>
                <a:gd name="connsiteX8" fmla="*/ 0 w 2306782"/>
                <a:gd name="connsiteY8" fmla="*/ 1153391 h 1153391"/>
                <a:gd name="connsiteX9" fmla="*/ 1035464 w 2306782"/>
                <a:gd name="connsiteY9" fmla="*/ 5955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6782" h="1153391"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8AD3A09-BD7B-B28F-8948-FD2BA87E8632}"/>
                </a:ext>
              </a:extLst>
            </p:cNvPr>
            <p:cNvSpPr/>
            <p:nvPr/>
          </p:nvSpPr>
          <p:spPr>
            <a:xfrm>
              <a:off x="4942822" y="2563956"/>
              <a:ext cx="2306355" cy="1730087"/>
            </a:xfrm>
            <a:custGeom>
              <a:avLst/>
              <a:gdLst>
                <a:gd name="connsiteX0" fmla="*/ 1729661 w 2306355"/>
                <a:gd name="connsiteY0" fmla="*/ 0 h 1730087"/>
                <a:gd name="connsiteX1" fmla="*/ 2306355 w 2306355"/>
                <a:gd name="connsiteY1" fmla="*/ 0 h 1730087"/>
                <a:gd name="connsiteX2" fmla="*/ 1270892 w 2306355"/>
                <a:gd name="connsiteY2" fmla="*/ 1147436 h 1730087"/>
                <a:gd name="connsiteX3" fmla="*/ 1153390 w 2306355"/>
                <a:gd name="connsiteY3" fmla="*/ 1153370 h 1730087"/>
                <a:gd name="connsiteX4" fmla="*/ 1153390 w 2306355"/>
                <a:gd name="connsiteY4" fmla="*/ 1153391 h 1730087"/>
                <a:gd name="connsiteX5" fmla="*/ 1037168 w 2306355"/>
                <a:gd name="connsiteY5" fmla="*/ 1165108 h 1730087"/>
                <a:gd name="connsiteX6" fmla="*/ 576696 w 2306355"/>
                <a:gd name="connsiteY6" fmla="*/ 1730087 h 1730087"/>
                <a:gd name="connsiteX7" fmla="*/ 0 w 2306355"/>
                <a:gd name="connsiteY7" fmla="*/ 1730087 h 1730087"/>
                <a:gd name="connsiteX8" fmla="*/ 1035464 w 2306355"/>
                <a:gd name="connsiteY8" fmla="*/ 582651 h 1730087"/>
                <a:gd name="connsiteX9" fmla="*/ 1152963 w 2306355"/>
                <a:gd name="connsiteY9" fmla="*/ 576718 h 1730087"/>
                <a:gd name="connsiteX10" fmla="*/ 1152963 w 2306355"/>
                <a:gd name="connsiteY10" fmla="*/ 576696 h 1730087"/>
                <a:gd name="connsiteX11" fmla="*/ 1152965 w 2306355"/>
                <a:gd name="connsiteY11" fmla="*/ 576696 h 1730087"/>
                <a:gd name="connsiteX12" fmla="*/ 1729661 w 2306355"/>
                <a:gd name="connsiteY12" fmla="*/ 0 h 173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355" h="1730087">
                  <a:moveTo>
                    <a:pt x="1729661" y="0"/>
                  </a:moveTo>
                  <a:lnTo>
                    <a:pt x="2306355" y="0"/>
                  </a:lnTo>
                  <a:cubicBezTo>
                    <a:pt x="2306355" y="597188"/>
                    <a:pt x="1852496" y="1088371"/>
                    <a:pt x="1270892" y="1147436"/>
                  </a:cubicBezTo>
                  <a:lnTo>
                    <a:pt x="1153390" y="1153370"/>
                  </a:lnTo>
                  <a:lnTo>
                    <a:pt x="1153390" y="1153391"/>
                  </a:lnTo>
                  <a:lnTo>
                    <a:pt x="1037168" y="1165108"/>
                  </a:lnTo>
                  <a:cubicBezTo>
                    <a:pt x="774378" y="1218882"/>
                    <a:pt x="576696" y="1451400"/>
                    <a:pt x="576696" y="1730087"/>
                  </a:cubicBezTo>
                  <a:lnTo>
                    <a:pt x="0" y="1730087"/>
                  </a:lnTo>
                  <a:cubicBezTo>
                    <a:pt x="0" y="1132900"/>
                    <a:pt x="453860" y="641716"/>
                    <a:pt x="1035464" y="582651"/>
                  </a:cubicBezTo>
                  <a:lnTo>
                    <a:pt x="1152963" y="576718"/>
                  </a:lnTo>
                  <a:lnTo>
                    <a:pt x="1152963" y="576696"/>
                  </a:lnTo>
                  <a:lnTo>
                    <a:pt x="1152965" y="576696"/>
                  </a:lnTo>
                  <a:cubicBezTo>
                    <a:pt x="1471465" y="576696"/>
                    <a:pt x="1729661" y="318500"/>
                    <a:pt x="17296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ADC7FED-A89F-4BCA-418D-1CA577710FB7}"/>
              </a:ext>
            </a:extLst>
          </p:cNvPr>
          <p:cNvGrpSpPr/>
          <p:nvPr/>
        </p:nvGrpSpPr>
        <p:grpSpPr>
          <a:xfrm>
            <a:off x="8731432" y="3649666"/>
            <a:ext cx="2926080" cy="1290153"/>
            <a:chOff x="8921977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5BFEAA-7E00-B342-3836-91BA7F7026E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F55DEC-568C-2E67-DEB8-311CBBF2D00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23D721-F849-0DEA-0914-68A07C91579E}"/>
              </a:ext>
            </a:extLst>
          </p:cNvPr>
          <p:cNvGrpSpPr/>
          <p:nvPr/>
        </p:nvGrpSpPr>
        <p:grpSpPr>
          <a:xfrm>
            <a:off x="534488" y="3649666"/>
            <a:ext cx="2926080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0DABFA-30C9-91D4-DD77-3DD442CD9F1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C3A9EBA-08B8-042F-7663-601BA911689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337291-B3D7-13D0-36CC-C305C0D953D6}"/>
              </a:ext>
            </a:extLst>
          </p:cNvPr>
          <p:cNvGrpSpPr/>
          <p:nvPr/>
        </p:nvGrpSpPr>
        <p:grpSpPr>
          <a:xfrm>
            <a:off x="8731432" y="1918178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4A7E31-36CD-19F6-9A88-E44FC0B5A9F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EC6281-5FF1-7C82-71B5-7978B8E1521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FD051C-D61C-735A-51A0-1C286085F7DA}"/>
              </a:ext>
            </a:extLst>
          </p:cNvPr>
          <p:cNvGrpSpPr/>
          <p:nvPr/>
        </p:nvGrpSpPr>
        <p:grpSpPr>
          <a:xfrm>
            <a:off x="534488" y="1918178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C49946-8F66-4B8D-1982-5500D8EB1E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331855-0513-95CD-C781-C709CB1959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D212C777-862D-591A-94FF-F997CE2A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01422" y="3928281"/>
            <a:ext cx="731520" cy="731520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599CA1D0-54D1-41CF-D62D-D274BEE78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4758" y="3928281"/>
            <a:ext cx="731520" cy="73152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7886CADA-8BD6-2F2F-F860-564FD199A7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01422" y="2203599"/>
            <a:ext cx="731520" cy="731520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B07E3AAD-330D-A304-374F-3DC78624DE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24544" y="2197495"/>
            <a:ext cx="731520" cy="731520"/>
          </a:xfrm>
          <a:prstGeom prst="rect">
            <a:avLst/>
          </a:prstGeom>
        </p:spPr>
      </p:pic>
      <p:pic>
        <p:nvPicPr>
          <p:cNvPr id="26" name="Graphic 25" descr="Badge 4 with solid fill">
            <a:extLst>
              <a:ext uri="{FF2B5EF4-FFF2-40B4-BE49-F238E27FC236}">
                <a16:creationId xmlns:a16="http://schemas.microsoft.com/office/drawing/2014/main" id="{0EFCC442-969A-ADDC-CA27-44A239EBC5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03609" y="2710670"/>
            <a:ext cx="436690" cy="436690"/>
          </a:xfrm>
          <a:prstGeom prst="rect">
            <a:avLst/>
          </a:prstGeom>
        </p:spPr>
      </p:pic>
      <p:pic>
        <p:nvPicPr>
          <p:cNvPr id="28" name="Graphic 27" descr="Badge 3 with solid fill">
            <a:extLst>
              <a:ext uri="{FF2B5EF4-FFF2-40B4-BE49-F238E27FC236}">
                <a16:creationId xmlns:a16="http://schemas.microsoft.com/office/drawing/2014/main" id="{3791DEA7-D0B7-6F19-DBB7-7B09C188C8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9687" y="4938417"/>
            <a:ext cx="436690" cy="436690"/>
          </a:xfrm>
          <a:prstGeom prst="rect">
            <a:avLst/>
          </a:prstGeom>
        </p:spPr>
      </p:pic>
      <p:pic>
        <p:nvPicPr>
          <p:cNvPr id="30" name="Graphic 29" descr="Badge with solid fill">
            <a:extLst>
              <a:ext uri="{FF2B5EF4-FFF2-40B4-BE49-F238E27FC236}">
                <a16:creationId xmlns:a16="http://schemas.microsoft.com/office/drawing/2014/main" id="{CF2230E6-79D2-ED65-805D-2CA350B20A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7441" y="3208331"/>
            <a:ext cx="436690" cy="436690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3209CC12-5C4A-A18C-18C7-0F73D9B4B8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77441" y="1514900"/>
            <a:ext cx="436690" cy="43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88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31F1F-96FF-F091-17E1-A00F1D561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1BA6-A477-E7F9-4947-B72EDB477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Loop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2CC475-BD45-2B20-CD0B-6930BA0DBFF6}"/>
              </a:ext>
            </a:extLst>
          </p:cNvPr>
          <p:cNvGrpSpPr/>
          <p:nvPr/>
        </p:nvGrpSpPr>
        <p:grpSpPr>
          <a:xfrm>
            <a:off x="4942395" y="1410564"/>
            <a:ext cx="2307209" cy="4036870"/>
            <a:chOff x="4942395" y="1410564"/>
            <a:chExt cx="2307209" cy="40368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C9780B0-0356-3264-7176-62E8AB26DB02}"/>
                </a:ext>
              </a:extLst>
            </p:cNvPr>
            <p:cNvSpPr/>
            <p:nvPr/>
          </p:nvSpPr>
          <p:spPr>
            <a:xfrm>
              <a:off x="4942395" y="2563954"/>
              <a:ext cx="2307209" cy="1730088"/>
            </a:xfrm>
            <a:custGeom>
              <a:avLst/>
              <a:gdLst>
                <a:gd name="connsiteX0" fmla="*/ 1153817 w 2307209"/>
                <a:gd name="connsiteY0" fmla="*/ 576697 h 1730088"/>
                <a:gd name="connsiteX1" fmla="*/ 1153818 w 2307209"/>
                <a:gd name="connsiteY1" fmla="*/ 576697 h 1730088"/>
                <a:gd name="connsiteX2" fmla="*/ 2307209 w 2307209"/>
                <a:gd name="connsiteY2" fmla="*/ 1730088 h 1730088"/>
                <a:gd name="connsiteX3" fmla="*/ 1730515 w 2307209"/>
                <a:gd name="connsiteY3" fmla="*/ 1730088 h 1730088"/>
                <a:gd name="connsiteX4" fmla="*/ 1153819 w 2307209"/>
                <a:gd name="connsiteY4" fmla="*/ 1153392 h 1730088"/>
                <a:gd name="connsiteX5" fmla="*/ 1153817 w 2307209"/>
                <a:gd name="connsiteY5" fmla="*/ 1153392 h 1730088"/>
                <a:gd name="connsiteX6" fmla="*/ 0 w 2307209"/>
                <a:gd name="connsiteY6" fmla="*/ 0 h 1730088"/>
                <a:gd name="connsiteX7" fmla="*/ 576696 w 2307209"/>
                <a:gd name="connsiteY7" fmla="*/ 0 h 1730088"/>
                <a:gd name="connsiteX8" fmla="*/ 1037168 w 2307209"/>
                <a:gd name="connsiteY8" fmla="*/ 564980 h 1730088"/>
                <a:gd name="connsiteX9" fmla="*/ 1153390 w 2307209"/>
                <a:gd name="connsiteY9" fmla="*/ 576696 h 1730088"/>
                <a:gd name="connsiteX10" fmla="*/ 1153390 w 2307209"/>
                <a:gd name="connsiteY10" fmla="*/ 1153391 h 1730088"/>
                <a:gd name="connsiteX11" fmla="*/ 1035464 w 2307209"/>
                <a:gd name="connsiteY11" fmla="*/ 1147436 h 1730088"/>
                <a:gd name="connsiteX12" fmla="*/ 0 w 2307209"/>
                <a:gd name="connsiteY12" fmla="*/ 0 h 17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7209" h="1730088">
                  <a:moveTo>
                    <a:pt x="1153817" y="576697"/>
                  </a:moveTo>
                  <a:lnTo>
                    <a:pt x="1153818" y="576697"/>
                  </a:lnTo>
                  <a:cubicBezTo>
                    <a:pt x="1790818" y="576697"/>
                    <a:pt x="2307209" y="1093088"/>
                    <a:pt x="2307209" y="1730088"/>
                  </a:cubicBezTo>
                  <a:lnTo>
                    <a:pt x="1730515" y="1730088"/>
                  </a:lnTo>
                  <a:cubicBezTo>
                    <a:pt x="1730515" y="1411588"/>
                    <a:pt x="1472319" y="1153392"/>
                    <a:pt x="1153819" y="1153392"/>
                  </a:cubicBezTo>
                  <a:lnTo>
                    <a:pt x="1153817" y="1153392"/>
                  </a:lnTo>
                  <a:close/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FC1EB19-5491-677C-B0A7-C225DDCC1F0C}"/>
                </a:ext>
              </a:extLst>
            </p:cNvPr>
            <p:cNvSpPr/>
            <p:nvPr/>
          </p:nvSpPr>
          <p:spPr>
            <a:xfrm>
              <a:off x="6096213" y="3140652"/>
              <a:ext cx="855047" cy="669563"/>
            </a:xfrm>
            <a:custGeom>
              <a:avLst/>
              <a:gdLst>
                <a:gd name="connsiteX0" fmla="*/ 0 w 855047"/>
                <a:gd name="connsiteY0" fmla="*/ 0 h 669563"/>
                <a:gd name="connsiteX1" fmla="*/ 1 w 855047"/>
                <a:gd name="connsiteY1" fmla="*/ 0 h 669563"/>
                <a:gd name="connsiteX2" fmla="*/ 815572 w 855047"/>
                <a:gd name="connsiteY2" fmla="*/ 337821 h 669563"/>
                <a:gd name="connsiteX3" fmla="*/ 855047 w 855047"/>
                <a:gd name="connsiteY3" fmla="*/ 381254 h 669563"/>
                <a:gd name="connsiteX4" fmla="*/ 797311 w 855047"/>
                <a:gd name="connsiteY4" fmla="*/ 433728 h 669563"/>
                <a:gd name="connsiteX5" fmla="*/ 406630 w 855047"/>
                <a:gd name="connsiteY5" fmla="*/ 645252 h 669563"/>
                <a:gd name="connsiteX6" fmla="*/ 312080 w 855047"/>
                <a:gd name="connsiteY6" fmla="*/ 669563 h 669563"/>
                <a:gd name="connsiteX7" fmla="*/ 224478 w 855047"/>
                <a:gd name="connsiteY7" fmla="*/ 622015 h 669563"/>
                <a:gd name="connsiteX8" fmla="*/ 2 w 855047"/>
                <a:gd name="connsiteY8" fmla="*/ 576695 h 669563"/>
                <a:gd name="connsiteX9" fmla="*/ 0 w 855047"/>
                <a:gd name="connsiteY9" fmla="*/ 576695 h 6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5047" h="669563">
                  <a:moveTo>
                    <a:pt x="0" y="0"/>
                  </a:moveTo>
                  <a:lnTo>
                    <a:pt x="1" y="0"/>
                  </a:lnTo>
                  <a:cubicBezTo>
                    <a:pt x="318501" y="0"/>
                    <a:pt x="606849" y="129098"/>
                    <a:pt x="815572" y="337821"/>
                  </a:cubicBezTo>
                  <a:lnTo>
                    <a:pt x="855047" y="381254"/>
                  </a:lnTo>
                  <a:lnTo>
                    <a:pt x="797311" y="433728"/>
                  </a:lnTo>
                  <a:cubicBezTo>
                    <a:pt x="683383" y="527749"/>
                    <a:pt x="551095" y="600319"/>
                    <a:pt x="406630" y="645252"/>
                  </a:cubicBezTo>
                  <a:lnTo>
                    <a:pt x="312080" y="669563"/>
                  </a:lnTo>
                  <a:lnTo>
                    <a:pt x="224478" y="622015"/>
                  </a:lnTo>
                  <a:cubicBezTo>
                    <a:pt x="155483" y="592832"/>
                    <a:pt x="79627" y="576695"/>
                    <a:pt x="2" y="576695"/>
                  </a:cubicBezTo>
                  <a:lnTo>
                    <a:pt x="0" y="57669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8F53C6-0235-9FBA-F68C-EA06B8643242}"/>
                </a:ext>
              </a:extLst>
            </p:cNvPr>
            <p:cNvSpPr/>
            <p:nvPr/>
          </p:nvSpPr>
          <p:spPr>
            <a:xfrm>
              <a:off x="4942822" y="4294042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076151-A4D1-CA73-D6AA-3C16430A315F}"/>
                </a:ext>
              </a:extLst>
            </p:cNvPr>
            <p:cNvSpPr/>
            <p:nvPr/>
          </p:nvSpPr>
          <p:spPr>
            <a:xfrm>
              <a:off x="4942395" y="1410564"/>
              <a:ext cx="2306782" cy="1153391"/>
            </a:xfrm>
            <a:custGeom>
              <a:avLst/>
              <a:gdLst>
                <a:gd name="connsiteX0" fmla="*/ 1153390 w 2306782"/>
                <a:gd name="connsiteY0" fmla="*/ 0 h 1153391"/>
                <a:gd name="connsiteX1" fmla="*/ 1153391 w 2306782"/>
                <a:gd name="connsiteY1" fmla="*/ 0 h 1153391"/>
                <a:gd name="connsiteX2" fmla="*/ 2306782 w 2306782"/>
                <a:gd name="connsiteY2" fmla="*/ 1153391 h 1153391"/>
                <a:gd name="connsiteX3" fmla="*/ 1730088 w 2306782"/>
                <a:gd name="connsiteY3" fmla="*/ 1153391 h 1153391"/>
                <a:gd name="connsiteX4" fmla="*/ 1153392 w 2306782"/>
                <a:gd name="connsiteY4" fmla="*/ 576695 h 1153391"/>
                <a:gd name="connsiteX5" fmla="*/ 1153390 w 2306782"/>
                <a:gd name="connsiteY5" fmla="*/ 576695 h 1153391"/>
                <a:gd name="connsiteX6" fmla="*/ 1037168 w 2306782"/>
                <a:gd name="connsiteY6" fmla="*/ 588412 h 1153391"/>
                <a:gd name="connsiteX7" fmla="*/ 576696 w 2306782"/>
                <a:gd name="connsiteY7" fmla="*/ 1153391 h 1153391"/>
                <a:gd name="connsiteX8" fmla="*/ 0 w 2306782"/>
                <a:gd name="connsiteY8" fmla="*/ 1153391 h 1153391"/>
                <a:gd name="connsiteX9" fmla="*/ 1035464 w 2306782"/>
                <a:gd name="connsiteY9" fmla="*/ 5955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6782" h="1153391"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2469630-A2FD-C8FE-5EEB-609ACF0DB896}"/>
                </a:ext>
              </a:extLst>
            </p:cNvPr>
            <p:cNvSpPr/>
            <p:nvPr/>
          </p:nvSpPr>
          <p:spPr>
            <a:xfrm>
              <a:off x="4942822" y="2563956"/>
              <a:ext cx="2306355" cy="1730087"/>
            </a:xfrm>
            <a:custGeom>
              <a:avLst/>
              <a:gdLst>
                <a:gd name="connsiteX0" fmla="*/ 1729661 w 2306355"/>
                <a:gd name="connsiteY0" fmla="*/ 0 h 1730087"/>
                <a:gd name="connsiteX1" fmla="*/ 2306355 w 2306355"/>
                <a:gd name="connsiteY1" fmla="*/ 0 h 1730087"/>
                <a:gd name="connsiteX2" fmla="*/ 1270892 w 2306355"/>
                <a:gd name="connsiteY2" fmla="*/ 1147436 h 1730087"/>
                <a:gd name="connsiteX3" fmla="*/ 1153390 w 2306355"/>
                <a:gd name="connsiteY3" fmla="*/ 1153370 h 1730087"/>
                <a:gd name="connsiteX4" fmla="*/ 1153390 w 2306355"/>
                <a:gd name="connsiteY4" fmla="*/ 1153391 h 1730087"/>
                <a:gd name="connsiteX5" fmla="*/ 1037168 w 2306355"/>
                <a:gd name="connsiteY5" fmla="*/ 1165108 h 1730087"/>
                <a:gd name="connsiteX6" fmla="*/ 576696 w 2306355"/>
                <a:gd name="connsiteY6" fmla="*/ 1730087 h 1730087"/>
                <a:gd name="connsiteX7" fmla="*/ 0 w 2306355"/>
                <a:gd name="connsiteY7" fmla="*/ 1730087 h 1730087"/>
                <a:gd name="connsiteX8" fmla="*/ 1035464 w 2306355"/>
                <a:gd name="connsiteY8" fmla="*/ 582651 h 1730087"/>
                <a:gd name="connsiteX9" fmla="*/ 1152963 w 2306355"/>
                <a:gd name="connsiteY9" fmla="*/ 576718 h 1730087"/>
                <a:gd name="connsiteX10" fmla="*/ 1152963 w 2306355"/>
                <a:gd name="connsiteY10" fmla="*/ 576696 h 1730087"/>
                <a:gd name="connsiteX11" fmla="*/ 1152965 w 2306355"/>
                <a:gd name="connsiteY11" fmla="*/ 576696 h 1730087"/>
                <a:gd name="connsiteX12" fmla="*/ 1729661 w 2306355"/>
                <a:gd name="connsiteY12" fmla="*/ 0 h 173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355" h="1730087">
                  <a:moveTo>
                    <a:pt x="1729661" y="0"/>
                  </a:moveTo>
                  <a:lnTo>
                    <a:pt x="2306355" y="0"/>
                  </a:lnTo>
                  <a:cubicBezTo>
                    <a:pt x="2306355" y="597188"/>
                    <a:pt x="1852496" y="1088371"/>
                    <a:pt x="1270892" y="1147436"/>
                  </a:cubicBezTo>
                  <a:lnTo>
                    <a:pt x="1153390" y="1153370"/>
                  </a:lnTo>
                  <a:lnTo>
                    <a:pt x="1153390" y="1153391"/>
                  </a:lnTo>
                  <a:lnTo>
                    <a:pt x="1037168" y="1165108"/>
                  </a:lnTo>
                  <a:cubicBezTo>
                    <a:pt x="774378" y="1218882"/>
                    <a:pt x="576696" y="1451400"/>
                    <a:pt x="576696" y="1730087"/>
                  </a:cubicBezTo>
                  <a:lnTo>
                    <a:pt x="0" y="1730087"/>
                  </a:lnTo>
                  <a:cubicBezTo>
                    <a:pt x="0" y="1132900"/>
                    <a:pt x="453860" y="641716"/>
                    <a:pt x="1035464" y="582651"/>
                  </a:cubicBezTo>
                  <a:lnTo>
                    <a:pt x="1152963" y="576718"/>
                  </a:lnTo>
                  <a:lnTo>
                    <a:pt x="1152963" y="576696"/>
                  </a:lnTo>
                  <a:lnTo>
                    <a:pt x="1152965" y="576696"/>
                  </a:lnTo>
                  <a:cubicBezTo>
                    <a:pt x="1471465" y="576696"/>
                    <a:pt x="1729661" y="318500"/>
                    <a:pt x="17296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AE54AC-8A49-25FA-E1B0-C5719D13071C}"/>
              </a:ext>
            </a:extLst>
          </p:cNvPr>
          <p:cNvGrpSpPr/>
          <p:nvPr/>
        </p:nvGrpSpPr>
        <p:grpSpPr>
          <a:xfrm>
            <a:off x="8731432" y="3649666"/>
            <a:ext cx="2926080" cy="1290153"/>
            <a:chOff x="8921977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304A0D0-BE78-011B-F7A0-6877D523D45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091CC4-8A95-F60E-5187-D9B1588B53C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DE20EC-DE4F-9369-D5D6-83749D6051A3}"/>
              </a:ext>
            </a:extLst>
          </p:cNvPr>
          <p:cNvGrpSpPr/>
          <p:nvPr/>
        </p:nvGrpSpPr>
        <p:grpSpPr>
          <a:xfrm>
            <a:off x="534488" y="3649666"/>
            <a:ext cx="2926080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197421-1BC4-1BA3-964A-D1D95E8CBC8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714679-4FE1-DFC7-1032-DC2D9C7ACAF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81D5C-7D52-4CDE-9FC3-AD53ED27AA97}"/>
              </a:ext>
            </a:extLst>
          </p:cNvPr>
          <p:cNvGrpSpPr/>
          <p:nvPr/>
        </p:nvGrpSpPr>
        <p:grpSpPr>
          <a:xfrm>
            <a:off x="8731432" y="1918178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282E3A-6959-6F09-C7E3-A0D29F891D0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9A7A82-8269-B98A-F677-3B222C94EDC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1FA9074-60F8-09BC-1329-DB401B633703}"/>
              </a:ext>
            </a:extLst>
          </p:cNvPr>
          <p:cNvGrpSpPr/>
          <p:nvPr/>
        </p:nvGrpSpPr>
        <p:grpSpPr>
          <a:xfrm>
            <a:off x="534488" y="1918178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BCD424C-190E-1ADA-6785-22CC414C62E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35A59F-C425-9746-1D16-E503B04E06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24AD8315-CDC3-FA5A-9A19-F322A5F61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01422" y="3928281"/>
            <a:ext cx="731520" cy="731520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9D6ABC0A-7458-9B0E-DFA5-CC6AADF21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4758" y="3928281"/>
            <a:ext cx="731520" cy="73152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8F88333F-3FE5-3E85-C1AE-2C28E20DC2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01422" y="2203599"/>
            <a:ext cx="731520" cy="731520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8E487239-BD2D-72EE-876A-298BCE3179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24544" y="2197495"/>
            <a:ext cx="731520" cy="731520"/>
          </a:xfrm>
          <a:prstGeom prst="rect">
            <a:avLst/>
          </a:prstGeom>
        </p:spPr>
      </p:pic>
      <p:pic>
        <p:nvPicPr>
          <p:cNvPr id="26" name="Graphic 25" descr="Badge 4 with solid fill">
            <a:extLst>
              <a:ext uri="{FF2B5EF4-FFF2-40B4-BE49-F238E27FC236}">
                <a16:creationId xmlns:a16="http://schemas.microsoft.com/office/drawing/2014/main" id="{D3E17DEE-CCB4-F0A7-1A48-7C21A8394A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03609" y="2710670"/>
            <a:ext cx="436690" cy="436690"/>
          </a:xfrm>
          <a:prstGeom prst="rect">
            <a:avLst/>
          </a:prstGeom>
        </p:spPr>
      </p:pic>
      <p:pic>
        <p:nvPicPr>
          <p:cNvPr id="28" name="Graphic 27" descr="Badge 3 with solid fill">
            <a:extLst>
              <a:ext uri="{FF2B5EF4-FFF2-40B4-BE49-F238E27FC236}">
                <a16:creationId xmlns:a16="http://schemas.microsoft.com/office/drawing/2014/main" id="{96FECD9C-3E9E-E6C9-7159-16F18DF493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9687" y="4938417"/>
            <a:ext cx="436690" cy="436690"/>
          </a:xfrm>
          <a:prstGeom prst="rect">
            <a:avLst/>
          </a:prstGeom>
        </p:spPr>
      </p:pic>
      <p:pic>
        <p:nvPicPr>
          <p:cNvPr id="30" name="Graphic 29" descr="Badge with solid fill">
            <a:extLst>
              <a:ext uri="{FF2B5EF4-FFF2-40B4-BE49-F238E27FC236}">
                <a16:creationId xmlns:a16="http://schemas.microsoft.com/office/drawing/2014/main" id="{95E4EBDE-43CE-0DC8-4752-4212D158CF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7441" y="3208331"/>
            <a:ext cx="436690" cy="436690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E3A47CC6-6C35-CF55-EEE4-DE3382EF08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77441" y="1514900"/>
            <a:ext cx="436690" cy="43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2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9488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 Loop Diagram – Slide Template</vt:lpstr>
      <vt:lpstr>Eight Loop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 Loop Diagram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2025-08-14T17:56:40Z</dcterms:modified>
  <cp:category>Charts &amp; Diagrams</cp:category>
</cp:coreProperties>
</file>