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2913" y="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C315D-1BF6-A5F0-2476-BC2347C4E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553EB8-AC92-111E-E0D4-11ECF878E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5B0910-E873-F0D1-24AC-9983FFD018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DE2C1-58C9-F925-D129-52089CF8D7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3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2025-2026 Academic Calendar – Slide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E1EBCF-311E-B472-CEE8-18B3EE61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736992"/>
              </p:ext>
            </p:extLst>
          </p:nvPr>
        </p:nvGraphicFramePr>
        <p:xfrm>
          <a:off x="358786" y="153509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August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6136855-F064-087A-ACB9-9AAD37D20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13822"/>
              </p:ext>
            </p:extLst>
          </p:nvPr>
        </p:nvGraphicFramePr>
        <p:xfrm>
          <a:off x="6915475" y="453881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July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C444783-D7F2-D9B9-0FDC-423C7F448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555234"/>
              </p:ext>
            </p:extLst>
          </p:nvPr>
        </p:nvGraphicFramePr>
        <p:xfrm>
          <a:off x="4729912" y="453881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June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2395465-0504-9931-0766-8278F2D28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634858"/>
              </p:ext>
            </p:extLst>
          </p:nvPr>
        </p:nvGraphicFramePr>
        <p:xfrm>
          <a:off x="2544349" y="453881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May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47BBE6A4-759D-BF1A-6A68-6362684E4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416601"/>
              </p:ext>
            </p:extLst>
          </p:nvPr>
        </p:nvGraphicFramePr>
        <p:xfrm>
          <a:off x="358786" y="453881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April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ACB4AA5-1C24-DF62-92A4-BD658ACDA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929752"/>
              </p:ext>
            </p:extLst>
          </p:nvPr>
        </p:nvGraphicFramePr>
        <p:xfrm>
          <a:off x="6915475" y="303695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March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F9649B3-1965-3306-0335-DA998374C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90474"/>
              </p:ext>
            </p:extLst>
          </p:nvPr>
        </p:nvGraphicFramePr>
        <p:xfrm>
          <a:off x="4729912" y="303695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February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738EF82-3F25-00CF-A296-3FBE270462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120533"/>
              </p:ext>
            </p:extLst>
          </p:nvPr>
        </p:nvGraphicFramePr>
        <p:xfrm>
          <a:off x="2544349" y="303695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January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8881FB4-66B9-E8F3-FB00-AE87A8809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375820"/>
              </p:ext>
            </p:extLst>
          </p:nvPr>
        </p:nvGraphicFramePr>
        <p:xfrm>
          <a:off x="358786" y="303695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December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67B4774C-4B5D-9D51-4A84-C99B643D8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224605"/>
              </p:ext>
            </p:extLst>
          </p:nvPr>
        </p:nvGraphicFramePr>
        <p:xfrm>
          <a:off x="6915475" y="153509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November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FA261EA-94A3-2A93-C283-EB65502354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406713"/>
              </p:ext>
            </p:extLst>
          </p:nvPr>
        </p:nvGraphicFramePr>
        <p:xfrm>
          <a:off x="4729912" y="153509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October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B60BD776-55F3-21C5-D670-88D05C367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002091"/>
              </p:ext>
            </p:extLst>
          </p:nvPr>
        </p:nvGraphicFramePr>
        <p:xfrm>
          <a:off x="2544349" y="153509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September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89FF6CB-E5ED-D1A0-10D3-66D26166AE61}"/>
              </a:ext>
            </a:extLst>
          </p:cNvPr>
          <p:cNvSpPr txBox="1"/>
          <p:nvPr/>
        </p:nvSpPr>
        <p:spPr>
          <a:xfrm>
            <a:off x="3998593" y="3025415"/>
            <a:ext cx="41549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b="1" dirty="0">
                <a:solidFill>
                  <a:schemeClr val="bg1">
                    <a:lumMod val="75000"/>
                  </a:schemeClr>
                </a:solidFill>
              </a:rPr>
              <a:t>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1680E5-02E5-9FD9-4DD6-67BA14F8ED07}"/>
              </a:ext>
            </a:extLst>
          </p:cNvPr>
          <p:cNvSpPr txBox="1"/>
          <p:nvPr/>
        </p:nvSpPr>
        <p:spPr>
          <a:xfrm>
            <a:off x="1813030" y="1535097"/>
            <a:ext cx="41549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b="1" dirty="0">
                <a:solidFill>
                  <a:schemeClr val="bg1">
                    <a:lumMod val="75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3107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3FF65-BE52-4DDE-652D-3A24FE5F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DAAA-C90B-8B63-0C91-B22AD35A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2025-2026 Academic Calendar – Slide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8D8373B-306B-4DD0-4B13-768C40E6B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133711"/>
              </p:ext>
            </p:extLst>
          </p:nvPr>
        </p:nvGraphicFramePr>
        <p:xfrm>
          <a:off x="358786" y="153509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August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E2C0EA0-BC0B-D5C5-4B78-07B4DD4E7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428966"/>
              </p:ext>
            </p:extLst>
          </p:nvPr>
        </p:nvGraphicFramePr>
        <p:xfrm>
          <a:off x="6915475" y="453881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July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03635DA-4A4D-419D-C4C1-4E44554D4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938162"/>
              </p:ext>
            </p:extLst>
          </p:nvPr>
        </p:nvGraphicFramePr>
        <p:xfrm>
          <a:off x="4729912" y="453881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June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A024434-28B2-8FD0-71B2-7C54823A8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490388"/>
              </p:ext>
            </p:extLst>
          </p:nvPr>
        </p:nvGraphicFramePr>
        <p:xfrm>
          <a:off x="2544349" y="453881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May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0364F7AC-8FEB-A811-9B38-99D6D756B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362191"/>
              </p:ext>
            </p:extLst>
          </p:nvPr>
        </p:nvGraphicFramePr>
        <p:xfrm>
          <a:off x="358786" y="453881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April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35DCEA3-9D68-A097-1C41-4F7E8BA0A1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003891"/>
              </p:ext>
            </p:extLst>
          </p:nvPr>
        </p:nvGraphicFramePr>
        <p:xfrm>
          <a:off x="6915475" y="303695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March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C8B20F5-B92F-4A33-F801-7674DA18D6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742487"/>
              </p:ext>
            </p:extLst>
          </p:nvPr>
        </p:nvGraphicFramePr>
        <p:xfrm>
          <a:off x="4729912" y="303695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February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4BA4FE3-2DD0-A886-1858-F8148B2DB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28262"/>
              </p:ext>
            </p:extLst>
          </p:nvPr>
        </p:nvGraphicFramePr>
        <p:xfrm>
          <a:off x="2544349" y="303695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January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C85D944-893A-958F-7923-2AAC5E3F2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507988"/>
              </p:ext>
            </p:extLst>
          </p:nvPr>
        </p:nvGraphicFramePr>
        <p:xfrm>
          <a:off x="358786" y="303695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December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B3768CC7-99BB-837E-7BC0-F7D65714A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61509"/>
              </p:ext>
            </p:extLst>
          </p:nvPr>
        </p:nvGraphicFramePr>
        <p:xfrm>
          <a:off x="6915475" y="153509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November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7E1D47EF-CD68-6A12-2772-758F818652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464873"/>
              </p:ext>
            </p:extLst>
          </p:nvPr>
        </p:nvGraphicFramePr>
        <p:xfrm>
          <a:off x="4729912" y="153509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October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6F171CA6-C222-F091-E90B-74D8BF8BF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330101"/>
              </p:ext>
            </p:extLst>
          </p:nvPr>
        </p:nvGraphicFramePr>
        <p:xfrm>
          <a:off x="2544349" y="1535097"/>
          <a:ext cx="1869742" cy="118182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67106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267106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0574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cap="all" baseline="0" dirty="0">
                          <a:effectLst/>
                          <a:latin typeface="+mn-lt"/>
                        </a:rPr>
                        <a:t>September</a:t>
                      </a:r>
                      <a:endParaRPr lang="en-US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8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830" marR="3830" marT="383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0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470" marR="6470" marT="6470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979E755-1321-ABD6-3E71-881EC046CF8F}"/>
              </a:ext>
            </a:extLst>
          </p:cNvPr>
          <p:cNvSpPr txBox="1"/>
          <p:nvPr/>
        </p:nvSpPr>
        <p:spPr>
          <a:xfrm>
            <a:off x="3998593" y="3025415"/>
            <a:ext cx="41549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b="1" dirty="0">
                <a:solidFill>
                  <a:schemeClr val="bg1">
                    <a:lumMod val="75000"/>
                  </a:schemeClr>
                </a:solidFill>
              </a:rPr>
              <a:t>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82CC58-BF12-5823-42AA-26169E9DE34B}"/>
              </a:ext>
            </a:extLst>
          </p:cNvPr>
          <p:cNvSpPr txBox="1"/>
          <p:nvPr/>
        </p:nvSpPr>
        <p:spPr>
          <a:xfrm>
            <a:off x="1813030" y="1535097"/>
            <a:ext cx="41549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b="1" dirty="0">
                <a:solidFill>
                  <a:schemeClr val="bg1">
                    <a:lumMod val="75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85406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10500</TotalTime>
  <Words>1197</Words>
  <Application>Microsoft Office PowerPoint</Application>
  <PresentationFormat>On-screen Show (4:3)</PresentationFormat>
  <Paragraphs>1133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2025-2026 Academic Calendar – Slide Template</vt:lpstr>
      <vt:lpstr>2025-2026 Academic Calendar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2025-2026 Academic Calendar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2025-08-13T18:11:47Z</dcterms:modified>
  <cp:category>Timelines &amp; Planning</cp:category>
</cp:coreProperties>
</file>