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268AB-9903-0F69-1D52-9E32F5B83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5BD533-881B-7A00-6194-C49E52446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41F552-BC13-C844-E751-C2DA400F9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81674-1C51-8097-A386-26D9D98659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84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EDA31-8C71-1A4B-0ECB-5F69A39A8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E827CC-8909-EBED-B7D4-D71ADEB32A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5DA5-7565-0DEC-68E7-AC62EBDD1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94504-A977-0DF5-7341-BD0C3C2847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47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F6A29-59B7-9F5B-A1F5-79E1D2024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6027311-D26C-0421-8AB4-426174F88B81}"/>
              </a:ext>
            </a:extLst>
          </p:cNvPr>
          <p:cNvGrpSpPr/>
          <p:nvPr/>
        </p:nvGrpSpPr>
        <p:grpSpPr>
          <a:xfrm>
            <a:off x="522143" y="1261186"/>
            <a:ext cx="8099714" cy="651443"/>
            <a:chOff x="696191" y="902537"/>
            <a:chExt cx="10799618" cy="65116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907D6C6-E19F-B333-3CD9-3B05DB8181CC}"/>
                </a:ext>
              </a:extLst>
            </p:cNvPr>
            <p:cNvSpPr/>
            <p:nvPr/>
          </p:nvSpPr>
          <p:spPr>
            <a:xfrm>
              <a:off x="696191" y="902537"/>
              <a:ext cx="10799618" cy="6511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7F135B3A-DCB4-7672-A243-E41A4BE698D4}"/>
                </a:ext>
              </a:extLst>
            </p:cNvPr>
            <p:cNvSpPr/>
            <p:nvPr/>
          </p:nvSpPr>
          <p:spPr>
            <a:xfrm>
              <a:off x="1716024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3DD2FEE5-54BA-BB98-3546-C5D9D6E48545}"/>
                </a:ext>
              </a:extLst>
            </p:cNvPr>
            <p:cNvSpPr/>
            <p:nvPr/>
          </p:nvSpPr>
          <p:spPr>
            <a:xfrm>
              <a:off x="5220004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CF3FC09-76CB-8405-F609-E9281659838A}"/>
                </a:ext>
              </a:extLst>
            </p:cNvPr>
            <p:cNvSpPr/>
            <p:nvPr/>
          </p:nvSpPr>
          <p:spPr>
            <a:xfrm>
              <a:off x="8723986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C3426DB-3C35-3E45-C415-702E6A1E42B7}"/>
                </a:ext>
              </a:extLst>
            </p:cNvPr>
            <p:cNvSpPr txBox="1"/>
            <p:nvPr/>
          </p:nvSpPr>
          <p:spPr>
            <a:xfrm>
              <a:off x="2159850" y="981897"/>
              <a:ext cx="925895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Mon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05425B-B411-76CF-DA60-AEAA74A939F1}"/>
                </a:ext>
              </a:extLst>
            </p:cNvPr>
            <p:cNvSpPr txBox="1"/>
            <p:nvPr/>
          </p:nvSpPr>
          <p:spPr>
            <a:xfrm>
              <a:off x="4043173" y="981897"/>
              <a:ext cx="748496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TUE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7FA0CA-3282-E2FD-6D82-7348D0FF4F0F}"/>
                </a:ext>
              </a:extLst>
            </p:cNvPr>
            <p:cNvSpPr txBox="1"/>
            <p:nvPr/>
          </p:nvSpPr>
          <p:spPr>
            <a:xfrm>
              <a:off x="5750167" y="981897"/>
              <a:ext cx="870324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WED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4BBA4F4-3177-8F94-4792-E46D4E219489}"/>
                </a:ext>
              </a:extLst>
            </p:cNvPr>
            <p:cNvSpPr txBox="1"/>
            <p:nvPr/>
          </p:nvSpPr>
          <p:spPr>
            <a:xfrm>
              <a:off x="7577387" y="981897"/>
              <a:ext cx="793380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THU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9A7A86-85CB-3C39-DA2F-3F7F6BECA393}"/>
                </a:ext>
              </a:extLst>
            </p:cNvPr>
            <p:cNvSpPr txBox="1"/>
            <p:nvPr/>
          </p:nvSpPr>
          <p:spPr>
            <a:xfrm>
              <a:off x="9327661" y="981897"/>
              <a:ext cx="641629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FRI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FA3E7B0-BE4C-0BAC-4F3C-D60F171A7AC9}"/>
              </a:ext>
            </a:extLst>
          </p:cNvPr>
          <p:cNvSpPr/>
          <p:nvPr/>
        </p:nvSpPr>
        <p:spPr>
          <a:xfrm>
            <a:off x="522143" y="2081646"/>
            <a:ext cx="8099714" cy="4042064"/>
          </a:xfrm>
          <a:prstGeom prst="roundRect">
            <a:avLst>
              <a:gd name="adj" fmla="val 29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F44E680-3DB6-6076-BB3E-06BA88DAB2B7}"/>
              </a:ext>
            </a:extLst>
          </p:cNvPr>
          <p:cNvGrpSpPr/>
          <p:nvPr/>
        </p:nvGrpSpPr>
        <p:grpSpPr>
          <a:xfrm>
            <a:off x="1288784" y="2479200"/>
            <a:ext cx="6566433" cy="3415975"/>
            <a:chOff x="1288784" y="2479200"/>
            <a:chExt cx="6566433" cy="3415975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571B459-E4A9-E8EE-017B-69A70C62E6D3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2479200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422C149-358B-67BE-95A0-D97E03EA7459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2804923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CF4A504-684E-8D96-DF47-5BADFE4172FE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130644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EEDAF9E-0839-BBF5-D44B-23ABAAF552D9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456366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C47485F-0CB5-BCD1-C677-3BCA96A3780F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782088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7FE73FA-352E-B648-28B2-CA84B3521247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107809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88A47C3-1702-808B-7148-D3BADB942596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433531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BB7A85F-A140-E0E6-F073-B66175285B2F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2648215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D950486-6338-848D-93AC-262AF53C6FC3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2973937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CC31A5F-9F11-CD23-16B1-7D55DBFF5646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299659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BBECAC2-1685-BAE8-DE47-324A1C98A6A7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625381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36D3C07-0EFF-9B52-6D5C-16BAE913E4E4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951103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FB98F16-5E1A-F0D7-C84E-D7AEC8E16D3F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276824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BCEB84A-ED29-1705-5641-61F1F2E88D74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602546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FA8F0D5-7DD5-EC0F-672D-EFEB49213CDA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759255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0AE1CCAD-35CD-26D6-44AC-26EB1FA68298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928270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4AEEBD-0FE4-12FD-AA44-A9E3E417955F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082921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5209F8A-09D2-F222-8CA9-90D226A98F0F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251937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5396CD6-6B03-1D59-D403-E6DB1297CA4D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405678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D8D368C-4BFE-EBE2-4DFA-950F0F406605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574693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3A58339-2CD3-3515-29D8-F71656CC0131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726161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2E2D78B-86FF-8B59-93EE-A2C2824BDEDB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895175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95AC7290-98DE-7AC2-8BC9-D5C41CD92C64}"/>
              </a:ext>
            </a:extLst>
          </p:cNvPr>
          <p:cNvSpPr/>
          <p:nvPr/>
        </p:nvSpPr>
        <p:spPr>
          <a:xfrm>
            <a:off x="2599246" y="5082922"/>
            <a:ext cx="1313993" cy="6566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Creative Writing Workshop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Prof. James Patel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4:00 PM – 6:00 PM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Room 218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6263BA-07C5-4B48-EB5A-C28402B6AC2F}"/>
              </a:ext>
            </a:extLst>
          </p:cNvPr>
          <p:cNvGrpSpPr/>
          <p:nvPr/>
        </p:nvGrpSpPr>
        <p:grpSpPr>
          <a:xfrm>
            <a:off x="667659" y="2127188"/>
            <a:ext cx="587020" cy="3950983"/>
            <a:chOff x="1055626" y="1746742"/>
            <a:chExt cx="782694" cy="429969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024694-22BC-345C-0EDB-2204A2DFDDBD}"/>
                </a:ext>
              </a:extLst>
            </p:cNvPr>
            <p:cNvSpPr txBox="1"/>
            <p:nvPr/>
          </p:nvSpPr>
          <p:spPr>
            <a:xfrm>
              <a:off x="1055626" y="2455683"/>
              <a:ext cx="71430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9:00 AM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B2DCE77-7DE0-30BE-D8A9-EF9F1A86E775}"/>
                </a:ext>
              </a:extLst>
            </p:cNvPr>
            <p:cNvSpPr txBox="1"/>
            <p:nvPr/>
          </p:nvSpPr>
          <p:spPr>
            <a:xfrm>
              <a:off x="1055626" y="2632918"/>
              <a:ext cx="71430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9:30 AM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7E5D07-0D32-E65C-D002-6931F4597D7B}"/>
                </a:ext>
              </a:extLst>
            </p:cNvPr>
            <p:cNvSpPr txBox="1"/>
            <p:nvPr/>
          </p:nvSpPr>
          <p:spPr>
            <a:xfrm>
              <a:off x="1055626" y="2810152"/>
              <a:ext cx="78269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10:00 AM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C77878-7FD6-C81D-7DA7-36B749D254AC}"/>
                </a:ext>
              </a:extLst>
            </p:cNvPr>
            <p:cNvSpPr txBox="1"/>
            <p:nvPr/>
          </p:nvSpPr>
          <p:spPr>
            <a:xfrm>
              <a:off x="1055626" y="2987387"/>
              <a:ext cx="78269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10:30 AM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3319981-56B4-EC8D-89F0-CEA9D60AD527}"/>
                </a:ext>
              </a:extLst>
            </p:cNvPr>
            <p:cNvSpPr txBox="1"/>
            <p:nvPr/>
          </p:nvSpPr>
          <p:spPr>
            <a:xfrm>
              <a:off x="1055626" y="3164623"/>
              <a:ext cx="78269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11:00 AM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D53305-E465-02AF-CAC1-64789481E143}"/>
                </a:ext>
              </a:extLst>
            </p:cNvPr>
            <p:cNvSpPr txBox="1"/>
            <p:nvPr/>
          </p:nvSpPr>
          <p:spPr>
            <a:xfrm>
              <a:off x="1055626" y="3341860"/>
              <a:ext cx="78269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11:30 AM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1306816-01D6-F5B0-12C4-202008E0CA0E}"/>
                </a:ext>
              </a:extLst>
            </p:cNvPr>
            <p:cNvSpPr txBox="1"/>
            <p:nvPr/>
          </p:nvSpPr>
          <p:spPr>
            <a:xfrm>
              <a:off x="1055626" y="3519094"/>
              <a:ext cx="774145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12:00 PM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10612BF-24E8-22F9-6930-325B2889C9B4}"/>
                </a:ext>
              </a:extLst>
            </p:cNvPr>
            <p:cNvSpPr txBox="1"/>
            <p:nvPr/>
          </p:nvSpPr>
          <p:spPr>
            <a:xfrm>
              <a:off x="1055626" y="3696328"/>
              <a:ext cx="774145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12:30 PM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31333C5-A889-4399-72ED-56A8EF0CCF87}"/>
                </a:ext>
              </a:extLst>
            </p:cNvPr>
            <p:cNvSpPr txBox="1"/>
            <p:nvPr/>
          </p:nvSpPr>
          <p:spPr>
            <a:xfrm>
              <a:off x="1055626" y="3873563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1:00 PM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8723A69-5E38-ECA1-960E-C8B04223FDA0}"/>
                </a:ext>
              </a:extLst>
            </p:cNvPr>
            <p:cNvSpPr txBox="1"/>
            <p:nvPr/>
          </p:nvSpPr>
          <p:spPr>
            <a:xfrm>
              <a:off x="1055626" y="4050799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1:30 PM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654357D-99A7-AFD7-3656-2267FA3C9636}"/>
                </a:ext>
              </a:extLst>
            </p:cNvPr>
            <p:cNvSpPr txBox="1"/>
            <p:nvPr/>
          </p:nvSpPr>
          <p:spPr>
            <a:xfrm>
              <a:off x="1055626" y="4228034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2:00 PM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9225063-A2B1-B5DF-FAC8-6B0E389BE804}"/>
                </a:ext>
              </a:extLst>
            </p:cNvPr>
            <p:cNvSpPr txBox="1"/>
            <p:nvPr/>
          </p:nvSpPr>
          <p:spPr>
            <a:xfrm>
              <a:off x="1055626" y="4405271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2:30 PM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23D0873-D0D2-31F2-452C-ACA6861D175F}"/>
                </a:ext>
              </a:extLst>
            </p:cNvPr>
            <p:cNvSpPr txBox="1"/>
            <p:nvPr/>
          </p:nvSpPr>
          <p:spPr>
            <a:xfrm>
              <a:off x="1055626" y="2101211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8:00 AM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E415E59-9B48-42D2-CBFD-EDCCB32BA484}"/>
                </a:ext>
              </a:extLst>
            </p:cNvPr>
            <p:cNvSpPr txBox="1"/>
            <p:nvPr/>
          </p:nvSpPr>
          <p:spPr>
            <a:xfrm>
              <a:off x="1055626" y="2278448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8:30 AM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F50813-37CB-495F-E6BB-C2CD32032C92}"/>
                </a:ext>
              </a:extLst>
            </p:cNvPr>
            <p:cNvSpPr txBox="1"/>
            <p:nvPr/>
          </p:nvSpPr>
          <p:spPr>
            <a:xfrm>
              <a:off x="1055626" y="1746742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7:00 AM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3500BC-F1E4-882C-4E9C-CFC3BB79C44B}"/>
                </a:ext>
              </a:extLst>
            </p:cNvPr>
            <p:cNvSpPr txBox="1"/>
            <p:nvPr/>
          </p:nvSpPr>
          <p:spPr>
            <a:xfrm>
              <a:off x="1055626" y="1923977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7:30 AM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33C334-617C-7471-4583-5A3C89D415BC}"/>
                </a:ext>
              </a:extLst>
            </p:cNvPr>
            <p:cNvSpPr txBox="1"/>
            <p:nvPr/>
          </p:nvSpPr>
          <p:spPr>
            <a:xfrm>
              <a:off x="1055626" y="4582505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3:00 PM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D1CC03-39E1-8F64-81A5-F979D5CC7C35}"/>
                </a:ext>
              </a:extLst>
            </p:cNvPr>
            <p:cNvSpPr txBox="1"/>
            <p:nvPr/>
          </p:nvSpPr>
          <p:spPr>
            <a:xfrm>
              <a:off x="1055626" y="4759735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3:30 PM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5E8995F-75E8-80F3-E44E-B71CCF34175F}"/>
                </a:ext>
              </a:extLst>
            </p:cNvPr>
            <p:cNvSpPr txBox="1"/>
            <p:nvPr/>
          </p:nvSpPr>
          <p:spPr>
            <a:xfrm>
              <a:off x="1055626" y="4934740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4:00 PM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412E9BD-F00D-050B-1752-BD1275968CC1}"/>
                </a:ext>
              </a:extLst>
            </p:cNvPr>
            <p:cNvSpPr txBox="1"/>
            <p:nvPr/>
          </p:nvSpPr>
          <p:spPr>
            <a:xfrm>
              <a:off x="1055626" y="5111970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4:30 PM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2F297D-7D4E-F02A-39C5-102512A8B6D6}"/>
                </a:ext>
              </a:extLst>
            </p:cNvPr>
            <p:cNvSpPr txBox="1"/>
            <p:nvPr/>
          </p:nvSpPr>
          <p:spPr>
            <a:xfrm>
              <a:off x="1055626" y="5285982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5:00 PM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B5741A6-35F4-AE06-AF4A-11584D89277F}"/>
                </a:ext>
              </a:extLst>
            </p:cNvPr>
            <p:cNvSpPr txBox="1"/>
            <p:nvPr/>
          </p:nvSpPr>
          <p:spPr>
            <a:xfrm>
              <a:off x="1055626" y="5463213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5:30 PM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2660C2-69A2-CB4A-BEF9-E41527C591A0}"/>
                </a:ext>
              </a:extLst>
            </p:cNvPr>
            <p:cNvSpPr txBox="1"/>
            <p:nvPr/>
          </p:nvSpPr>
          <p:spPr>
            <a:xfrm>
              <a:off x="1055626" y="5634750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6:00 PM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CE92376-5C0A-E496-0FD6-91C7EEA8E8BD}"/>
                </a:ext>
              </a:extLst>
            </p:cNvPr>
            <p:cNvSpPr txBox="1"/>
            <p:nvPr/>
          </p:nvSpPr>
          <p:spPr>
            <a:xfrm>
              <a:off x="1055626" y="5811981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6:30 PM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9BF65A8-423E-0AB2-2BE5-16A813C49FC5}"/>
              </a:ext>
            </a:extLst>
          </p:cNvPr>
          <p:cNvGrpSpPr/>
          <p:nvPr/>
        </p:nvGrpSpPr>
        <p:grpSpPr>
          <a:xfrm>
            <a:off x="7893444" y="2127188"/>
            <a:ext cx="587020" cy="3950983"/>
            <a:chOff x="11696403" y="2744192"/>
            <a:chExt cx="782693" cy="429969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0EB2846-D44C-9D60-45F2-1E588314686C}"/>
                </a:ext>
              </a:extLst>
            </p:cNvPr>
            <p:cNvSpPr txBox="1"/>
            <p:nvPr/>
          </p:nvSpPr>
          <p:spPr>
            <a:xfrm>
              <a:off x="11754111" y="3453133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9:00 AM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C067A20-5564-A0A4-3E16-B4A5AA8C209D}"/>
                </a:ext>
              </a:extLst>
            </p:cNvPr>
            <p:cNvSpPr txBox="1"/>
            <p:nvPr/>
          </p:nvSpPr>
          <p:spPr>
            <a:xfrm>
              <a:off x="11754111" y="3630368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9:30 AM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A51F856-DCB4-2E82-9713-1A87E6DC994A}"/>
                </a:ext>
              </a:extLst>
            </p:cNvPr>
            <p:cNvSpPr txBox="1"/>
            <p:nvPr/>
          </p:nvSpPr>
          <p:spPr>
            <a:xfrm>
              <a:off x="11696403" y="3807602"/>
              <a:ext cx="782693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10:00 AM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F8ED128-69FD-CC33-E107-A8EA99C0721F}"/>
                </a:ext>
              </a:extLst>
            </p:cNvPr>
            <p:cNvSpPr txBox="1"/>
            <p:nvPr/>
          </p:nvSpPr>
          <p:spPr>
            <a:xfrm>
              <a:off x="11696403" y="3984837"/>
              <a:ext cx="782693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10:30 AM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9D9C175-A8D3-0946-99FC-18715F4D6768}"/>
                </a:ext>
              </a:extLst>
            </p:cNvPr>
            <p:cNvSpPr txBox="1"/>
            <p:nvPr/>
          </p:nvSpPr>
          <p:spPr>
            <a:xfrm>
              <a:off x="11696403" y="4162073"/>
              <a:ext cx="782693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11:00 AM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A264B6A-F45C-2A1C-F3CE-A6F73D430730}"/>
                </a:ext>
              </a:extLst>
            </p:cNvPr>
            <p:cNvSpPr txBox="1"/>
            <p:nvPr/>
          </p:nvSpPr>
          <p:spPr>
            <a:xfrm>
              <a:off x="11696403" y="4339310"/>
              <a:ext cx="782693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11:30 AM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EA26FB2-A8A2-DEE2-D663-6F4C1201E9BB}"/>
                </a:ext>
              </a:extLst>
            </p:cNvPr>
            <p:cNvSpPr txBox="1"/>
            <p:nvPr/>
          </p:nvSpPr>
          <p:spPr>
            <a:xfrm>
              <a:off x="11704418" y="4516544"/>
              <a:ext cx="77414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12:00 PM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2415804-2185-BA29-D7AB-7465661F35FF}"/>
                </a:ext>
              </a:extLst>
            </p:cNvPr>
            <p:cNvSpPr txBox="1"/>
            <p:nvPr/>
          </p:nvSpPr>
          <p:spPr>
            <a:xfrm>
              <a:off x="11704418" y="4693778"/>
              <a:ext cx="77414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12:30 PM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F02A398-BC67-5161-0FA5-4BAE88BB6208}"/>
                </a:ext>
              </a:extLst>
            </p:cNvPr>
            <p:cNvSpPr txBox="1"/>
            <p:nvPr/>
          </p:nvSpPr>
          <p:spPr>
            <a:xfrm>
              <a:off x="11762126" y="4871013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1:00 PM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6E51ACC-7281-4281-D07A-7D43209A3AC6}"/>
                </a:ext>
              </a:extLst>
            </p:cNvPr>
            <p:cNvSpPr txBox="1"/>
            <p:nvPr/>
          </p:nvSpPr>
          <p:spPr>
            <a:xfrm>
              <a:off x="11762126" y="5048249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1:30 PM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D0044CD-EAB0-CC1A-30C8-EA017A672F33}"/>
                </a:ext>
              </a:extLst>
            </p:cNvPr>
            <p:cNvSpPr txBox="1"/>
            <p:nvPr/>
          </p:nvSpPr>
          <p:spPr>
            <a:xfrm>
              <a:off x="11762126" y="5225484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2:00 PM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40FD3EF-DF80-821E-DD7B-93239F75DD7E}"/>
                </a:ext>
              </a:extLst>
            </p:cNvPr>
            <p:cNvSpPr txBox="1"/>
            <p:nvPr/>
          </p:nvSpPr>
          <p:spPr>
            <a:xfrm>
              <a:off x="11762126" y="5402721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2:30 PM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4461B8D-E8FB-AD51-9ED8-495E0424851B}"/>
                </a:ext>
              </a:extLst>
            </p:cNvPr>
            <p:cNvSpPr txBox="1"/>
            <p:nvPr/>
          </p:nvSpPr>
          <p:spPr>
            <a:xfrm>
              <a:off x="11754111" y="3098661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8:00 AM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F46C8C4-B9D0-5880-EAF3-309BB3572651}"/>
                </a:ext>
              </a:extLst>
            </p:cNvPr>
            <p:cNvSpPr txBox="1"/>
            <p:nvPr/>
          </p:nvSpPr>
          <p:spPr>
            <a:xfrm>
              <a:off x="11754111" y="3275898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8:30 AM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087AA26-4F2F-F242-EE19-5EEC05AF8012}"/>
                </a:ext>
              </a:extLst>
            </p:cNvPr>
            <p:cNvSpPr txBox="1"/>
            <p:nvPr/>
          </p:nvSpPr>
          <p:spPr>
            <a:xfrm>
              <a:off x="11754111" y="2744192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7:00 AM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D277BE6-0808-935C-7822-53E816907D0E}"/>
                </a:ext>
              </a:extLst>
            </p:cNvPr>
            <p:cNvSpPr txBox="1"/>
            <p:nvPr/>
          </p:nvSpPr>
          <p:spPr>
            <a:xfrm>
              <a:off x="11754111" y="2921427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7:30 AM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384B385-826F-6018-65FC-1501398F42ED}"/>
                </a:ext>
              </a:extLst>
            </p:cNvPr>
            <p:cNvSpPr txBox="1"/>
            <p:nvPr/>
          </p:nvSpPr>
          <p:spPr>
            <a:xfrm>
              <a:off x="11762126" y="5579955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3:00 PM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6B286FA-3F04-6081-2D61-41EEFB9FAC37}"/>
                </a:ext>
              </a:extLst>
            </p:cNvPr>
            <p:cNvSpPr txBox="1"/>
            <p:nvPr/>
          </p:nvSpPr>
          <p:spPr>
            <a:xfrm>
              <a:off x="11762126" y="5757185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3:30 PM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A5F4F8D-0647-9AB0-2163-0969578D3CAD}"/>
                </a:ext>
              </a:extLst>
            </p:cNvPr>
            <p:cNvSpPr txBox="1"/>
            <p:nvPr/>
          </p:nvSpPr>
          <p:spPr>
            <a:xfrm>
              <a:off x="11762126" y="5932190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4:00 PM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24E4365-8BE5-D7CC-C0AA-D21175BFC99E}"/>
                </a:ext>
              </a:extLst>
            </p:cNvPr>
            <p:cNvSpPr txBox="1"/>
            <p:nvPr/>
          </p:nvSpPr>
          <p:spPr>
            <a:xfrm>
              <a:off x="11762126" y="6109420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4:30 PM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F147532-8D03-79AD-5C90-095AC82EED01}"/>
                </a:ext>
              </a:extLst>
            </p:cNvPr>
            <p:cNvSpPr txBox="1"/>
            <p:nvPr/>
          </p:nvSpPr>
          <p:spPr>
            <a:xfrm>
              <a:off x="11762126" y="6283432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5:00 PM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9787FE4-EA6C-7994-F82E-642E8972F49D}"/>
                </a:ext>
              </a:extLst>
            </p:cNvPr>
            <p:cNvSpPr txBox="1"/>
            <p:nvPr/>
          </p:nvSpPr>
          <p:spPr>
            <a:xfrm>
              <a:off x="11762126" y="6460663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5:30 PM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694A50E-75C1-07AD-1A00-79029A0AD77B}"/>
                </a:ext>
              </a:extLst>
            </p:cNvPr>
            <p:cNvSpPr txBox="1"/>
            <p:nvPr/>
          </p:nvSpPr>
          <p:spPr>
            <a:xfrm>
              <a:off x="11762126" y="6632200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6:00 PM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546FEF1-CB19-E278-D821-EAD97144FB4E}"/>
                </a:ext>
              </a:extLst>
            </p:cNvPr>
            <p:cNvSpPr txBox="1"/>
            <p:nvPr/>
          </p:nvSpPr>
          <p:spPr>
            <a:xfrm>
              <a:off x="11762126" y="6809431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6:30 PM</a:t>
              </a:r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10E0EB97-0719-8BE3-7039-285955D4A33B}"/>
              </a:ext>
            </a:extLst>
          </p:cNvPr>
          <p:cNvSpPr/>
          <p:nvPr/>
        </p:nvSpPr>
        <p:spPr>
          <a:xfrm>
            <a:off x="1287018" y="2081646"/>
            <a:ext cx="1313993" cy="4042063"/>
          </a:xfrm>
          <a:prstGeom prst="rect">
            <a:avLst/>
          </a:prstGeom>
          <a:solidFill>
            <a:schemeClr val="bg1">
              <a:lumMod val="8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A7FD4E9-652E-8503-4AFF-31F3468FD028}"/>
              </a:ext>
            </a:extLst>
          </p:cNvPr>
          <p:cNvSpPr/>
          <p:nvPr/>
        </p:nvSpPr>
        <p:spPr>
          <a:xfrm>
            <a:off x="3915003" y="2081646"/>
            <a:ext cx="1313993" cy="4042063"/>
          </a:xfrm>
          <a:prstGeom prst="rect">
            <a:avLst/>
          </a:prstGeom>
          <a:solidFill>
            <a:schemeClr val="bg1">
              <a:lumMod val="8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2E3B6C5-C0ED-F96A-0727-215FEABADFBC}"/>
              </a:ext>
            </a:extLst>
          </p:cNvPr>
          <p:cNvSpPr/>
          <p:nvPr/>
        </p:nvSpPr>
        <p:spPr>
          <a:xfrm>
            <a:off x="6542989" y="2081646"/>
            <a:ext cx="1313993" cy="4042063"/>
          </a:xfrm>
          <a:prstGeom prst="rect">
            <a:avLst/>
          </a:prstGeom>
          <a:solidFill>
            <a:schemeClr val="bg1">
              <a:lumMod val="8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EF8D7A-D818-3688-40DC-D4E40149A94C}"/>
              </a:ext>
            </a:extLst>
          </p:cNvPr>
          <p:cNvSpPr/>
          <p:nvPr/>
        </p:nvSpPr>
        <p:spPr>
          <a:xfrm>
            <a:off x="1287018" y="2799682"/>
            <a:ext cx="1313993" cy="6566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Environmental Science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Prof. Sarah Coleman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9:00 AM – 10:30 AM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Room 204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F34D8D3-0DF4-C69A-DCA8-A957822E64D4}"/>
              </a:ext>
            </a:extLst>
          </p:cNvPr>
          <p:cNvSpPr/>
          <p:nvPr/>
        </p:nvSpPr>
        <p:spPr>
          <a:xfrm>
            <a:off x="1285253" y="4428292"/>
            <a:ext cx="1313993" cy="6566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Calculus II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Dr. Alan Rodriguez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2:00 PM – 4:00 PM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Room 315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ADCA629-B5D6-BC32-8628-A7804A6C8FE2}"/>
              </a:ext>
            </a:extLst>
          </p:cNvPr>
          <p:cNvSpPr/>
          <p:nvPr/>
        </p:nvSpPr>
        <p:spPr>
          <a:xfrm>
            <a:off x="2599246" y="2648215"/>
            <a:ext cx="1313993" cy="6566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World History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Dr. Emily Chen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8:30 AM – 10:30 AM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Room 112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5F515FD-F525-AF92-D50C-FECEA3E7602E}"/>
              </a:ext>
            </a:extLst>
          </p:cNvPr>
          <p:cNvSpPr/>
          <p:nvPr/>
        </p:nvSpPr>
        <p:spPr>
          <a:xfrm>
            <a:off x="3911472" y="3130644"/>
            <a:ext cx="1313993" cy="8184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Organic Chemistry Lab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Dr. Marcus Liu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10:00 AM – 12:30 PM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Lab 402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59AF077-091F-8196-4AD3-DDEBD14F7A22}"/>
              </a:ext>
            </a:extLst>
          </p:cNvPr>
          <p:cNvSpPr/>
          <p:nvPr/>
        </p:nvSpPr>
        <p:spPr>
          <a:xfrm>
            <a:off x="3916768" y="4270097"/>
            <a:ext cx="1313993" cy="6566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Modern Art Appreciation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Prof. Linda Foster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1:30 PM – 3:30 PM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Room 109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2841613-6E06-CFFE-242D-A9293D7465A9}"/>
              </a:ext>
            </a:extLst>
          </p:cNvPr>
          <p:cNvSpPr/>
          <p:nvPr/>
        </p:nvSpPr>
        <p:spPr>
          <a:xfrm>
            <a:off x="5224504" y="2969263"/>
            <a:ext cx="1313993" cy="6566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Principles of Economics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Dr. Robert Hayes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9:30 AM – 11:30 AM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Room 301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4297602-0E33-467E-F61A-C9FA00E8447B}"/>
              </a:ext>
            </a:extLst>
          </p:cNvPr>
          <p:cNvSpPr/>
          <p:nvPr/>
        </p:nvSpPr>
        <p:spPr>
          <a:xfrm>
            <a:off x="5224504" y="4759255"/>
            <a:ext cx="1313993" cy="8154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Computer Programming I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Prof. Natalie Brooks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3:00 PM – 5:30 PM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Room 210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7B4F9FE-C0DB-BFBD-8749-562C15A5C8EA}"/>
              </a:ext>
            </a:extLst>
          </p:cNvPr>
          <p:cNvSpPr/>
          <p:nvPr/>
        </p:nvSpPr>
        <p:spPr>
          <a:xfrm>
            <a:off x="6535926" y="2479200"/>
            <a:ext cx="1313993" cy="6566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Human Anatomy &amp; Physiology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Dr. Olivia Martinez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8:00 AM – 10:00 AM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Room 125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D2995CF-E123-69C6-29D3-0EC07802F4E5}"/>
              </a:ext>
            </a:extLst>
          </p:cNvPr>
          <p:cNvSpPr/>
          <p:nvPr/>
        </p:nvSpPr>
        <p:spPr>
          <a:xfrm>
            <a:off x="6532240" y="4276825"/>
            <a:ext cx="1313993" cy="6566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cap="all" dirty="0">
                <a:solidFill>
                  <a:schemeClr val="tx1"/>
                </a:solidFill>
              </a:rPr>
              <a:t>Public Speaking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Prof. Daniel Wright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1:30 AM – 3:30 PM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Room 217</a:t>
            </a:r>
          </a:p>
        </p:txBody>
      </p:sp>
      <p:sp>
        <p:nvSpPr>
          <p:cNvPr id="110" name="Title 109">
            <a:extLst>
              <a:ext uri="{FF2B5EF4-FFF2-40B4-BE49-F238E27FC236}">
                <a16:creationId xmlns:a16="http://schemas.microsoft.com/office/drawing/2014/main" id="{0A868AF3-7582-6108-CB2A-45DA507B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Weekly Academic Schedule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58627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F4D26-A35B-581A-7148-D8BB5B2C3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0D4CDDB-C205-18C3-3643-023568239ED1}"/>
              </a:ext>
            </a:extLst>
          </p:cNvPr>
          <p:cNvGrpSpPr/>
          <p:nvPr/>
        </p:nvGrpSpPr>
        <p:grpSpPr>
          <a:xfrm>
            <a:off x="522143" y="1261186"/>
            <a:ext cx="8099714" cy="651443"/>
            <a:chOff x="696191" y="902537"/>
            <a:chExt cx="10799618" cy="65116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1E46725-EC50-F214-BF37-69E468BA2B7E}"/>
                </a:ext>
              </a:extLst>
            </p:cNvPr>
            <p:cNvSpPr/>
            <p:nvPr/>
          </p:nvSpPr>
          <p:spPr>
            <a:xfrm>
              <a:off x="696191" y="902537"/>
              <a:ext cx="10799618" cy="6511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373EA04D-6F08-0E38-E624-8396902CFCCF}"/>
                </a:ext>
              </a:extLst>
            </p:cNvPr>
            <p:cNvSpPr/>
            <p:nvPr/>
          </p:nvSpPr>
          <p:spPr>
            <a:xfrm>
              <a:off x="1716024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35E75E27-1285-D97A-DE2A-AEEA531444BB}"/>
                </a:ext>
              </a:extLst>
            </p:cNvPr>
            <p:cNvSpPr/>
            <p:nvPr/>
          </p:nvSpPr>
          <p:spPr>
            <a:xfrm>
              <a:off x="5220004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D66F5969-3910-6FEE-B847-5114E9FDE118}"/>
                </a:ext>
              </a:extLst>
            </p:cNvPr>
            <p:cNvSpPr/>
            <p:nvPr/>
          </p:nvSpPr>
          <p:spPr>
            <a:xfrm>
              <a:off x="8723986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A86527-AB5B-2285-D7D4-B2FD3AEF7A5E}"/>
                </a:ext>
              </a:extLst>
            </p:cNvPr>
            <p:cNvSpPr txBox="1"/>
            <p:nvPr/>
          </p:nvSpPr>
          <p:spPr>
            <a:xfrm>
              <a:off x="2159850" y="981897"/>
              <a:ext cx="925895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Mon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3060E27-A600-ABA3-DECB-F8147EEA078A}"/>
                </a:ext>
              </a:extLst>
            </p:cNvPr>
            <p:cNvSpPr txBox="1"/>
            <p:nvPr/>
          </p:nvSpPr>
          <p:spPr>
            <a:xfrm>
              <a:off x="4043173" y="981897"/>
              <a:ext cx="748496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TUE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E5919B3-D9FB-B5BE-8390-9FF470DB3C6C}"/>
                </a:ext>
              </a:extLst>
            </p:cNvPr>
            <p:cNvSpPr txBox="1"/>
            <p:nvPr/>
          </p:nvSpPr>
          <p:spPr>
            <a:xfrm>
              <a:off x="5750167" y="981897"/>
              <a:ext cx="870324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WED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578D59A-96F5-6ABA-599F-E1B765A24205}"/>
                </a:ext>
              </a:extLst>
            </p:cNvPr>
            <p:cNvSpPr txBox="1"/>
            <p:nvPr/>
          </p:nvSpPr>
          <p:spPr>
            <a:xfrm>
              <a:off x="7577387" y="981897"/>
              <a:ext cx="793380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THU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6964A45-037B-09E1-29FD-B551D1B68EC6}"/>
                </a:ext>
              </a:extLst>
            </p:cNvPr>
            <p:cNvSpPr txBox="1"/>
            <p:nvPr/>
          </p:nvSpPr>
          <p:spPr>
            <a:xfrm>
              <a:off x="9327661" y="981897"/>
              <a:ext cx="641629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b="1" cap="all" dirty="0"/>
                <a:t>FRI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8A8DBC8-2371-04D1-51D3-E4A87145913D}"/>
              </a:ext>
            </a:extLst>
          </p:cNvPr>
          <p:cNvSpPr/>
          <p:nvPr/>
        </p:nvSpPr>
        <p:spPr>
          <a:xfrm>
            <a:off x="522143" y="2081646"/>
            <a:ext cx="8099714" cy="4042064"/>
          </a:xfrm>
          <a:prstGeom prst="roundRect">
            <a:avLst>
              <a:gd name="adj" fmla="val 29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26F93A2-BD31-E37B-1CC4-4B4A221F9C9D}"/>
              </a:ext>
            </a:extLst>
          </p:cNvPr>
          <p:cNvGrpSpPr/>
          <p:nvPr/>
        </p:nvGrpSpPr>
        <p:grpSpPr>
          <a:xfrm>
            <a:off x="1288784" y="2479200"/>
            <a:ext cx="6566433" cy="3415975"/>
            <a:chOff x="1288784" y="2479200"/>
            <a:chExt cx="6566433" cy="3415975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6E3C530-5AD0-CA42-F18D-F9B4CAE8557A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2479200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E51346E-382F-527F-62A0-5CA9987A7F48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2804923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0FF1254-AD6C-52FB-4630-E6AC5B410BA3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130644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D6F1D68-3B68-0157-C779-A61FB9D7498F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456366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BDD924E-89DC-5237-C8AC-4B1E79C2A9EE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782088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5C992F5-7456-C483-CA69-8D6130149243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107809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E65406A-29F5-EDD7-BF06-C956B359D62F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433531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F1ABD57-9467-0580-B68B-C3EEA4027848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2648215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2C478DE-05C0-BF16-D362-3E71B66B3456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2973937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73C74F3-1CBF-B2ED-7CDF-55FAF88B206A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299659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2F0EE8A-390F-0C6C-88B6-EAA7C1A5F7AD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625381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0EF914A-F4E6-7A41-B59A-C6864CB89110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3951103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CD0DC71-12BC-32C1-4108-356966BC868B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276824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A301A6C-8472-CA0F-0E17-37215F98A650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602546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7098031-575A-5DB8-F46B-C376A03EA584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759255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8A18F3E-658E-6631-E438-D75FBFED31C8}"/>
                </a:ext>
              </a:extLst>
            </p:cNvPr>
            <p:cNvCxnSpPr>
              <a:cxnSpLocks/>
            </p:cNvCxnSpPr>
            <p:nvPr/>
          </p:nvCxnSpPr>
          <p:spPr>
            <a:xfrm>
              <a:off x="1288784" y="4928270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5D474D9-C16B-1E40-E1F1-0015B32E79B0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082921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203E3D9-E2E1-2DAB-A93A-86455D436913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251937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2A0961E-6A4F-14D5-D4AE-79A161C53F93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405678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D7F38DA-646A-BE91-6E0B-D647A25066B6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574693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193C9FF-0721-B508-6733-07C7A9A028CA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726161"/>
              <a:ext cx="6515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5165D50-B94E-4CE6-4AAA-117D781E19F9}"/>
                </a:ext>
              </a:extLst>
            </p:cNvPr>
            <p:cNvCxnSpPr>
              <a:cxnSpLocks/>
            </p:cNvCxnSpPr>
            <p:nvPr/>
          </p:nvCxnSpPr>
          <p:spPr>
            <a:xfrm>
              <a:off x="1339484" y="5895175"/>
              <a:ext cx="6515733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75378F27-B7D4-069D-BE74-7BBA6DC4F5FE}"/>
              </a:ext>
            </a:extLst>
          </p:cNvPr>
          <p:cNvSpPr/>
          <p:nvPr/>
        </p:nvSpPr>
        <p:spPr>
          <a:xfrm>
            <a:off x="1287018" y="2081646"/>
            <a:ext cx="1313993" cy="4042063"/>
          </a:xfrm>
          <a:prstGeom prst="rect">
            <a:avLst/>
          </a:prstGeom>
          <a:solidFill>
            <a:schemeClr val="bg1">
              <a:lumMod val="8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CCCEA21-C207-F0DC-B777-56F51B67D098}"/>
              </a:ext>
            </a:extLst>
          </p:cNvPr>
          <p:cNvSpPr/>
          <p:nvPr/>
        </p:nvSpPr>
        <p:spPr>
          <a:xfrm>
            <a:off x="3915003" y="2081646"/>
            <a:ext cx="1313993" cy="4042063"/>
          </a:xfrm>
          <a:prstGeom prst="rect">
            <a:avLst/>
          </a:prstGeom>
          <a:solidFill>
            <a:schemeClr val="bg1">
              <a:lumMod val="8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8313E8C-DFF5-3AC3-3748-1BF9675C2108}"/>
              </a:ext>
            </a:extLst>
          </p:cNvPr>
          <p:cNvSpPr/>
          <p:nvPr/>
        </p:nvSpPr>
        <p:spPr>
          <a:xfrm>
            <a:off x="6542989" y="2081646"/>
            <a:ext cx="1313993" cy="4042063"/>
          </a:xfrm>
          <a:prstGeom prst="rect">
            <a:avLst/>
          </a:prstGeom>
          <a:solidFill>
            <a:schemeClr val="bg1">
              <a:lumMod val="8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0" name="Title 109">
            <a:extLst>
              <a:ext uri="{FF2B5EF4-FFF2-40B4-BE49-F238E27FC236}">
                <a16:creationId xmlns:a16="http://schemas.microsoft.com/office/drawing/2014/main" id="{9799BA74-A3E9-5C10-4CA6-374E401BE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Weekly Academic Schedule – Slide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31E710-CDCF-865A-B50A-CA817C0BE34F}"/>
              </a:ext>
            </a:extLst>
          </p:cNvPr>
          <p:cNvGrpSpPr/>
          <p:nvPr/>
        </p:nvGrpSpPr>
        <p:grpSpPr>
          <a:xfrm>
            <a:off x="667659" y="2127188"/>
            <a:ext cx="587020" cy="3950983"/>
            <a:chOff x="1055626" y="1746742"/>
            <a:chExt cx="782694" cy="429969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F3DC48F-1F88-E863-23FC-5E76AF333132}"/>
                </a:ext>
              </a:extLst>
            </p:cNvPr>
            <p:cNvSpPr txBox="1"/>
            <p:nvPr/>
          </p:nvSpPr>
          <p:spPr>
            <a:xfrm>
              <a:off x="1055626" y="2455683"/>
              <a:ext cx="71430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9:00 AM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FB68E95-6EEF-E502-2A54-D0EF953B9294}"/>
                </a:ext>
              </a:extLst>
            </p:cNvPr>
            <p:cNvSpPr txBox="1"/>
            <p:nvPr/>
          </p:nvSpPr>
          <p:spPr>
            <a:xfrm>
              <a:off x="1055626" y="2632918"/>
              <a:ext cx="71430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9:30 AM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77870FF-FEFF-3D76-4245-F4E9064CC264}"/>
                </a:ext>
              </a:extLst>
            </p:cNvPr>
            <p:cNvSpPr txBox="1"/>
            <p:nvPr/>
          </p:nvSpPr>
          <p:spPr>
            <a:xfrm>
              <a:off x="1055626" y="2810152"/>
              <a:ext cx="78269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10:00 AM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E5949BC-59B3-FB40-84DB-7039407AF67C}"/>
                </a:ext>
              </a:extLst>
            </p:cNvPr>
            <p:cNvSpPr txBox="1"/>
            <p:nvPr/>
          </p:nvSpPr>
          <p:spPr>
            <a:xfrm>
              <a:off x="1055626" y="2987387"/>
              <a:ext cx="78269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10:30 AM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070ABE-985C-E478-61AA-C4FE8764544C}"/>
                </a:ext>
              </a:extLst>
            </p:cNvPr>
            <p:cNvSpPr txBox="1"/>
            <p:nvPr/>
          </p:nvSpPr>
          <p:spPr>
            <a:xfrm>
              <a:off x="1055626" y="3164623"/>
              <a:ext cx="78269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11:00 AM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036781-F89D-6937-012F-E5622D4FD314}"/>
                </a:ext>
              </a:extLst>
            </p:cNvPr>
            <p:cNvSpPr txBox="1"/>
            <p:nvPr/>
          </p:nvSpPr>
          <p:spPr>
            <a:xfrm>
              <a:off x="1055626" y="3341860"/>
              <a:ext cx="78269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11:30 AM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FEC6477-7368-AAF8-806F-BCB1566A0196}"/>
                </a:ext>
              </a:extLst>
            </p:cNvPr>
            <p:cNvSpPr txBox="1"/>
            <p:nvPr/>
          </p:nvSpPr>
          <p:spPr>
            <a:xfrm>
              <a:off x="1055626" y="3519094"/>
              <a:ext cx="774145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12:00 PM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81F83DB-B9E5-6FC4-7D99-9F268592EBC0}"/>
                </a:ext>
              </a:extLst>
            </p:cNvPr>
            <p:cNvSpPr txBox="1"/>
            <p:nvPr/>
          </p:nvSpPr>
          <p:spPr>
            <a:xfrm>
              <a:off x="1055626" y="3696328"/>
              <a:ext cx="774145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12:30 PM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DAAC7D7-2734-9914-03AB-7F7382016982}"/>
                </a:ext>
              </a:extLst>
            </p:cNvPr>
            <p:cNvSpPr txBox="1"/>
            <p:nvPr/>
          </p:nvSpPr>
          <p:spPr>
            <a:xfrm>
              <a:off x="1055626" y="3873563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1:00 PM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26737CC-9820-0AC7-B802-D7C8946FA926}"/>
                </a:ext>
              </a:extLst>
            </p:cNvPr>
            <p:cNvSpPr txBox="1"/>
            <p:nvPr/>
          </p:nvSpPr>
          <p:spPr>
            <a:xfrm>
              <a:off x="1055626" y="4050799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1:30 PM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48064BC-7324-F50F-F8E0-501450879181}"/>
                </a:ext>
              </a:extLst>
            </p:cNvPr>
            <p:cNvSpPr txBox="1"/>
            <p:nvPr/>
          </p:nvSpPr>
          <p:spPr>
            <a:xfrm>
              <a:off x="1055626" y="4228034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2:00 PM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3FC48E5-B21A-2861-1B1C-AA7F5328A57E}"/>
                </a:ext>
              </a:extLst>
            </p:cNvPr>
            <p:cNvSpPr txBox="1"/>
            <p:nvPr/>
          </p:nvSpPr>
          <p:spPr>
            <a:xfrm>
              <a:off x="1055626" y="4405271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2:30 PM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AF71BBF-6A70-D24E-8ABA-CD6ACF867997}"/>
                </a:ext>
              </a:extLst>
            </p:cNvPr>
            <p:cNvSpPr txBox="1"/>
            <p:nvPr/>
          </p:nvSpPr>
          <p:spPr>
            <a:xfrm>
              <a:off x="1055626" y="2101211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8:00 AM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7DA2660-9CD7-B90A-F97C-5153F970EE58}"/>
                </a:ext>
              </a:extLst>
            </p:cNvPr>
            <p:cNvSpPr txBox="1"/>
            <p:nvPr/>
          </p:nvSpPr>
          <p:spPr>
            <a:xfrm>
              <a:off x="1055626" y="2278448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8:30 AM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1524350-9AD9-86E6-4AB5-73175E8A485B}"/>
                </a:ext>
              </a:extLst>
            </p:cNvPr>
            <p:cNvSpPr txBox="1"/>
            <p:nvPr/>
          </p:nvSpPr>
          <p:spPr>
            <a:xfrm>
              <a:off x="1055626" y="1746742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7:00 AM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3FE6808-FA85-29A6-0655-B641C06491F1}"/>
                </a:ext>
              </a:extLst>
            </p:cNvPr>
            <p:cNvSpPr txBox="1"/>
            <p:nvPr/>
          </p:nvSpPr>
          <p:spPr>
            <a:xfrm>
              <a:off x="1055626" y="1923977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7:30 AM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58D9D62-0D72-6667-6421-0AD37EB50855}"/>
                </a:ext>
              </a:extLst>
            </p:cNvPr>
            <p:cNvSpPr txBox="1"/>
            <p:nvPr/>
          </p:nvSpPr>
          <p:spPr>
            <a:xfrm>
              <a:off x="1055626" y="4582505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3:00 PM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20AF6EE-9A90-1F24-8BB6-B928A8320981}"/>
                </a:ext>
              </a:extLst>
            </p:cNvPr>
            <p:cNvSpPr txBox="1"/>
            <p:nvPr/>
          </p:nvSpPr>
          <p:spPr>
            <a:xfrm>
              <a:off x="1055626" y="4759735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3:30 PM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5EB224C-0FBE-60C7-D4F2-FBC6D78293BB}"/>
                </a:ext>
              </a:extLst>
            </p:cNvPr>
            <p:cNvSpPr txBox="1"/>
            <p:nvPr/>
          </p:nvSpPr>
          <p:spPr>
            <a:xfrm>
              <a:off x="1055626" y="4934740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4:00 PM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AB3BA5B-A4F6-681B-BA80-76BE572DB44F}"/>
                </a:ext>
              </a:extLst>
            </p:cNvPr>
            <p:cNvSpPr txBox="1"/>
            <p:nvPr/>
          </p:nvSpPr>
          <p:spPr>
            <a:xfrm>
              <a:off x="1055626" y="5111970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4:30 PM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D081F6B-4F77-C1E3-CF16-9D51F7375E06}"/>
                </a:ext>
              </a:extLst>
            </p:cNvPr>
            <p:cNvSpPr txBox="1"/>
            <p:nvPr/>
          </p:nvSpPr>
          <p:spPr>
            <a:xfrm>
              <a:off x="1055626" y="5285982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5:00 PM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36A9BF2-4800-9FE7-64CE-FCC60E4A414E}"/>
                </a:ext>
              </a:extLst>
            </p:cNvPr>
            <p:cNvSpPr txBox="1"/>
            <p:nvPr/>
          </p:nvSpPr>
          <p:spPr>
            <a:xfrm>
              <a:off x="1055626" y="5463213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5:30 PM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068DE6C-1437-EA1B-0B67-1B9E5D44C521}"/>
                </a:ext>
              </a:extLst>
            </p:cNvPr>
            <p:cNvSpPr txBox="1"/>
            <p:nvPr/>
          </p:nvSpPr>
          <p:spPr>
            <a:xfrm>
              <a:off x="1055626" y="5634750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6:00 PM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DBF5E8B4-28E9-F126-5DAC-0C6D102590ED}"/>
                </a:ext>
              </a:extLst>
            </p:cNvPr>
            <p:cNvSpPr txBox="1"/>
            <p:nvPr/>
          </p:nvSpPr>
          <p:spPr>
            <a:xfrm>
              <a:off x="1055626" y="5811981"/>
              <a:ext cx="705750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6:30 PM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2F6D880-4D2E-86A4-8AE2-74B99CB21F82}"/>
              </a:ext>
            </a:extLst>
          </p:cNvPr>
          <p:cNvGrpSpPr/>
          <p:nvPr/>
        </p:nvGrpSpPr>
        <p:grpSpPr>
          <a:xfrm>
            <a:off x="7893444" y="2127188"/>
            <a:ext cx="587020" cy="3950983"/>
            <a:chOff x="11696403" y="2744192"/>
            <a:chExt cx="782693" cy="4299698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FF83F504-F4E1-1C90-4CAE-C9A2FEB4B3AE}"/>
                </a:ext>
              </a:extLst>
            </p:cNvPr>
            <p:cNvSpPr txBox="1"/>
            <p:nvPr/>
          </p:nvSpPr>
          <p:spPr>
            <a:xfrm>
              <a:off x="11754111" y="3453133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9:00 AM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BA870EB-A9AD-C278-3254-178185407B45}"/>
                </a:ext>
              </a:extLst>
            </p:cNvPr>
            <p:cNvSpPr txBox="1"/>
            <p:nvPr/>
          </p:nvSpPr>
          <p:spPr>
            <a:xfrm>
              <a:off x="11754111" y="3630368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9:30 AM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0C8DE25-922E-E04E-C059-7311DF71E6DC}"/>
                </a:ext>
              </a:extLst>
            </p:cNvPr>
            <p:cNvSpPr txBox="1"/>
            <p:nvPr/>
          </p:nvSpPr>
          <p:spPr>
            <a:xfrm>
              <a:off x="11696403" y="3807602"/>
              <a:ext cx="782693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10:00 AM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446117D-C4AD-7622-2B53-8344FEA9825F}"/>
                </a:ext>
              </a:extLst>
            </p:cNvPr>
            <p:cNvSpPr txBox="1"/>
            <p:nvPr/>
          </p:nvSpPr>
          <p:spPr>
            <a:xfrm>
              <a:off x="11696403" y="3984837"/>
              <a:ext cx="782693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10:30 AM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5F9956B-9A29-F743-90D1-5A742829A7CC}"/>
                </a:ext>
              </a:extLst>
            </p:cNvPr>
            <p:cNvSpPr txBox="1"/>
            <p:nvPr/>
          </p:nvSpPr>
          <p:spPr>
            <a:xfrm>
              <a:off x="11696403" y="4162073"/>
              <a:ext cx="782693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11:00 AM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782343FD-E711-61FB-3D05-9CFBA842DDA3}"/>
                </a:ext>
              </a:extLst>
            </p:cNvPr>
            <p:cNvSpPr txBox="1"/>
            <p:nvPr/>
          </p:nvSpPr>
          <p:spPr>
            <a:xfrm>
              <a:off x="11696403" y="4339310"/>
              <a:ext cx="782693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11:30 AM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45A88A6-992E-E346-B60D-E220FD601F6D}"/>
                </a:ext>
              </a:extLst>
            </p:cNvPr>
            <p:cNvSpPr txBox="1"/>
            <p:nvPr/>
          </p:nvSpPr>
          <p:spPr>
            <a:xfrm>
              <a:off x="11704418" y="4516544"/>
              <a:ext cx="77414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12:00 PM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E5D17B2-3371-312D-E8E4-CF9204F89689}"/>
                </a:ext>
              </a:extLst>
            </p:cNvPr>
            <p:cNvSpPr txBox="1"/>
            <p:nvPr/>
          </p:nvSpPr>
          <p:spPr>
            <a:xfrm>
              <a:off x="11704418" y="4693778"/>
              <a:ext cx="774144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12:30 PM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C20659B-504F-FD10-3D04-615746A1A980}"/>
                </a:ext>
              </a:extLst>
            </p:cNvPr>
            <p:cNvSpPr txBox="1"/>
            <p:nvPr/>
          </p:nvSpPr>
          <p:spPr>
            <a:xfrm>
              <a:off x="11762126" y="4871013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1:00 PM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431199B-DF94-5E15-B3F0-B0E28AEB2199}"/>
                </a:ext>
              </a:extLst>
            </p:cNvPr>
            <p:cNvSpPr txBox="1"/>
            <p:nvPr/>
          </p:nvSpPr>
          <p:spPr>
            <a:xfrm>
              <a:off x="11762126" y="5048249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1:30 PM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557AC4B-B99C-2D13-654C-3F4F543E0749}"/>
                </a:ext>
              </a:extLst>
            </p:cNvPr>
            <p:cNvSpPr txBox="1"/>
            <p:nvPr/>
          </p:nvSpPr>
          <p:spPr>
            <a:xfrm>
              <a:off x="11762126" y="5225484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2:00 PM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04C672B0-6C97-6ECB-C878-48E85E54585B}"/>
                </a:ext>
              </a:extLst>
            </p:cNvPr>
            <p:cNvSpPr txBox="1"/>
            <p:nvPr/>
          </p:nvSpPr>
          <p:spPr>
            <a:xfrm>
              <a:off x="11762126" y="5402721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2:30 PM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5D2EB8A-5E62-E328-3B3E-5F3964426CC7}"/>
                </a:ext>
              </a:extLst>
            </p:cNvPr>
            <p:cNvSpPr txBox="1"/>
            <p:nvPr/>
          </p:nvSpPr>
          <p:spPr>
            <a:xfrm>
              <a:off x="11754111" y="3098661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8:00 AM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461A92B3-2658-369C-6923-5F32E6F552F3}"/>
                </a:ext>
              </a:extLst>
            </p:cNvPr>
            <p:cNvSpPr txBox="1"/>
            <p:nvPr/>
          </p:nvSpPr>
          <p:spPr>
            <a:xfrm>
              <a:off x="11754111" y="3275898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8:30 AM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FFF3D23-2A09-F036-63DD-D267A6EE443A}"/>
                </a:ext>
              </a:extLst>
            </p:cNvPr>
            <p:cNvSpPr txBox="1"/>
            <p:nvPr/>
          </p:nvSpPr>
          <p:spPr>
            <a:xfrm>
              <a:off x="11754111" y="2744192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7:00 AM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F7668538-C581-79BC-4529-D8C0159871F7}"/>
                </a:ext>
              </a:extLst>
            </p:cNvPr>
            <p:cNvSpPr txBox="1"/>
            <p:nvPr/>
          </p:nvSpPr>
          <p:spPr>
            <a:xfrm>
              <a:off x="11754111" y="2921427"/>
              <a:ext cx="71429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7:30 AM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B99F6610-6DFD-8E43-D915-D1D60FE111FF}"/>
                </a:ext>
              </a:extLst>
            </p:cNvPr>
            <p:cNvSpPr txBox="1"/>
            <p:nvPr/>
          </p:nvSpPr>
          <p:spPr>
            <a:xfrm>
              <a:off x="11762126" y="5579955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3:00 PM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7CAD2497-EFAC-AA30-E0B8-078DEED1DFFD}"/>
                </a:ext>
              </a:extLst>
            </p:cNvPr>
            <p:cNvSpPr txBox="1"/>
            <p:nvPr/>
          </p:nvSpPr>
          <p:spPr>
            <a:xfrm>
              <a:off x="11762126" y="5757185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3:30 PM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4EA1B5D0-9A53-8E7C-2836-C61EE6B4F7EA}"/>
                </a:ext>
              </a:extLst>
            </p:cNvPr>
            <p:cNvSpPr txBox="1"/>
            <p:nvPr/>
          </p:nvSpPr>
          <p:spPr>
            <a:xfrm>
              <a:off x="11762126" y="5932190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4:00 PM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91BC523E-8836-6DAA-E45A-8307557FA7F6}"/>
                </a:ext>
              </a:extLst>
            </p:cNvPr>
            <p:cNvSpPr txBox="1"/>
            <p:nvPr/>
          </p:nvSpPr>
          <p:spPr>
            <a:xfrm>
              <a:off x="11762126" y="6109420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4:30 PM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E24D149-69BA-4AA4-5CC6-74E3A2F756D2}"/>
                </a:ext>
              </a:extLst>
            </p:cNvPr>
            <p:cNvSpPr txBox="1"/>
            <p:nvPr/>
          </p:nvSpPr>
          <p:spPr>
            <a:xfrm>
              <a:off x="11762126" y="6283432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5:00 PM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ECA8A46D-11DD-2AFC-9149-917D75442E96}"/>
                </a:ext>
              </a:extLst>
            </p:cNvPr>
            <p:cNvSpPr txBox="1"/>
            <p:nvPr/>
          </p:nvSpPr>
          <p:spPr>
            <a:xfrm>
              <a:off x="11762126" y="6460663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5:30 PM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D23987B2-24C7-4D3B-13FE-F84EB5F6514E}"/>
                </a:ext>
              </a:extLst>
            </p:cNvPr>
            <p:cNvSpPr txBox="1"/>
            <p:nvPr/>
          </p:nvSpPr>
          <p:spPr>
            <a:xfrm>
              <a:off x="11762126" y="6632200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/>
                <a:t>6:00 PM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2474B91-0246-4324-9A7E-72F63484E1A3}"/>
                </a:ext>
              </a:extLst>
            </p:cNvPr>
            <p:cNvSpPr txBox="1"/>
            <p:nvPr/>
          </p:nvSpPr>
          <p:spPr>
            <a:xfrm>
              <a:off x="11762126" y="6809431"/>
              <a:ext cx="705749" cy="23445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6:30 PM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921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10494</TotalTime>
  <Words>411</Words>
  <Application>Microsoft Office PowerPoint</Application>
  <PresentationFormat>On-screen Show (4:3)</PresentationFormat>
  <Paragraphs>165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Weekly Academic Schedule – Slide Template</vt:lpstr>
      <vt:lpstr>Weekly Academic Schedule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Academic Schedule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2025-08-13T16:22:18Z</dcterms:modified>
  <cp:category>Timelines &amp; Planning</cp:category>
</cp:coreProperties>
</file>