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ngesInfos/changesInfo1.xml" ContentType="application/vnd.ms-powerpoint.changesinfo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705" r:id="rId3"/>
  </p:sldMasterIdLst>
  <p:notesMasterIdLst>
    <p:notesMasterId r:id="rId7"/>
  </p:notesMasterIdLst>
  <p:sldIdLst>
    <p:sldId id="362" r:id="rId4"/>
    <p:sldId id="363" r:id="rId5"/>
    <p:sldId id="309" r:id="rId6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F595A6"/>
    <a:srgbClr val="CEBA8B"/>
    <a:srgbClr val="D0BA94"/>
    <a:srgbClr val="941651"/>
    <a:srgbClr val="A26700"/>
    <a:srgbClr val="FF9BA4"/>
    <a:srgbClr val="805AAB"/>
    <a:srgbClr val="254470"/>
    <a:srgbClr val="3BC7E2"/>
    <a:srgbClr val="FFDB3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775A96C0-E160-42E3-B2E9-575685157AB0}" v="1" dt="2025-06-23T16:17:24.932"/>
  </p1510:revLst>
</p1510:revInfo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0660B408-B3CF-4A94-85FC-2B1E0A45F4A2}" styleName="Dark Style 2 - Accent 1/Accent 2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1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2"/>
          </a:solidFill>
        </a:fill>
      </a:tcStyle>
    </a:firstRow>
  </a:tblStyle>
  <a:tblStyle styleId="{91EBBBCC-DAD2-459C-BE2E-F6DE35CF9A28}" styleName="Dark Style 2 - Accent 3/Accent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1791" autoAdjust="0"/>
    <p:restoredTop sz="96292" autoAdjust="0"/>
  </p:normalViewPr>
  <p:slideViewPr>
    <p:cSldViewPr snapToGrid="0" showGuides="1">
      <p:cViewPr>
        <p:scale>
          <a:sx n="100" d="100"/>
          <a:sy n="100" d="100"/>
        </p:scale>
        <p:origin x="2157" y="810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presProps" Target="presProps.xml"/><Relationship Id="rId13" Type="http://schemas.microsoft.com/office/2015/10/relationships/revisionInfo" Target="revisionInfo.xml"/><Relationship Id="rId3" Type="http://schemas.openxmlformats.org/officeDocument/2006/relationships/slideMaster" Target="slideMasters/slideMaster3.xml"/><Relationship Id="rId7" Type="http://schemas.openxmlformats.org/officeDocument/2006/relationships/notesMaster" Target="notesMasters/notesMaster1.xml"/><Relationship Id="rId12" Type="http://schemas.microsoft.com/office/2016/11/relationships/changesInfo" Target="changesInfos/changesInfo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tableStyles" Target="tableStyles.xml"/><Relationship Id="rId5" Type="http://schemas.openxmlformats.org/officeDocument/2006/relationships/slide" Target="slides/slide2.xml"/><Relationship Id="rId10" Type="http://schemas.openxmlformats.org/officeDocument/2006/relationships/theme" Target="theme/theme1.xml"/><Relationship Id="rId4" Type="http://schemas.openxmlformats.org/officeDocument/2006/relationships/slide" Target="slides/slide1.xml"/><Relationship Id="rId9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Christophe Barroche" userId="edb98ab775c6addc" providerId="LiveId" clId="{775A96C0-E160-42E3-B2E9-575685157AB0}"/>
    <pc:docChg chg="custSel addSld delSld modSld">
      <pc:chgData name="Christophe Barroche" userId="edb98ab775c6addc" providerId="LiveId" clId="{775A96C0-E160-42E3-B2E9-575685157AB0}" dt="2025-06-23T16:17:34.029" v="2" actId="700"/>
      <pc:docMkLst>
        <pc:docMk/>
      </pc:docMkLst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1818489678" sldId="308"/>
        </pc:sldMkLst>
      </pc:sldChg>
      <pc:sldChg chg="del">
        <pc:chgData name="Christophe Barroche" userId="edb98ab775c6addc" providerId="LiveId" clId="{775A96C0-E160-42E3-B2E9-575685157AB0}" dt="2025-06-23T16:17:30.220" v="1" actId="47"/>
        <pc:sldMkLst>
          <pc:docMk/>
          <pc:sldMk cId="3533310325" sldId="311"/>
        </pc:sldMkLst>
      </pc:sldChg>
      <pc:sldChg chg="add">
        <pc:chgData name="Christophe Barroche" userId="edb98ab775c6addc" providerId="LiveId" clId="{775A96C0-E160-42E3-B2E9-575685157AB0}" dt="2025-06-23T16:17:24.917" v="0"/>
        <pc:sldMkLst>
          <pc:docMk/>
          <pc:sldMk cId="2227345063" sldId="348"/>
        </pc:sldMkLst>
      </pc:sldChg>
      <pc:sldChg chg="modSp add mod modClrScheme chgLayout">
        <pc:chgData name="Christophe Barroche" userId="edb98ab775c6addc" providerId="LiveId" clId="{775A96C0-E160-42E3-B2E9-575685157AB0}" dt="2025-06-23T16:17:34.029" v="2" actId="700"/>
        <pc:sldMkLst>
          <pc:docMk/>
          <pc:sldMk cId="2648282390" sldId="349"/>
        </pc:sldMkLst>
        <pc:spChg chg="mod ord">
          <ac:chgData name="Christophe Barroche" userId="edb98ab775c6addc" providerId="LiveId" clId="{775A96C0-E160-42E3-B2E9-575685157AB0}" dt="2025-06-23T16:17:34.029" v="2" actId="700"/>
          <ac:spMkLst>
            <pc:docMk/>
            <pc:sldMk cId="2648282390" sldId="349"/>
            <ac:spMk id="2" creationId="{2C2BFAE1-45D3-4B3B-81D2-0BF25FA84FB8}"/>
          </ac:spMkLst>
        </pc:spChg>
      </pc:sldChg>
    </pc:docChg>
  </pc:docChgLst>
</pc:chgInfo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8/13/2025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1E4268AB-9903-0F69-1D52-9E32F5B836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E25BD533-881B-7A00-6194-C49E52446A4B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5141F552-BC13-C844-E751-C2DA400F91E7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AD281674-1C51-8097-A386-26D9D9865942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6558487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5E153963-5032-0230-095C-F05D83F9821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>
            <a:extLst>
              <a:ext uri="{FF2B5EF4-FFF2-40B4-BE49-F238E27FC236}">
                <a16:creationId xmlns:a16="http://schemas.microsoft.com/office/drawing/2014/main" id="{8F79B8EF-E8E4-763E-A078-E0185B374B19}"/>
              </a:ext>
            </a:extLst>
          </p:cNvPr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>
            <a:extLst>
              <a:ext uri="{FF2B5EF4-FFF2-40B4-BE49-F238E27FC236}">
                <a16:creationId xmlns:a16="http://schemas.microsoft.com/office/drawing/2014/main" id="{C3B973C0-A6F0-E734-9084-674613C3E9F6}"/>
              </a:ext>
            </a:extLst>
          </p:cNvPr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7658C26-25FB-6825-6C9A-A0CD1A275D97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47014684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685800" y="1143000"/>
            <a:ext cx="5486400" cy="30861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Free Templates &amp; Infographics for PowerPoint and Google Slides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B68D2766-C49B-4C1A-9FEE-6F146754B02B}" type="slidenum">
              <a:rPr kumimoji="0" lang="en-US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3</a:t>
            </a:fld>
            <a:endParaRPr kumimoji="0" lang="en-US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8200" y="163481"/>
            <a:ext cx="1135380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>
            <a:extLst>
              <a:ext uri="{FF2B5EF4-FFF2-40B4-BE49-F238E27FC236}">
                <a16:creationId xmlns:a16="http://schemas.microsoft.com/office/drawing/2014/main" id="{91F0C052-A5D5-A3A7-5015-B8AD6BFA38B5}"/>
              </a:ext>
            </a:extLst>
          </p:cNvPr>
          <p:cNvSpPr txBox="1"/>
          <p:nvPr userDrawn="1"/>
        </p:nvSpPr>
        <p:spPr>
          <a:xfrm>
            <a:off x="667330" y="550033"/>
            <a:ext cx="21071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>
                <a:solidFill>
                  <a:schemeClr val="bg1">
                    <a:alpha val="40157"/>
                  </a:schemeClr>
                </a:solidFill>
                <a:latin typeface="+mj-lt"/>
              </a:rPr>
              <a:t>Designed</a:t>
            </a:r>
            <a:r>
              <a:rPr lang="en-US" dirty="0">
                <a:solidFill>
                  <a:schemeClr val="bg1">
                    <a:alpha val="40157"/>
                  </a:schemeClr>
                </a:solidFill>
              </a:rPr>
              <a:t> with       by</a:t>
            </a: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E3BDC3D9-4956-070F-F72D-978CD8717498}"/>
              </a:ext>
            </a:extLst>
          </p:cNvPr>
          <p:cNvGrpSpPr/>
          <p:nvPr userDrawn="1"/>
        </p:nvGrpSpPr>
        <p:grpSpPr>
          <a:xfrm>
            <a:off x="757647" y="1021854"/>
            <a:ext cx="5325710" cy="549583"/>
            <a:chOff x="757647" y="1021854"/>
            <a:chExt cx="5325710" cy="549583"/>
          </a:xfrm>
        </p:grpSpPr>
        <p:sp>
          <p:nvSpPr>
            <p:cNvPr id="7" name="Shape">
              <a:extLst>
                <a:ext uri="{FF2B5EF4-FFF2-40B4-BE49-F238E27FC236}">
                  <a16:creationId xmlns:a16="http://schemas.microsoft.com/office/drawing/2014/main" id="{F1B15682-086B-6549-3383-789D334FDAC4}"/>
                </a:ext>
              </a:extLst>
            </p:cNvPr>
            <p:cNvSpPr/>
            <p:nvPr userDrawn="1"/>
          </p:nvSpPr>
          <p:spPr>
            <a:xfrm>
              <a:off x="757647" y="1022945"/>
              <a:ext cx="4193833" cy="548492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0" y="2662"/>
                  </a:moveTo>
                  <a:lnTo>
                    <a:pt x="882" y="2662"/>
                  </a:lnTo>
                  <a:cubicBezTo>
                    <a:pt x="1028" y="2662"/>
                    <a:pt x="1163" y="2791"/>
                    <a:pt x="1280" y="3049"/>
                  </a:cubicBezTo>
                  <a:cubicBezTo>
                    <a:pt x="1398" y="3307"/>
                    <a:pt x="1500" y="3693"/>
                    <a:pt x="1584" y="4165"/>
                  </a:cubicBezTo>
                  <a:cubicBezTo>
                    <a:pt x="1668" y="4638"/>
                    <a:pt x="1730" y="5239"/>
                    <a:pt x="1775" y="5969"/>
                  </a:cubicBezTo>
                  <a:cubicBezTo>
                    <a:pt x="1820" y="6656"/>
                    <a:pt x="1842" y="7472"/>
                    <a:pt x="1842" y="8374"/>
                  </a:cubicBezTo>
                  <a:cubicBezTo>
                    <a:pt x="1842" y="9447"/>
                    <a:pt x="1814" y="10392"/>
                    <a:pt x="1763" y="11165"/>
                  </a:cubicBezTo>
                  <a:cubicBezTo>
                    <a:pt x="1707" y="11938"/>
                    <a:pt x="1634" y="12625"/>
                    <a:pt x="1544" y="13140"/>
                  </a:cubicBezTo>
                  <a:cubicBezTo>
                    <a:pt x="1455" y="13656"/>
                    <a:pt x="1348" y="14042"/>
                    <a:pt x="1224" y="14300"/>
                  </a:cubicBezTo>
                  <a:cubicBezTo>
                    <a:pt x="1101" y="14557"/>
                    <a:pt x="972" y="14686"/>
                    <a:pt x="837" y="14686"/>
                  </a:cubicBezTo>
                  <a:lnTo>
                    <a:pt x="590" y="14686"/>
                  </a:lnTo>
                  <a:lnTo>
                    <a:pt x="590" y="21299"/>
                  </a:lnTo>
                  <a:lnTo>
                    <a:pt x="0" y="21299"/>
                  </a:lnTo>
                  <a:lnTo>
                    <a:pt x="0" y="2662"/>
                  </a:lnTo>
                  <a:close/>
                  <a:moveTo>
                    <a:pt x="584" y="11251"/>
                  </a:moveTo>
                  <a:lnTo>
                    <a:pt x="798" y="11251"/>
                  </a:lnTo>
                  <a:cubicBezTo>
                    <a:pt x="854" y="11251"/>
                    <a:pt x="910" y="11208"/>
                    <a:pt x="966" y="11122"/>
                  </a:cubicBezTo>
                  <a:cubicBezTo>
                    <a:pt x="1022" y="11036"/>
                    <a:pt x="1067" y="10864"/>
                    <a:pt x="1106" y="10650"/>
                  </a:cubicBezTo>
                  <a:cubicBezTo>
                    <a:pt x="1146" y="10435"/>
                    <a:pt x="1179" y="10177"/>
                    <a:pt x="1202" y="9834"/>
                  </a:cubicBezTo>
                  <a:cubicBezTo>
                    <a:pt x="1224" y="9490"/>
                    <a:pt x="1241" y="9104"/>
                    <a:pt x="1241" y="8588"/>
                  </a:cubicBezTo>
                  <a:cubicBezTo>
                    <a:pt x="1241" y="7730"/>
                    <a:pt x="1202" y="7085"/>
                    <a:pt x="1129" y="6656"/>
                  </a:cubicBezTo>
                  <a:cubicBezTo>
                    <a:pt x="1050" y="6227"/>
                    <a:pt x="955" y="6012"/>
                    <a:pt x="826" y="6012"/>
                  </a:cubicBezTo>
                  <a:lnTo>
                    <a:pt x="590" y="6012"/>
                  </a:lnTo>
                  <a:lnTo>
                    <a:pt x="590" y="11251"/>
                  </a:lnTo>
                  <a:close/>
                  <a:moveTo>
                    <a:pt x="2179" y="21256"/>
                  </a:moveTo>
                  <a:lnTo>
                    <a:pt x="2179" y="7085"/>
                  </a:lnTo>
                  <a:lnTo>
                    <a:pt x="2628" y="7085"/>
                  </a:lnTo>
                  <a:lnTo>
                    <a:pt x="2685" y="9576"/>
                  </a:lnTo>
                  <a:cubicBezTo>
                    <a:pt x="2707" y="9233"/>
                    <a:pt x="2735" y="8889"/>
                    <a:pt x="2769" y="8546"/>
                  </a:cubicBezTo>
                  <a:cubicBezTo>
                    <a:pt x="2802" y="8202"/>
                    <a:pt x="2842" y="7901"/>
                    <a:pt x="2887" y="7644"/>
                  </a:cubicBezTo>
                  <a:cubicBezTo>
                    <a:pt x="2932" y="7386"/>
                    <a:pt x="2988" y="7171"/>
                    <a:pt x="3044" y="7043"/>
                  </a:cubicBezTo>
                  <a:cubicBezTo>
                    <a:pt x="3106" y="6871"/>
                    <a:pt x="3173" y="6828"/>
                    <a:pt x="3246" y="6828"/>
                  </a:cubicBezTo>
                  <a:cubicBezTo>
                    <a:pt x="3302" y="6828"/>
                    <a:pt x="3353" y="6871"/>
                    <a:pt x="3403" y="7000"/>
                  </a:cubicBezTo>
                  <a:cubicBezTo>
                    <a:pt x="3448" y="7128"/>
                    <a:pt x="3488" y="7214"/>
                    <a:pt x="3516" y="7386"/>
                  </a:cubicBezTo>
                  <a:lnTo>
                    <a:pt x="3426" y="10779"/>
                  </a:lnTo>
                  <a:cubicBezTo>
                    <a:pt x="3398" y="10650"/>
                    <a:pt x="3364" y="10564"/>
                    <a:pt x="3319" y="10435"/>
                  </a:cubicBezTo>
                  <a:cubicBezTo>
                    <a:pt x="3274" y="10349"/>
                    <a:pt x="3224" y="10306"/>
                    <a:pt x="3156" y="10306"/>
                  </a:cubicBezTo>
                  <a:cubicBezTo>
                    <a:pt x="3038" y="10306"/>
                    <a:pt x="2937" y="10607"/>
                    <a:pt x="2859" y="11208"/>
                  </a:cubicBezTo>
                  <a:cubicBezTo>
                    <a:pt x="2780" y="11809"/>
                    <a:pt x="2741" y="12840"/>
                    <a:pt x="2741" y="14257"/>
                  </a:cubicBezTo>
                  <a:lnTo>
                    <a:pt x="2741" y="21342"/>
                  </a:lnTo>
                  <a:lnTo>
                    <a:pt x="2179" y="21342"/>
                  </a:lnTo>
                  <a:close/>
                  <a:moveTo>
                    <a:pt x="5279" y="15416"/>
                  </a:moveTo>
                  <a:lnTo>
                    <a:pt x="4083" y="15416"/>
                  </a:lnTo>
                  <a:lnTo>
                    <a:pt x="4083" y="15545"/>
                  </a:lnTo>
                  <a:cubicBezTo>
                    <a:pt x="4083" y="16533"/>
                    <a:pt x="4134" y="17263"/>
                    <a:pt x="4235" y="17692"/>
                  </a:cubicBezTo>
                  <a:cubicBezTo>
                    <a:pt x="4336" y="18165"/>
                    <a:pt x="4459" y="18379"/>
                    <a:pt x="4611" y="18379"/>
                  </a:cubicBezTo>
                  <a:cubicBezTo>
                    <a:pt x="4718" y="18379"/>
                    <a:pt x="4807" y="18293"/>
                    <a:pt x="4886" y="18165"/>
                  </a:cubicBezTo>
                  <a:cubicBezTo>
                    <a:pt x="4965" y="17993"/>
                    <a:pt x="5032" y="17821"/>
                    <a:pt x="5088" y="17606"/>
                  </a:cubicBezTo>
                  <a:lnTo>
                    <a:pt x="5195" y="20612"/>
                  </a:lnTo>
                  <a:cubicBezTo>
                    <a:pt x="5128" y="20870"/>
                    <a:pt x="5038" y="21085"/>
                    <a:pt x="4931" y="21299"/>
                  </a:cubicBezTo>
                  <a:cubicBezTo>
                    <a:pt x="4824" y="21514"/>
                    <a:pt x="4695" y="21600"/>
                    <a:pt x="4538" y="21600"/>
                  </a:cubicBezTo>
                  <a:cubicBezTo>
                    <a:pt x="4398" y="21600"/>
                    <a:pt x="4268" y="21471"/>
                    <a:pt x="4145" y="21171"/>
                  </a:cubicBezTo>
                  <a:cubicBezTo>
                    <a:pt x="4021" y="20870"/>
                    <a:pt x="3909" y="20441"/>
                    <a:pt x="3819" y="19839"/>
                  </a:cubicBezTo>
                  <a:cubicBezTo>
                    <a:pt x="3724" y="19238"/>
                    <a:pt x="3651" y="18508"/>
                    <a:pt x="3594" y="17606"/>
                  </a:cubicBezTo>
                  <a:cubicBezTo>
                    <a:pt x="3538" y="16705"/>
                    <a:pt x="3510" y="15631"/>
                    <a:pt x="3510" y="14343"/>
                  </a:cubicBezTo>
                  <a:cubicBezTo>
                    <a:pt x="3510" y="13226"/>
                    <a:pt x="3533" y="12196"/>
                    <a:pt x="3578" y="11251"/>
                  </a:cubicBezTo>
                  <a:cubicBezTo>
                    <a:pt x="3622" y="10306"/>
                    <a:pt x="3684" y="9533"/>
                    <a:pt x="3768" y="8846"/>
                  </a:cubicBezTo>
                  <a:cubicBezTo>
                    <a:pt x="3853" y="8159"/>
                    <a:pt x="3948" y="7644"/>
                    <a:pt x="4066" y="7300"/>
                  </a:cubicBezTo>
                  <a:cubicBezTo>
                    <a:pt x="4178" y="6957"/>
                    <a:pt x="4308" y="6742"/>
                    <a:pt x="4448" y="6742"/>
                  </a:cubicBezTo>
                  <a:cubicBezTo>
                    <a:pt x="4701" y="6742"/>
                    <a:pt x="4903" y="7343"/>
                    <a:pt x="5060" y="8503"/>
                  </a:cubicBezTo>
                  <a:cubicBezTo>
                    <a:pt x="5212" y="9662"/>
                    <a:pt x="5290" y="11380"/>
                    <a:pt x="5290" y="13527"/>
                  </a:cubicBezTo>
                  <a:lnTo>
                    <a:pt x="5290" y="15416"/>
                  </a:lnTo>
                  <a:close/>
                  <a:moveTo>
                    <a:pt x="4695" y="12453"/>
                  </a:moveTo>
                  <a:cubicBezTo>
                    <a:pt x="4695" y="12110"/>
                    <a:pt x="4690" y="11809"/>
                    <a:pt x="4678" y="11466"/>
                  </a:cubicBezTo>
                  <a:cubicBezTo>
                    <a:pt x="4667" y="11165"/>
                    <a:pt x="4650" y="10864"/>
                    <a:pt x="4628" y="10607"/>
                  </a:cubicBezTo>
                  <a:cubicBezTo>
                    <a:pt x="4605" y="10349"/>
                    <a:pt x="4577" y="10177"/>
                    <a:pt x="4544" y="10006"/>
                  </a:cubicBezTo>
                  <a:cubicBezTo>
                    <a:pt x="4510" y="9877"/>
                    <a:pt x="4465" y="9791"/>
                    <a:pt x="4420" y="9791"/>
                  </a:cubicBezTo>
                  <a:cubicBezTo>
                    <a:pt x="4330" y="9791"/>
                    <a:pt x="4257" y="10049"/>
                    <a:pt x="4195" y="10521"/>
                  </a:cubicBezTo>
                  <a:cubicBezTo>
                    <a:pt x="4134" y="10993"/>
                    <a:pt x="4100" y="11637"/>
                    <a:pt x="4089" y="12496"/>
                  </a:cubicBezTo>
                  <a:lnTo>
                    <a:pt x="4695" y="12453"/>
                  </a:lnTo>
                  <a:close/>
                  <a:moveTo>
                    <a:pt x="6773" y="10693"/>
                  </a:moveTo>
                  <a:cubicBezTo>
                    <a:pt x="6706" y="10435"/>
                    <a:pt x="6633" y="10220"/>
                    <a:pt x="6554" y="10091"/>
                  </a:cubicBezTo>
                  <a:cubicBezTo>
                    <a:pt x="6476" y="9963"/>
                    <a:pt x="6402" y="9877"/>
                    <a:pt x="6329" y="9877"/>
                  </a:cubicBezTo>
                  <a:cubicBezTo>
                    <a:pt x="6262" y="9877"/>
                    <a:pt x="6206" y="9963"/>
                    <a:pt x="6167" y="10134"/>
                  </a:cubicBezTo>
                  <a:cubicBezTo>
                    <a:pt x="6127" y="10306"/>
                    <a:pt x="6105" y="10564"/>
                    <a:pt x="6105" y="10864"/>
                  </a:cubicBezTo>
                  <a:cubicBezTo>
                    <a:pt x="6105" y="11208"/>
                    <a:pt x="6127" y="11466"/>
                    <a:pt x="6167" y="11723"/>
                  </a:cubicBezTo>
                  <a:cubicBezTo>
                    <a:pt x="6206" y="11938"/>
                    <a:pt x="6285" y="12196"/>
                    <a:pt x="6402" y="12453"/>
                  </a:cubicBezTo>
                  <a:lnTo>
                    <a:pt x="6520" y="12711"/>
                  </a:lnTo>
                  <a:cubicBezTo>
                    <a:pt x="6672" y="13054"/>
                    <a:pt x="6790" y="13570"/>
                    <a:pt x="6869" y="14257"/>
                  </a:cubicBezTo>
                  <a:cubicBezTo>
                    <a:pt x="6947" y="14944"/>
                    <a:pt x="6987" y="15803"/>
                    <a:pt x="6987" y="16876"/>
                  </a:cubicBezTo>
                  <a:cubicBezTo>
                    <a:pt x="6987" y="17563"/>
                    <a:pt x="6970" y="18208"/>
                    <a:pt x="6930" y="18809"/>
                  </a:cubicBezTo>
                  <a:cubicBezTo>
                    <a:pt x="6891" y="19410"/>
                    <a:pt x="6835" y="19882"/>
                    <a:pt x="6768" y="20312"/>
                  </a:cubicBezTo>
                  <a:cubicBezTo>
                    <a:pt x="6695" y="20741"/>
                    <a:pt x="6610" y="21042"/>
                    <a:pt x="6515" y="21256"/>
                  </a:cubicBezTo>
                  <a:cubicBezTo>
                    <a:pt x="6414" y="21471"/>
                    <a:pt x="6307" y="21600"/>
                    <a:pt x="6183" y="21600"/>
                  </a:cubicBezTo>
                  <a:cubicBezTo>
                    <a:pt x="6054" y="21600"/>
                    <a:pt x="5936" y="21514"/>
                    <a:pt x="5835" y="21342"/>
                  </a:cubicBezTo>
                  <a:cubicBezTo>
                    <a:pt x="5734" y="21171"/>
                    <a:pt x="5639" y="20913"/>
                    <a:pt x="5554" y="20569"/>
                  </a:cubicBezTo>
                  <a:lnTo>
                    <a:pt x="5678" y="17435"/>
                  </a:lnTo>
                  <a:cubicBezTo>
                    <a:pt x="5751" y="17735"/>
                    <a:pt x="5830" y="17950"/>
                    <a:pt x="5914" y="18165"/>
                  </a:cubicBezTo>
                  <a:cubicBezTo>
                    <a:pt x="5993" y="18336"/>
                    <a:pt x="6077" y="18465"/>
                    <a:pt x="6161" y="18465"/>
                  </a:cubicBezTo>
                  <a:cubicBezTo>
                    <a:pt x="6256" y="18465"/>
                    <a:pt x="6329" y="18336"/>
                    <a:pt x="6369" y="18122"/>
                  </a:cubicBezTo>
                  <a:cubicBezTo>
                    <a:pt x="6408" y="17907"/>
                    <a:pt x="6431" y="17649"/>
                    <a:pt x="6431" y="17349"/>
                  </a:cubicBezTo>
                  <a:cubicBezTo>
                    <a:pt x="6431" y="17177"/>
                    <a:pt x="6425" y="17005"/>
                    <a:pt x="6419" y="16876"/>
                  </a:cubicBezTo>
                  <a:cubicBezTo>
                    <a:pt x="6408" y="16748"/>
                    <a:pt x="6397" y="16619"/>
                    <a:pt x="6369" y="16490"/>
                  </a:cubicBezTo>
                  <a:cubicBezTo>
                    <a:pt x="6346" y="16361"/>
                    <a:pt x="6313" y="16275"/>
                    <a:pt x="6268" y="16146"/>
                  </a:cubicBezTo>
                  <a:cubicBezTo>
                    <a:pt x="6223" y="16017"/>
                    <a:pt x="6172" y="15889"/>
                    <a:pt x="6105" y="15760"/>
                  </a:cubicBezTo>
                  <a:lnTo>
                    <a:pt x="5987" y="15502"/>
                  </a:lnTo>
                  <a:cubicBezTo>
                    <a:pt x="5835" y="15116"/>
                    <a:pt x="5723" y="14600"/>
                    <a:pt x="5656" y="13956"/>
                  </a:cubicBezTo>
                  <a:cubicBezTo>
                    <a:pt x="5588" y="13312"/>
                    <a:pt x="5549" y="12410"/>
                    <a:pt x="5549" y="11294"/>
                  </a:cubicBezTo>
                  <a:cubicBezTo>
                    <a:pt x="5549" y="10650"/>
                    <a:pt x="5566" y="10049"/>
                    <a:pt x="5599" y="9490"/>
                  </a:cubicBezTo>
                  <a:cubicBezTo>
                    <a:pt x="5633" y="8932"/>
                    <a:pt x="5684" y="8460"/>
                    <a:pt x="5745" y="8073"/>
                  </a:cubicBezTo>
                  <a:cubicBezTo>
                    <a:pt x="5807" y="7687"/>
                    <a:pt x="5886" y="7343"/>
                    <a:pt x="5976" y="7128"/>
                  </a:cubicBezTo>
                  <a:cubicBezTo>
                    <a:pt x="6066" y="6914"/>
                    <a:pt x="6172" y="6785"/>
                    <a:pt x="6290" y="6785"/>
                  </a:cubicBezTo>
                  <a:cubicBezTo>
                    <a:pt x="6408" y="6785"/>
                    <a:pt x="6520" y="6871"/>
                    <a:pt x="6622" y="7043"/>
                  </a:cubicBezTo>
                  <a:cubicBezTo>
                    <a:pt x="6723" y="7214"/>
                    <a:pt x="6812" y="7429"/>
                    <a:pt x="6897" y="7730"/>
                  </a:cubicBezTo>
                  <a:lnTo>
                    <a:pt x="6773" y="10693"/>
                  </a:lnTo>
                  <a:close/>
                  <a:moveTo>
                    <a:pt x="8992" y="15416"/>
                  </a:moveTo>
                  <a:lnTo>
                    <a:pt x="7795" y="15416"/>
                  </a:lnTo>
                  <a:lnTo>
                    <a:pt x="7795" y="15545"/>
                  </a:lnTo>
                  <a:cubicBezTo>
                    <a:pt x="7795" y="16533"/>
                    <a:pt x="7846" y="17263"/>
                    <a:pt x="7947" y="17692"/>
                  </a:cubicBezTo>
                  <a:cubicBezTo>
                    <a:pt x="8048" y="18165"/>
                    <a:pt x="8172" y="18379"/>
                    <a:pt x="8323" y="18379"/>
                  </a:cubicBezTo>
                  <a:cubicBezTo>
                    <a:pt x="8430" y="18379"/>
                    <a:pt x="8520" y="18293"/>
                    <a:pt x="8598" y="18165"/>
                  </a:cubicBezTo>
                  <a:cubicBezTo>
                    <a:pt x="8677" y="17993"/>
                    <a:pt x="8744" y="17821"/>
                    <a:pt x="8801" y="17606"/>
                  </a:cubicBezTo>
                  <a:lnTo>
                    <a:pt x="8907" y="20612"/>
                  </a:lnTo>
                  <a:cubicBezTo>
                    <a:pt x="8840" y="20870"/>
                    <a:pt x="8750" y="21085"/>
                    <a:pt x="8643" y="21299"/>
                  </a:cubicBezTo>
                  <a:cubicBezTo>
                    <a:pt x="8537" y="21514"/>
                    <a:pt x="8407" y="21600"/>
                    <a:pt x="8250" y="21600"/>
                  </a:cubicBezTo>
                  <a:cubicBezTo>
                    <a:pt x="8110" y="21600"/>
                    <a:pt x="7981" y="21471"/>
                    <a:pt x="7857" y="21171"/>
                  </a:cubicBezTo>
                  <a:cubicBezTo>
                    <a:pt x="7734" y="20870"/>
                    <a:pt x="7621" y="20441"/>
                    <a:pt x="7531" y="19839"/>
                  </a:cubicBezTo>
                  <a:cubicBezTo>
                    <a:pt x="7436" y="19238"/>
                    <a:pt x="7363" y="18508"/>
                    <a:pt x="7307" y="17606"/>
                  </a:cubicBezTo>
                  <a:cubicBezTo>
                    <a:pt x="7251" y="16705"/>
                    <a:pt x="7222" y="15631"/>
                    <a:pt x="7222" y="14343"/>
                  </a:cubicBezTo>
                  <a:cubicBezTo>
                    <a:pt x="7222" y="13226"/>
                    <a:pt x="7245" y="12196"/>
                    <a:pt x="7290" y="11251"/>
                  </a:cubicBezTo>
                  <a:cubicBezTo>
                    <a:pt x="7335" y="10306"/>
                    <a:pt x="7397" y="9533"/>
                    <a:pt x="7481" y="8846"/>
                  </a:cubicBezTo>
                  <a:cubicBezTo>
                    <a:pt x="7565" y="8159"/>
                    <a:pt x="7661" y="7644"/>
                    <a:pt x="7778" y="7300"/>
                  </a:cubicBezTo>
                  <a:cubicBezTo>
                    <a:pt x="7891" y="6957"/>
                    <a:pt x="8020" y="6742"/>
                    <a:pt x="8160" y="6742"/>
                  </a:cubicBezTo>
                  <a:cubicBezTo>
                    <a:pt x="8413" y="6742"/>
                    <a:pt x="8615" y="7343"/>
                    <a:pt x="8773" y="8503"/>
                  </a:cubicBezTo>
                  <a:cubicBezTo>
                    <a:pt x="8924" y="9662"/>
                    <a:pt x="9003" y="11380"/>
                    <a:pt x="9003" y="13527"/>
                  </a:cubicBezTo>
                  <a:lnTo>
                    <a:pt x="9003" y="15416"/>
                  </a:lnTo>
                  <a:close/>
                  <a:moveTo>
                    <a:pt x="8413" y="12453"/>
                  </a:moveTo>
                  <a:cubicBezTo>
                    <a:pt x="8413" y="12110"/>
                    <a:pt x="8407" y="11809"/>
                    <a:pt x="8396" y="11466"/>
                  </a:cubicBezTo>
                  <a:cubicBezTo>
                    <a:pt x="8385" y="11165"/>
                    <a:pt x="8368" y="10864"/>
                    <a:pt x="8346" y="10607"/>
                  </a:cubicBezTo>
                  <a:cubicBezTo>
                    <a:pt x="8323" y="10349"/>
                    <a:pt x="8295" y="10177"/>
                    <a:pt x="8261" y="10006"/>
                  </a:cubicBezTo>
                  <a:cubicBezTo>
                    <a:pt x="8228" y="9834"/>
                    <a:pt x="8183" y="9791"/>
                    <a:pt x="8138" y="9791"/>
                  </a:cubicBezTo>
                  <a:cubicBezTo>
                    <a:pt x="8048" y="9791"/>
                    <a:pt x="7975" y="10049"/>
                    <a:pt x="7913" y="10521"/>
                  </a:cubicBezTo>
                  <a:cubicBezTo>
                    <a:pt x="7851" y="10993"/>
                    <a:pt x="7818" y="11637"/>
                    <a:pt x="7807" y="12496"/>
                  </a:cubicBezTo>
                  <a:lnTo>
                    <a:pt x="8413" y="12453"/>
                  </a:lnTo>
                  <a:close/>
                  <a:moveTo>
                    <a:pt x="9913" y="21256"/>
                  </a:moveTo>
                  <a:lnTo>
                    <a:pt x="9340" y="21256"/>
                  </a:lnTo>
                  <a:lnTo>
                    <a:pt x="9340" y="7085"/>
                  </a:lnTo>
                  <a:lnTo>
                    <a:pt x="9783" y="7085"/>
                  </a:lnTo>
                  <a:lnTo>
                    <a:pt x="9851" y="8846"/>
                  </a:lnTo>
                  <a:cubicBezTo>
                    <a:pt x="9935" y="8202"/>
                    <a:pt x="10025" y="7687"/>
                    <a:pt x="10126" y="7300"/>
                  </a:cubicBezTo>
                  <a:cubicBezTo>
                    <a:pt x="10227" y="6914"/>
                    <a:pt x="10339" y="6742"/>
                    <a:pt x="10463" y="6742"/>
                  </a:cubicBezTo>
                  <a:cubicBezTo>
                    <a:pt x="10671" y="6742"/>
                    <a:pt x="10828" y="7171"/>
                    <a:pt x="10940" y="8030"/>
                  </a:cubicBezTo>
                  <a:cubicBezTo>
                    <a:pt x="11053" y="8889"/>
                    <a:pt x="11109" y="10177"/>
                    <a:pt x="11109" y="11852"/>
                  </a:cubicBezTo>
                  <a:lnTo>
                    <a:pt x="11109" y="21214"/>
                  </a:lnTo>
                  <a:lnTo>
                    <a:pt x="10536" y="21214"/>
                  </a:lnTo>
                  <a:lnTo>
                    <a:pt x="10536" y="12281"/>
                  </a:lnTo>
                  <a:cubicBezTo>
                    <a:pt x="10536" y="11594"/>
                    <a:pt x="10514" y="11036"/>
                    <a:pt x="10474" y="10650"/>
                  </a:cubicBezTo>
                  <a:cubicBezTo>
                    <a:pt x="10429" y="10263"/>
                    <a:pt x="10368" y="10048"/>
                    <a:pt x="10289" y="10048"/>
                  </a:cubicBezTo>
                  <a:cubicBezTo>
                    <a:pt x="10227" y="10048"/>
                    <a:pt x="10160" y="10177"/>
                    <a:pt x="10092" y="10478"/>
                  </a:cubicBezTo>
                  <a:cubicBezTo>
                    <a:pt x="10025" y="10736"/>
                    <a:pt x="9963" y="11122"/>
                    <a:pt x="9913" y="11551"/>
                  </a:cubicBezTo>
                  <a:lnTo>
                    <a:pt x="9913" y="21256"/>
                  </a:lnTo>
                  <a:close/>
                  <a:moveTo>
                    <a:pt x="12687" y="10220"/>
                  </a:moveTo>
                  <a:lnTo>
                    <a:pt x="12215" y="10220"/>
                  </a:lnTo>
                  <a:lnTo>
                    <a:pt x="12215" y="16189"/>
                  </a:lnTo>
                  <a:cubicBezTo>
                    <a:pt x="12215" y="16833"/>
                    <a:pt x="12232" y="17306"/>
                    <a:pt x="12271" y="17563"/>
                  </a:cubicBezTo>
                  <a:cubicBezTo>
                    <a:pt x="12311" y="17821"/>
                    <a:pt x="12361" y="17950"/>
                    <a:pt x="12429" y="17950"/>
                  </a:cubicBezTo>
                  <a:cubicBezTo>
                    <a:pt x="12479" y="17950"/>
                    <a:pt x="12530" y="17907"/>
                    <a:pt x="12580" y="17821"/>
                  </a:cubicBezTo>
                  <a:cubicBezTo>
                    <a:pt x="12631" y="17735"/>
                    <a:pt x="12670" y="17649"/>
                    <a:pt x="12698" y="17478"/>
                  </a:cubicBezTo>
                  <a:lnTo>
                    <a:pt x="12783" y="20441"/>
                  </a:lnTo>
                  <a:cubicBezTo>
                    <a:pt x="12738" y="20612"/>
                    <a:pt x="12670" y="20784"/>
                    <a:pt x="12586" y="20956"/>
                  </a:cubicBezTo>
                  <a:cubicBezTo>
                    <a:pt x="12496" y="21128"/>
                    <a:pt x="12401" y="21213"/>
                    <a:pt x="12305" y="21213"/>
                  </a:cubicBezTo>
                  <a:cubicBezTo>
                    <a:pt x="12064" y="21213"/>
                    <a:pt x="11895" y="20870"/>
                    <a:pt x="11800" y="20140"/>
                  </a:cubicBezTo>
                  <a:cubicBezTo>
                    <a:pt x="11699" y="19453"/>
                    <a:pt x="11654" y="18379"/>
                    <a:pt x="11654" y="16919"/>
                  </a:cubicBezTo>
                  <a:lnTo>
                    <a:pt x="11654" y="10220"/>
                  </a:lnTo>
                  <a:lnTo>
                    <a:pt x="11362" y="10220"/>
                  </a:lnTo>
                  <a:lnTo>
                    <a:pt x="11362" y="7085"/>
                  </a:lnTo>
                  <a:lnTo>
                    <a:pt x="11654" y="7085"/>
                  </a:lnTo>
                  <a:lnTo>
                    <a:pt x="11654" y="2791"/>
                  </a:lnTo>
                  <a:lnTo>
                    <a:pt x="12221" y="2791"/>
                  </a:lnTo>
                  <a:lnTo>
                    <a:pt x="12221" y="7085"/>
                  </a:lnTo>
                  <a:lnTo>
                    <a:pt x="12693" y="7085"/>
                  </a:lnTo>
                  <a:lnTo>
                    <a:pt x="12693" y="10220"/>
                  </a:lnTo>
                  <a:close/>
                  <a:moveTo>
                    <a:pt x="13069" y="8331"/>
                  </a:moveTo>
                  <a:cubicBezTo>
                    <a:pt x="13176" y="7858"/>
                    <a:pt x="13294" y="7472"/>
                    <a:pt x="13428" y="7214"/>
                  </a:cubicBezTo>
                  <a:cubicBezTo>
                    <a:pt x="13563" y="6914"/>
                    <a:pt x="13698" y="6785"/>
                    <a:pt x="13833" y="6785"/>
                  </a:cubicBezTo>
                  <a:cubicBezTo>
                    <a:pt x="14063" y="6785"/>
                    <a:pt x="14243" y="7214"/>
                    <a:pt x="14383" y="8073"/>
                  </a:cubicBezTo>
                  <a:cubicBezTo>
                    <a:pt x="14524" y="8932"/>
                    <a:pt x="14591" y="10263"/>
                    <a:pt x="14591" y="12110"/>
                  </a:cubicBezTo>
                  <a:lnTo>
                    <a:pt x="14591" y="21299"/>
                  </a:lnTo>
                  <a:lnTo>
                    <a:pt x="14153" y="21299"/>
                  </a:lnTo>
                  <a:lnTo>
                    <a:pt x="14102" y="19882"/>
                  </a:lnTo>
                  <a:lnTo>
                    <a:pt x="14085" y="19882"/>
                  </a:lnTo>
                  <a:cubicBezTo>
                    <a:pt x="14035" y="20398"/>
                    <a:pt x="13962" y="20827"/>
                    <a:pt x="13872" y="21128"/>
                  </a:cubicBezTo>
                  <a:cubicBezTo>
                    <a:pt x="13782" y="21471"/>
                    <a:pt x="13676" y="21600"/>
                    <a:pt x="13552" y="21600"/>
                  </a:cubicBezTo>
                  <a:cubicBezTo>
                    <a:pt x="13445" y="21600"/>
                    <a:pt x="13355" y="21471"/>
                    <a:pt x="13277" y="21256"/>
                  </a:cubicBezTo>
                  <a:cubicBezTo>
                    <a:pt x="13198" y="21042"/>
                    <a:pt x="13131" y="20698"/>
                    <a:pt x="13080" y="20312"/>
                  </a:cubicBezTo>
                  <a:cubicBezTo>
                    <a:pt x="13030" y="19925"/>
                    <a:pt x="12990" y="19453"/>
                    <a:pt x="12962" y="18895"/>
                  </a:cubicBezTo>
                  <a:cubicBezTo>
                    <a:pt x="12934" y="18336"/>
                    <a:pt x="12923" y="17778"/>
                    <a:pt x="12923" y="17177"/>
                  </a:cubicBezTo>
                  <a:cubicBezTo>
                    <a:pt x="12923" y="16361"/>
                    <a:pt x="12945" y="15631"/>
                    <a:pt x="12996" y="15073"/>
                  </a:cubicBezTo>
                  <a:cubicBezTo>
                    <a:pt x="13041" y="14472"/>
                    <a:pt x="13108" y="13999"/>
                    <a:pt x="13187" y="13613"/>
                  </a:cubicBezTo>
                  <a:cubicBezTo>
                    <a:pt x="13266" y="13226"/>
                    <a:pt x="13361" y="12969"/>
                    <a:pt x="13473" y="12797"/>
                  </a:cubicBezTo>
                  <a:cubicBezTo>
                    <a:pt x="13580" y="12625"/>
                    <a:pt x="13698" y="12539"/>
                    <a:pt x="13822" y="12539"/>
                  </a:cubicBezTo>
                  <a:lnTo>
                    <a:pt x="14012" y="12539"/>
                  </a:lnTo>
                  <a:lnTo>
                    <a:pt x="14012" y="11766"/>
                  </a:lnTo>
                  <a:cubicBezTo>
                    <a:pt x="14012" y="11251"/>
                    <a:pt x="13990" y="10821"/>
                    <a:pt x="13939" y="10564"/>
                  </a:cubicBezTo>
                  <a:cubicBezTo>
                    <a:pt x="13889" y="10263"/>
                    <a:pt x="13822" y="10134"/>
                    <a:pt x="13732" y="10134"/>
                  </a:cubicBezTo>
                  <a:cubicBezTo>
                    <a:pt x="13653" y="10134"/>
                    <a:pt x="13580" y="10220"/>
                    <a:pt x="13501" y="10392"/>
                  </a:cubicBezTo>
                  <a:cubicBezTo>
                    <a:pt x="13428" y="10564"/>
                    <a:pt x="13344" y="10864"/>
                    <a:pt x="13254" y="11251"/>
                  </a:cubicBezTo>
                  <a:lnTo>
                    <a:pt x="13069" y="8331"/>
                  </a:lnTo>
                  <a:close/>
                  <a:moveTo>
                    <a:pt x="14024" y="15116"/>
                  </a:moveTo>
                  <a:lnTo>
                    <a:pt x="13895" y="15159"/>
                  </a:lnTo>
                  <a:cubicBezTo>
                    <a:pt x="13822" y="15159"/>
                    <a:pt x="13760" y="15245"/>
                    <a:pt x="13715" y="15330"/>
                  </a:cubicBezTo>
                  <a:cubicBezTo>
                    <a:pt x="13664" y="15416"/>
                    <a:pt x="13625" y="15545"/>
                    <a:pt x="13597" y="15717"/>
                  </a:cubicBezTo>
                  <a:cubicBezTo>
                    <a:pt x="13569" y="15846"/>
                    <a:pt x="13546" y="16060"/>
                    <a:pt x="13535" y="16232"/>
                  </a:cubicBezTo>
                  <a:cubicBezTo>
                    <a:pt x="13524" y="16447"/>
                    <a:pt x="13518" y="16662"/>
                    <a:pt x="13518" y="16876"/>
                  </a:cubicBezTo>
                  <a:cubicBezTo>
                    <a:pt x="13518" y="17478"/>
                    <a:pt x="13541" y="17907"/>
                    <a:pt x="13591" y="18122"/>
                  </a:cubicBezTo>
                  <a:cubicBezTo>
                    <a:pt x="13636" y="18336"/>
                    <a:pt x="13692" y="18465"/>
                    <a:pt x="13754" y="18465"/>
                  </a:cubicBezTo>
                  <a:cubicBezTo>
                    <a:pt x="13816" y="18465"/>
                    <a:pt x="13872" y="18336"/>
                    <a:pt x="13923" y="18036"/>
                  </a:cubicBezTo>
                  <a:cubicBezTo>
                    <a:pt x="13973" y="17778"/>
                    <a:pt x="14007" y="17478"/>
                    <a:pt x="14029" y="17134"/>
                  </a:cubicBezTo>
                  <a:lnTo>
                    <a:pt x="14029" y="15116"/>
                  </a:lnTo>
                  <a:close/>
                  <a:moveTo>
                    <a:pt x="16192" y="10220"/>
                  </a:moveTo>
                  <a:lnTo>
                    <a:pt x="15720" y="10220"/>
                  </a:lnTo>
                  <a:lnTo>
                    <a:pt x="15720" y="16189"/>
                  </a:lnTo>
                  <a:cubicBezTo>
                    <a:pt x="15720" y="16833"/>
                    <a:pt x="15737" y="17306"/>
                    <a:pt x="15776" y="17563"/>
                  </a:cubicBezTo>
                  <a:cubicBezTo>
                    <a:pt x="15815" y="17821"/>
                    <a:pt x="15866" y="17950"/>
                    <a:pt x="15933" y="17950"/>
                  </a:cubicBezTo>
                  <a:cubicBezTo>
                    <a:pt x="15984" y="17950"/>
                    <a:pt x="16034" y="17907"/>
                    <a:pt x="16085" y="17821"/>
                  </a:cubicBezTo>
                  <a:cubicBezTo>
                    <a:pt x="16135" y="17735"/>
                    <a:pt x="16175" y="17649"/>
                    <a:pt x="16203" y="17478"/>
                  </a:cubicBezTo>
                  <a:lnTo>
                    <a:pt x="16287" y="20441"/>
                  </a:lnTo>
                  <a:cubicBezTo>
                    <a:pt x="16242" y="20612"/>
                    <a:pt x="16175" y="20784"/>
                    <a:pt x="16090" y="20956"/>
                  </a:cubicBezTo>
                  <a:cubicBezTo>
                    <a:pt x="16001" y="21128"/>
                    <a:pt x="15905" y="21213"/>
                    <a:pt x="15810" y="21213"/>
                  </a:cubicBezTo>
                  <a:cubicBezTo>
                    <a:pt x="15568" y="21213"/>
                    <a:pt x="15400" y="20870"/>
                    <a:pt x="15304" y="20140"/>
                  </a:cubicBezTo>
                  <a:cubicBezTo>
                    <a:pt x="15203" y="19453"/>
                    <a:pt x="15158" y="18379"/>
                    <a:pt x="15158" y="16919"/>
                  </a:cubicBezTo>
                  <a:lnTo>
                    <a:pt x="15158" y="10220"/>
                  </a:lnTo>
                  <a:lnTo>
                    <a:pt x="14866" y="10220"/>
                  </a:lnTo>
                  <a:lnTo>
                    <a:pt x="14866" y="7085"/>
                  </a:lnTo>
                  <a:lnTo>
                    <a:pt x="15158" y="7085"/>
                  </a:lnTo>
                  <a:lnTo>
                    <a:pt x="15158" y="2791"/>
                  </a:lnTo>
                  <a:lnTo>
                    <a:pt x="15725" y="2791"/>
                  </a:lnTo>
                  <a:lnTo>
                    <a:pt x="15725" y="7085"/>
                  </a:lnTo>
                  <a:lnTo>
                    <a:pt x="16197" y="7085"/>
                  </a:lnTo>
                  <a:lnTo>
                    <a:pt x="16197" y="10220"/>
                  </a:lnTo>
                  <a:close/>
                  <a:moveTo>
                    <a:pt x="16871" y="4294"/>
                  </a:moveTo>
                  <a:cubicBezTo>
                    <a:pt x="16776" y="4294"/>
                    <a:pt x="16697" y="4080"/>
                    <a:pt x="16646" y="3650"/>
                  </a:cubicBezTo>
                  <a:cubicBezTo>
                    <a:pt x="16596" y="3221"/>
                    <a:pt x="16568" y="2705"/>
                    <a:pt x="16568" y="2147"/>
                  </a:cubicBezTo>
                  <a:cubicBezTo>
                    <a:pt x="16568" y="1546"/>
                    <a:pt x="16596" y="1031"/>
                    <a:pt x="16646" y="644"/>
                  </a:cubicBezTo>
                  <a:cubicBezTo>
                    <a:pt x="16697" y="215"/>
                    <a:pt x="16776" y="0"/>
                    <a:pt x="16866" y="0"/>
                  </a:cubicBezTo>
                  <a:cubicBezTo>
                    <a:pt x="16961" y="0"/>
                    <a:pt x="17034" y="215"/>
                    <a:pt x="17085" y="601"/>
                  </a:cubicBezTo>
                  <a:cubicBezTo>
                    <a:pt x="17135" y="1031"/>
                    <a:pt x="17163" y="1546"/>
                    <a:pt x="17163" y="2147"/>
                  </a:cubicBezTo>
                  <a:cubicBezTo>
                    <a:pt x="17163" y="2748"/>
                    <a:pt x="17135" y="3264"/>
                    <a:pt x="17085" y="3693"/>
                  </a:cubicBezTo>
                  <a:cubicBezTo>
                    <a:pt x="17045" y="4122"/>
                    <a:pt x="16972" y="4294"/>
                    <a:pt x="16871" y="4294"/>
                  </a:cubicBezTo>
                  <a:close/>
                  <a:moveTo>
                    <a:pt x="16585" y="21256"/>
                  </a:moveTo>
                  <a:lnTo>
                    <a:pt x="16585" y="7085"/>
                  </a:lnTo>
                  <a:lnTo>
                    <a:pt x="17158" y="7085"/>
                  </a:lnTo>
                  <a:lnTo>
                    <a:pt x="17158" y="21256"/>
                  </a:lnTo>
                  <a:lnTo>
                    <a:pt x="16585" y="21256"/>
                  </a:lnTo>
                  <a:close/>
                  <a:moveTo>
                    <a:pt x="19477" y="14085"/>
                  </a:moveTo>
                  <a:cubicBezTo>
                    <a:pt x="19477" y="15245"/>
                    <a:pt x="19455" y="16275"/>
                    <a:pt x="19404" y="17220"/>
                  </a:cubicBezTo>
                  <a:cubicBezTo>
                    <a:pt x="19354" y="18165"/>
                    <a:pt x="19286" y="18938"/>
                    <a:pt x="19196" y="19582"/>
                  </a:cubicBezTo>
                  <a:cubicBezTo>
                    <a:pt x="19106" y="20226"/>
                    <a:pt x="19005" y="20741"/>
                    <a:pt x="18887" y="21085"/>
                  </a:cubicBezTo>
                  <a:cubicBezTo>
                    <a:pt x="18769" y="21428"/>
                    <a:pt x="18640" y="21600"/>
                    <a:pt x="18505" y="21600"/>
                  </a:cubicBezTo>
                  <a:cubicBezTo>
                    <a:pt x="18371" y="21600"/>
                    <a:pt x="18241" y="21428"/>
                    <a:pt x="18124" y="21128"/>
                  </a:cubicBezTo>
                  <a:cubicBezTo>
                    <a:pt x="18006" y="20784"/>
                    <a:pt x="17905" y="20355"/>
                    <a:pt x="17820" y="19711"/>
                  </a:cubicBezTo>
                  <a:cubicBezTo>
                    <a:pt x="17736" y="19109"/>
                    <a:pt x="17669" y="18336"/>
                    <a:pt x="17618" y="17435"/>
                  </a:cubicBezTo>
                  <a:cubicBezTo>
                    <a:pt x="17568" y="16533"/>
                    <a:pt x="17545" y="15502"/>
                    <a:pt x="17545" y="14386"/>
                  </a:cubicBezTo>
                  <a:cubicBezTo>
                    <a:pt x="17545" y="13183"/>
                    <a:pt x="17568" y="12110"/>
                    <a:pt x="17618" y="11165"/>
                  </a:cubicBezTo>
                  <a:cubicBezTo>
                    <a:pt x="17669" y="10220"/>
                    <a:pt x="17736" y="9404"/>
                    <a:pt x="17826" y="8760"/>
                  </a:cubicBezTo>
                  <a:cubicBezTo>
                    <a:pt x="17916" y="8116"/>
                    <a:pt x="18017" y="7601"/>
                    <a:pt x="18135" y="7257"/>
                  </a:cubicBezTo>
                  <a:cubicBezTo>
                    <a:pt x="18253" y="6914"/>
                    <a:pt x="18382" y="6742"/>
                    <a:pt x="18517" y="6742"/>
                  </a:cubicBezTo>
                  <a:cubicBezTo>
                    <a:pt x="18651" y="6742"/>
                    <a:pt x="18781" y="6914"/>
                    <a:pt x="18899" y="7214"/>
                  </a:cubicBezTo>
                  <a:cubicBezTo>
                    <a:pt x="19017" y="7515"/>
                    <a:pt x="19118" y="7987"/>
                    <a:pt x="19202" y="8631"/>
                  </a:cubicBezTo>
                  <a:cubicBezTo>
                    <a:pt x="19286" y="9233"/>
                    <a:pt x="19354" y="10006"/>
                    <a:pt x="19404" y="10907"/>
                  </a:cubicBezTo>
                  <a:cubicBezTo>
                    <a:pt x="19455" y="11809"/>
                    <a:pt x="19477" y="12883"/>
                    <a:pt x="19477" y="14085"/>
                  </a:cubicBezTo>
                  <a:close/>
                  <a:moveTo>
                    <a:pt x="18893" y="14214"/>
                  </a:moveTo>
                  <a:cubicBezTo>
                    <a:pt x="18893" y="13441"/>
                    <a:pt x="18882" y="12797"/>
                    <a:pt x="18865" y="12239"/>
                  </a:cubicBezTo>
                  <a:cubicBezTo>
                    <a:pt x="18842" y="11680"/>
                    <a:pt x="18814" y="11251"/>
                    <a:pt x="18781" y="10907"/>
                  </a:cubicBezTo>
                  <a:cubicBezTo>
                    <a:pt x="18747" y="10564"/>
                    <a:pt x="18702" y="10306"/>
                    <a:pt x="18657" y="10134"/>
                  </a:cubicBezTo>
                  <a:cubicBezTo>
                    <a:pt x="18612" y="9963"/>
                    <a:pt x="18562" y="9920"/>
                    <a:pt x="18517" y="9920"/>
                  </a:cubicBezTo>
                  <a:cubicBezTo>
                    <a:pt x="18466" y="9920"/>
                    <a:pt x="18421" y="10006"/>
                    <a:pt x="18376" y="10134"/>
                  </a:cubicBezTo>
                  <a:cubicBezTo>
                    <a:pt x="18331" y="10263"/>
                    <a:pt x="18292" y="10521"/>
                    <a:pt x="18258" y="10821"/>
                  </a:cubicBezTo>
                  <a:cubicBezTo>
                    <a:pt x="18225" y="11165"/>
                    <a:pt x="18197" y="11594"/>
                    <a:pt x="18174" y="12153"/>
                  </a:cubicBezTo>
                  <a:cubicBezTo>
                    <a:pt x="18152" y="12711"/>
                    <a:pt x="18146" y="13355"/>
                    <a:pt x="18146" y="14214"/>
                  </a:cubicBezTo>
                  <a:cubicBezTo>
                    <a:pt x="18146" y="15631"/>
                    <a:pt x="18185" y="16705"/>
                    <a:pt x="18264" y="17349"/>
                  </a:cubicBezTo>
                  <a:cubicBezTo>
                    <a:pt x="18343" y="18036"/>
                    <a:pt x="18432" y="18336"/>
                    <a:pt x="18528" y="18336"/>
                  </a:cubicBezTo>
                  <a:cubicBezTo>
                    <a:pt x="18578" y="18336"/>
                    <a:pt x="18623" y="18250"/>
                    <a:pt x="18668" y="18122"/>
                  </a:cubicBezTo>
                  <a:cubicBezTo>
                    <a:pt x="18713" y="17993"/>
                    <a:pt x="18753" y="17735"/>
                    <a:pt x="18786" y="17435"/>
                  </a:cubicBezTo>
                  <a:cubicBezTo>
                    <a:pt x="18820" y="17091"/>
                    <a:pt x="18848" y="16662"/>
                    <a:pt x="18871" y="16146"/>
                  </a:cubicBezTo>
                  <a:cubicBezTo>
                    <a:pt x="18882" y="15631"/>
                    <a:pt x="18893" y="14987"/>
                    <a:pt x="18893" y="14214"/>
                  </a:cubicBezTo>
                  <a:close/>
                  <a:moveTo>
                    <a:pt x="20404" y="21256"/>
                  </a:moveTo>
                  <a:lnTo>
                    <a:pt x="19831" y="21256"/>
                  </a:lnTo>
                  <a:lnTo>
                    <a:pt x="19831" y="7085"/>
                  </a:lnTo>
                  <a:lnTo>
                    <a:pt x="20275" y="7085"/>
                  </a:lnTo>
                  <a:lnTo>
                    <a:pt x="20342" y="8846"/>
                  </a:lnTo>
                  <a:cubicBezTo>
                    <a:pt x="20426" y="8202"/>
                    <a:pt x="20516" y="7687"/>
                    <a:pt x="20617" y="7300"/>
                  </a:cubicBezTo>
                  <a:cubicBezTo>
                    <a:pt x="20718" y="6914"/>
                    <a:pt x="20831" y="6742"/>
                    <a:pt x="20954" y="6742"/>
                  </a:cubicBezTo>
                  <a:cubicBezTo>
                    <a:pt x="21162" y="6742"/>
                    <a:pt x="21319" y="7171"/>
                    <a:pt x="21432" y="8030"/>
                  </a:cubicBezTo>
                  <a:cubicBezTo>
                    <a:pt x="21544" y="8889"/>
                    <a:pt x="21600" y="10177"/>
                    <a:pt x="21600" y="11852"/>
                  </a:cubicBezTo>
                  <a:lnTo>
                    <a:pt x="21600" y="21214"/>
                  </a:lnTo>
                  <a:lnTo>
                    <a:pt x="21027" y="21214"/>
                  </a:lnTo>
                  <a:lnTo>
                    <a:pt x="21027" y="12281"/>
                  </a:lnTo>
                  <a:cubicBezTo>
                    <a:pt x="21027" y="11594"/>
                    <a:pt x="21005" y="11036"/>
                    <a:pt x="20965" y="10650"/>
                  </a:cubicBezTo>
                  <a:cubicBezTo>
                    <a:pt x="20920" y="10263"/>
                    <a:pt x="20859" y="10048"/>
                    <a:pt x="20780" y="10048"/>
                  </a:cubicBezTo>
                  <a:cubicBezTo>
                    <a:pt x="20718" y="10048"/>
                    <a:pt x="20651" y="10177"/>
                    <a:pt x="20583" y="10478"/>
                  </a:cubicBezTo>
                  <a:cubicBezTo>
                    <a:pt x="20516" y="10736"/>
                    <a:pt x="20454" y="11122"/>
                    <a:pt x="20404" y="11551"/>
                  </a:cubicBezTo>
                  <a:lnTo>
                    <a:pt x="20404" y="21256"/>
                  </a:lnTo>
                  <a:close/>
                </a:path>
              </a:pathLst>
            </a:custGeom>
            <a:solidFill>
              <a:srgbClr val="FFFFFF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/>
            </a:p>
          </p:txBody>
        </p:sp>
        <p:sp>
          <p:nvSpPr>
            <p:cNvPr id="11" name="Shape">
              <a:extLst>
                <a:ext uri="{FF2B5EF4-FFF2-40B4-BE49-F238E27FC236}">
                  <a16:creationId xmlns:a16="http://schemas.microsoft.com/office/drawing/2014/main" id="{349345AB-AD63-E181-3B5F-534FD2A982FA}"/>
                </a:ext>
              </a:extLst>
            </p:cNvPr>
            <p:cNvSpPr/>
            <p:nvPr userDrawn="1"/>
          </p:nvSpPr>
          <p:spPr>
            <a:xfrm>
              <a:off x="5032172" y="1021854"/>
              <a:ext cx="1051185" cy="549583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15954" y="0"/>
                  </a:moveTo>
                  <a:cubicBezTo>
                    <a:pt x="13287" y="0"/>
                    <a:pt x="11002" y="3514"/>
                    <a:pt x="10441" y="8443"/>
                  </a:cubicBezTo>
                  <a:cubicBezTo>
                    <a:pt x="9052" y="8229"/>
                    <a:pt x="6050" y="7757"/>
                    <a:pt x="5198" y="7671"/>
                  </a:cubicBezTo>
                  <a:cubicBezTo>
                    <a:pt x="5154" y="7671"/>
                    <a:pt x="5109" y="7671"/>
                    <a:pt x="5041" y="7671"/>
                  </a:cubicBezTo>
                  <a:cubicBezTo>
                    <a:pt x="4638" y="7671"/>
                    <a:pt x="4280" y="7886"/>
                    <a:pt x="4033" y="8357"/>
                  </a:cubicBezTo>
                  <a:cubicBezTo>
                    <a:pt x="3563" y="9214"/>
                    <a:pt x="3563" y="10457"/>
                    <a:pt x="3563" y="10843"/>
                  </a:cubicBezTo>
                  <a:cubicBezTo>
                    <a:pt x="3563" y="11271"/>
                    <a:pt x="3563" y="12514"/>
                    <a:pt x="4033" y="13329"/>
                  </a:cubicBezTo>
                  <a:cubicBezTo>
                    <a:pt x="4280" y="13800"/>
                    <a:pt x="4638" y="14014"/>
                    <a:pt x="5041" y="14014"/>
                  </a:cubicBezTo>
                  <a:cubicBezTo>
                    <a:pt x="5086" y="14014"/>
                    <a:pt x="5131" y="14014"/>
                    <a:pt x="5198" y="14014"/>
                  </a:cubicBezTo>
                  <a:cubicBezTo>
                    <a:pt x="5803" y="13929"/>
                    <a:pt x="7417" y="13714"/>
                    <a:pt x="8313" y="13543"/>
                  </a:cubicBezTo>
                  <a:lnTo>
                    <a:pt x="9657" y="13329"/>
                  </a:lnTo>
                  <a:cubicBezTo>
                    <a:pt x="9971" y="13286"/>
                    <a:pt x="10262" y="13243"/>
                    <a:pt x="10464" y="13200"/>
                  </a:cubicBezTo>
                  <a:cubicBezTo>
                    <a:pt x="11046" y="18043"/>
                    <a:pt x="13332" y="21557"/>
                    <a:pt x="15954" y="21557"/>
                  </a:cubicBezTo>
                  <a:cubicBezTo>
                    <a:pt x="19068" y="21557"/>
                    <a:pt x="21600" y="16714"/>
                    <a:pt x="21600" y="10757"/>
                  </a:cubicBezTo>
                  <a:cubicBezTo>
                    <a:pt x="21600" y="4843"/>
                    <a:pt x="19068" y="0"/>
                    <a:pt x="15954" y="0"/>
                  </a:cubicBezTo>
                  <a:close/>
                  <a:moveTo>
                    <a:pt x="15954" y="17229"/>
                  </a:moveTo>
                  <a:cubicBezTo>
                    <a:pt x="14094" y="17229"/>
                    <a:pt x="12593" y="14357"/>
                    <a:pt x="12593" y="10800"/>
                  </a:cubicBezTo>
                  <a:cubicBezTo>
                    <a:pt x="12593" y="7243"/>
                    <a:pt x="14094" y="4371"/>
                    <a:pt x="15954" y="4371"/>
                  </a:cubicBezTo>
                  <a:cubicBezTo>
                    <a:pt x="17813" y="4371"/>
                    <a:pt x="19315" y="7243"/>
                    <a:pt x="19315" y="10800"/>
                  </a:cubicBezTo>
                  <a:cubicBezTo>
                    <a:pt x="19315" y="14357"/>
                    <a:pt x="17813" y="17229"/>
                    <a:pt x="15954" y="17229"/>
                  </a:cubicBezTo>
                  <a:close/>
                  <a:moveTo>
                    <a:pt x="9007" y="15514"/>
                  </a:moveTo>
                  <a:lnTo>
                    <a:pt x="9007" y="20014"/>
                  </a:lnTo>
                  <a:cubicBezTo>
                    <a:pt x="8627" y="20443"/>
                    <a:pt x="8134" y="20786"/>
                    <a:pt x="7506" y="21129"/>
                  </a:cubicBezTo>
                  <a:cubicBezTo>
                    <a:pt x="6879" y="21429"/>
                    <a:pt x="6207" y="21600"/>
                    <a:pt x="5467" y="21600"/>
                  </a:cubicBezTo>
                  <a:cubicBezTo>
                    <a:pt x="4324" y="21600"/>
                    <a:pt x="3339" y="21171"/>
                    <a:pt x="2532" y="20271"/>
                  </a:cubicBezTo>
                  <a:cubicBezTo>
                    <a:pt x="1725" y="19371"/>
                    <a:pt x="1098" y="18129"/>
                    <a:pt x="650" y="16500"/>
                  </a:cubicBezTo>
                  <a:cubicBezTo>
                    <a:pt x="224" y="14871"/>
                    <a:pt x="0" y="12986"/>
                    <a:pt x="0" y="10800"/>
                  </a:cubicBezTo>
                  <a:cubicBezTo>
                    <a:pt x="0" y="8657"/>
                    <a:pt x="246" y="6729"/>
                    <a:pt x="717" y="5143"/>
                  </a:cubicBezTo>
                  <a:cubicBezTo>
                    <a:pt x="1210" y="3514"/>
                    <a:pt x="1860" y="2271"/>
                    <a:pt x="2711" y="1371"/>
                  </a:cubicBezTo>
                  <a:cubicBezTo>
                    <a:pt x="3563" y="471"/>
                    <a:pt x="4549" y="43"/>
                    <a:pt x="5646" y="43"/>
                  </a:cubicBezTo>
                  <a:cubicBezTo>
                    <a:pt x="6229" y="43"/>
                    <a:pt x="6767" y="171"/>
                    <a:pt x="7282" y="386"/>
                  </a:cubicBezTo>
                  <a:cubicBezTo>
                    <a:pt x="7798" y="600"/>
                    <a:pt x="8246" y="900"/>
                    <a:pt x="8627" y="1243"/>
                  </a:cubicBezTo>
                  <a:lnTo>
                    <a:pt x="8402" y="4843"/>
                  </a:lnTo>
                  <a:cubicBezTo>
                    <a:pt x="8022" y="4500"/>
                    <a:pt x="7596" y="4200"/>
                    <a:pt x="7125" y="3986"/>
                  </a:cubicBezTo>
                  <a:cubicBezTo>
                    <a:pt x="6655" y="3771"/>
                    <a:pt x="6162" y="3643"/>
                    <a:pt x="5624" y="3643"/>
                  </a:cubicBezTo>
                  <a:cubicBezTo>
                    <a:pt x="4817" y="3643"/>
                    <a:pt x="4168" y="3943"/>
                    <a:pt x="3630" y="4586"/>
                  </a:cubicBezTo>
                  <a:cubicBezTo>
                    <a:pt x="3115" y="5186"/>
                    <a:pt x="2734" y="6043"/>
                    <a:pt x="2487" y="7114"/>
                  </a:cubicBezTo>
                  <a:cubicBezTo>
                    <a:pt x="2241" y="8186"/>
                    <a:pt x="2106" y="9386"/>
                    <a:pt x="2106" y="10714"/>
                  </a:cubicBezTo>
                  <a:cubicBezTo>
                    <a:pt x="2106" y="12129"/>
                    <a:pt x="2241" y="13371"/>
                    <a:pt x="2487" y="14443"/>
                  </a:cubicBezTo>
                  <a:cubicBezTo>
                    <a:pt x="2734" y="15514"/>
                    <a:pt x="3115" y="16371"/>
                    <a:pt x="3607" y="17014"/>
                  </a:cubicBezTo>
                  <a:cubicBezTo>
                    <a:pt x="4100" y="17614"/>
                    <a:pt x="4728" y="17957"/>
                    <a:pt x="5490" y="17957"/>
                  </a:cubicBezTo>
                  <a:cubicBezTo>
                    <a:pt x="5714" y="17957"/>
                    <a:pt x="5960" y="17914"/>
                    <a:pt x="6207" y="17871"/>
                  </a:cubicBezTo>
                  <a:cubicBezTo>
                    <a:pt x="6453" y="17829"/>
                    <a:pt x="6722" y="17743"/>
                    <a:pt x="6968" y="17614"/>
                  </a:cubicBezTo>
                  <a:lnTo>
                    <a:pt x="6968" y="15814"/>
                  </a:lnTo>
                  <a:cubicBezTo>
                    <a:pt x="7439" y="15729"/>
                    <a:pt x="7887" y="15686"/>
                    <a:pt x="8246" y="15643"/>
                  </a:cubicBezTo>
                  <a:lnTo>
                    <a:pt x="9007" y="15514"/>
                  </a:lnTo>
                  <a:close/>
                </a:path>
              </a:pathLst>
            </a:custGeom>
            <a:solidFill>
              <a:srgbClr val="008C58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>
                <a:defRPr sz="3000">
                  <a:solidFill>
                    <a:srgbClr val="FFFFFF"/>
                  </a:solidFill>
                </a:defRPr>
              </a:pPr>
              <a:endParaRPr dirty="0"/>
            </a:p>
          </p:txBody>
        </p: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FD9E41AE-A002-9005-E6E5-3580179613F9}"/>
              </a:ext>
            </a:extLst>
          </p:cNvPr>
          <p:cNvSpPr/>
          <p:nvPr userDrawn="1"/>
        </p:nvSpPr>
        <p:spPr>
          <a:xfrm>
            <a:off x="2146593" y="640199"/>
            <a:ext cx="226449" cy="195222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0767" h="20569" extrusionOk="0">
                <a:moveTo>
                  <a:pt x="1276" y="2502"/>
                </a:moveTo>
                <a:cubicBezTo>
                  <a:pt x="3176" y="-371"/>
                  <a:pt x="6676" y="-945"/>
                  <a:pt x="8976" y="1698"/>
                </a:cubicBezTo>
                <a:cubicBezTo>
                  <a:pt x="9476" y="2272"/>
                  <a:pt x="9876" y="2961"/>
                  <a:pt x="10376" y="3651"/>
                </a:cubicBezTo>
                <a:cubicBezTo>
                  <a:pt x="10876" y="2961"/>
                  <a:pt x="11276" y="2272"/>
                  <a:pt x="11776" y="1698"/>
                </a:cubicBezTo>
                <a:cubicBezTo>
                  <a:pt x="14076" y="-945"/>
                  <a:pt x="17676" y="-371"/>
                  <a:pt x="19476" y="2502"/>
                </a:cubicBezTo>
                <a:cubicBezTo>
                  <a:pt x="21176" y="5144"/>
                  <a:pt x="21076" y="7902"/>
                  <a:pt x="19876" y="10659"/>
                </a:cubicBezTo>
                <a:cubicBezTo>
                  <a:pt x="18676" y="13302"/>
                  <a:pt x="16976" y="15485"/>
                  <a:pt x="14976" y="17323"/>
                </a:cubicBezTo>
                <a:cubicBezTo>
                  <a:pt x="13876" y="18357"/>
                  <a:pt x="12376" y="19391"/>
                  <a:pt x="11076" y="20310"/>
                </a:cubicBezTo>
                <a:cubicBezTo>
                  <a:pt x="10676" y="20655"/>
                  <a:pt x="10176" y="20655"/>
                  <a:pt x="9776" y="20310"/>
                </a:cubicBezTo>
                <a:cubicBezTo>
                  <a:pt x="8476" y="19391"/>
                  <a:pt x="6976" y="18357"/>
                  <a:pt x="5876" y="17323"/>
                </a:cubicBezTo>
                <a:cubicBezTo>
                  <a:pt x="3876" y="15485"/>
                  <a:pt x="2176" y="13417"/>
                  <a:pt x="976" y="10659"/>
                </a:cubicBezTo>
                <a:cubicBezTo>
                  <a:pt x="-324" y="7902"/>
                  <a:pt x="-424" y="5144"/>
                  <a:pt x="1276" y="2502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3" name="Shape">
            <a:extLst>
              <a:ext uri="{FF2B5EF4-FFF2-40B4-BE49-F238E27FC236}">
                <a16:creationId xmlns:a16="http://schemas.microsoft.com/office/drawing/2014/main" id="{F46B88B0-8416-31F6-5282-9C6E196C9A56}"/>
              </a:ext>
            </a:extLst>
          </p:cNvPr>
          <p:cNvSpPr/>
          <p:nvPr userDrawn="1"/>
        </p:nvSpPr>
        <p:spPr>
          <a:xfrm>
            <a:off x="7387520" y="3289969"/>
            <a:ext cx="4804480" cy="2927831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8585" y="0"/>
                </a:moveTo>
                <a:cubicBezTo>
                  <a:pt x="19673" y="0"/>
                  <a:pt x="20698" y="434"/>
                  <a:pt x="21600" y="1199"/>
                </a:cubicBezTo>
                <a:lnTo>
                  <a:pt x="21600" y="6677"/>
                </a:lnTo>
                <a:cubicBezTo>
                  <a:pt x="20879" y="5261"/>
                  <a:pt x="19796" y="4352"/>
                  <a:pt x="18585" y="4352"/>
                </a:cubicBezTo>
                <a:cubicBezTo>
                  <a:pt x="16418" y="4352"/>
                  <a:pt x="14658" y="7240"/>
                  <a:pt x="14658" y="10796"/>
                </a:cubicBezTo>
                <a:cubicBezTo>
                  <a:pt x="14658" y="14344"/>
                  <a:pt x="16418" y="17240"/>
                  <a:pt x="18585" y="17240"/>
                </a:cubicBezTo>
                <a:cubicBezTo>
                  <a:pt x="19796" y="17240"/>
                  <a:pt x="20879" y="16339"/>
                  <a:pt x="21600" y="14915"/>
                </a:cubicBezTo>
                <a:lnTo>
                  <a:pt x="21600" y="20393"/>
                </a:lnTo>
                <a:cubicBezTo>
                  <a:pt x="20698" y="21158"/>
                  <a:pt x="19668" y="21592"/>
                  <a:pt x="18585" y="21592"/>
                </a:cubicBezTo>
                <a:cubicBezTo>
                  <a:pt x="15511" y="21592"/>
                  <a:pt x="12864" y="18109"/>
                  <a:pt x="12178" y="13250"/>
                </a:cubicBezTo>
                <a:cubicBezTo>
                  <a:pt x="11932" y="13282"/>
                  <a:pt x="11609" y="13322"/>
                  <a:pt x="11236" y="13370"/>
                </a:cubicBezTo>
                <a:lnTo>
                  <a:pt x="9677" y="13571"/>
                </a:lnTo>
                <a:cubicBezTo>
                  <a:pt x="8628" y="13708"/>
                  <a:pt x="6760" y="13949"/>
                  <a:pt x="6050" y="14030"/>
                </a:cubicBezTo>
                <a:cubicBezTo>
                  <a:pt x="5991" y="14038"/>
                  <a:pt x="5932" y="14038"/>
                  <a:pt x="5873" y="14038"/>
                </a:cubicBezTo>
                <a:cubicBezTo>
                  <a:pt x="5393" y="14038"/>
                  <a:pt x="4996" y="13805"/>
                  <a:pt x="4697" y="13346"/>
                </a:cubicBezTo>
                <a:cubicBezTo>
                  <a:pt x="4152" y="12509"/>
                  <a:pt x="4152" y="11263"/>
                  <a:pt x="4152" y="10852"/>
                </a:cubicBezTo>
                <a:cubicBezTo>
                  <a:pt x="4152" y="10442"/>
                  <a:pt x="4152" y="9195"/>
                  <a:pt x="4697" y="8350"/>
                </a:cubicBezTo>
                <a:cubicBezTo>
                  <a:pt x="4996" y="7892"/>
                  <a:pt x="5393" y="7659"/>
                  <a:pt x="5873" y="7659"/>
                </a:cubicBezTo>
                <a:cubicBezTo>
                  <a:pt x="5927" y="7659"/>
                  <a:pt x="5986" y="7659"/>
                  <a:pt x="6045" y="7667"/>
                </a:cubicBezTo>
                <a:cubicBezTo>
                  <a:pt x="7045" y="7779"/>
                  <a:pt x="10550" y="8238"/>
                  <a:pt x="12158" y="8447"/>
                </a:cubicBezTo>
                <a:cubicBezTo>
                  <a:pt x="12825" y="3532"/>
                  <a:pt x="15477" y="0"/>
                  <a:pt x="18585" y="0"/>
                </a:cubicBezTo>
                <a:close/>
                <a:moveTo>
                  <a:pt x="2937" y="20257"/>
                </a:moveTo>
                <a:cubicBezTo>
                  <a:pt x="3888" y="21149"/>
                  <a:pt x="5030" y="21600"/>
                  <a:pt x="6368" y="21600"/>
                </a:cubicBezTo>
                <a:cubicBezTo>
                  <a:pt x="7236" y="21600"/>
                  <a:pt x="8030" y="21447"/>
                  <a:pt x="8756" y="21133"/>
                </a:cubicBezTo>
                <a:cubicBezTo>
                  <a:pt x="9481" y="20820"/>
                  <a:pt x="10065" y="20458"/>
                  <a:pt x="10501" y="20031"/>
                </a:cubicBezTo>
                <a:lnTo>
                  <a:pt x="10501" y="15542"/>
                </a:lnTo>
                <a:lnTo>
                  <a:pt x="9672" y="15647"/>
                </a:lnTo>
                <a:cubicBezTo>
                  <a:pt x="9266" y="15703"/>
                  <a:pt x="8731" y="15768"/>
                  <a:pt x="8187" y="15840"/>
                </a:cubicBezTo>
                <a:lnTo>
                  <a:pt x="8187" y="17634"/>
                </a:lnTo>
                <a:cubicBezTo>
                  <a:pt x="7878" y="17731"/>
                  <a:pt x="7579" y="17811"/>
                  <a:pt x="7290" y="17867"/>
                </a:cubicBezTo>
                <a:cubicBezTo>
                  <a:pt x="6996" y="17924"/>
                  <a:pt x="6721" y="17956"/>
                  <a:pt x="6456" y="17956"/>
                </a:cubicBezTo>
                <a:cubicBezTo>
                  <a:pt x="5584" y="17956"/>
                  <a:pt x="4853" y="17650"/>
                  <a:pt x="4270" y="17031"/>
                </a:cubicBezTo>
                <a:cubicBezTo>
                  <a:pt x="3687" y="16411"/>
                  <a:pt x="3250" y="15558"/>
                  <a:pt x="2956" y="14472"/>
                </a:cubicBezTo>
                <a:cubicBezTo>
                  <a:pt x="2662" y="13386"/>
                  <a:pt x="2520" y="12139"/>
                  <a:pt x="2520" y="10724"/>
                </a:cubicBezTo>
                <a:cubicBezTo>
                  <a:pt x="2520" y="9380"/>
                  <a:pt x="2667" y="8173"/>
                  <a:pt x="2951" y="7112"/>
                </a:cubicBezTo>
                <a:cubicBezTo>
                  <a:pt x="3240" y="6050"/>
                  <a:pt x="3687" y="5213"/>
                  <a:pt x="4290" y="4594"/>
                </a:cubicBezTo>
                <a:cubicBezTo>
                  <a:pt x="4893" y="3974"/>
                  <a:pt x="5662" y="3668"/>
                  <a:pt x="6604" y="3668"/>
                </a:cubicBezTo>
                <a:cubicBezTo>
                  <a:pt x="7216" y="3668"/>
                  <a:pt x="7795" y="3781"/>
                  <a:pt x="8344" y="3998"/>
                </a:cubicBezTo>
                <a:cubicBezTo>
                  <a:pt x="8888" y="4223"/>
                  <a:pt x="9388" y="4505"/>
                  <a:pt x="9839" y="4851"/>
                </a:cubicBezTo>
                <a:lnTo>
                  <a:pt x="10094" y="1239"/>
                </a:lnTo>
                <a:cubicBezTo>
                  <a:pt x="9663" y="885"/>
                  <a:pt x="9138" y="595"/>
                  <a:pt x="8525" y="362"/>
                </a:cubicBezTo>
                <a:cubicBezTo>
                  <a:pt x="7912" y="137"/>
                  <a:pt x="7275" y="24"/>
                  <a:pt x="6608" y="24"/>
                </a:cubicBezTo>
                <a:cubicBezTo>
                  <a:pt x="5314" y="24"/>
                  <a:pt x="4172" y="467"/>
                  <a:pt x="3177" y="1360"/>
                </a:cubicBezTo>
                <a:cubicBezTo>
                  <a:pt x="2182" y="2253"/>
                  <a:pt x="1407" y="3499"/>
                  <a:pt x="843" y="5116"/>
                </a:cubicBezTo>
                <a:cubicBezTo>
                  <a:pt x="279" y="6733"/>
                  <a:pt x="0" y="8624"/>
                  <a:pt x="0" y="10788"/>
                </a:cubicBezTo>
                <a:cubicBezTo>
                  <a:pt x="0" y="12968"/>
                  <a:pt x="255" y="14875"/>
                  <a:pt x="760" y="16492"/>
                </a:cubicBezTo>
                <a:cubicBezTo>
                  <a:pt x="1260" y="18109"/>
                  <a:pt x="1985" y="19364"/>
                  <a:pt x="2937" y="20257"/>
                </a:cubicBezTo>
                <a:close/>
              </a:path>
            </a:pathLst>
          </a:custGeom>
          <a:solidFill>
            <a:srgbClr val="008C58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/>
          </a:p>
        </p:txBody>
      </p:sp>
      <p:sp>
        <p:nvSpPr>
          <p:cNvPr id="14" name="TextBox 13">
            <a:extLst>
              <a:ext uri="{FF2B5EF4-FFF2-40B4-BE49-F238E27FC236}">
                <a16:creationId xmlns:a16="http://schemas.microsoft.com/office/drawing/2014/main" id="{99B9E8C2-CD1B-F803-4119-F7DE75A32CC8}"/>
              </a:ext>
            </a:extLst>
          </p:cNvPr>
          <p:cNvSpPr txBox="1"/>
          <p:nvPr userDrawn="1"/>
        </p:nvSpPr>
        <p:spPr>
          <a:xfrm>
            <a:off x="667330" y="1772442"/>
            <a:ext cx="7419403" cy="43088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sz="2200" b="0" i="0" dirty="0">
                <a:solidFill>
                  <a:srgbClr val="FFFFFF">
                    <a:alpha val="40000"/>
                  </a:srgbClr>
                </a:solidFill>
                <a:effectLst/>
                <a:latin typeface="+mj-lt"/>
              </a:rPr>
              <a:t>Free Templates &amp; Infographics for PowerPoint and Google Slides</a:t>
            </a:r>
            <a:endParaRPr lang="en-US" sz="2200" dirty="0">
              <a:solidFill>
                <a:schemeClr val="bg1">
                  <a:alpha val="40000"/>
                </a:schemeClr>
              </a:solidFill>
              <a:latin typeface="+mj-lt"/>
            </a:endParaRPr>
          </a:p>
        </p:txBody>
      </p:sp>
      <p:sp>
        <p:nvSpPr>
          <p:cNvPr id="16" name="TextBox 15">
            <a:extLst>
              <a:ext uri="{FF2B5EF4-FFF2-40B4-BE49-F238E27FC236}">
                <a16:creationId xmlns:a16="http://schemas.microsoft.com/office/drawing/2014/main" id="{98E4583D-5F52-5CCA-15D5-7930FA3C51C6}"/>
              </a:ext>
            </a:extLst>
          </p:cNvPr>
          <p:cNvSpPr txBox="1"/>
          <p:nvPr userDrawn="1"/>
        </p:nvSpPr>
        <p:spPr>
          <a:xfrm>
            <a:off x="667329" y="5444784"/>
            <a:ext cx="4722817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CA" sz="2800" b="1" i="0" dirty="0">
                <a:solidFill>
                  <a:srgbClr val="FFFFFF"/>
                </a:solidFill>
                <a:effectLst/>
                <a:latin typeface="Calibri" panose="020F0502020204030204" pitchFamily="34" charset="0"/>
                <a:cs typeface="Calibri" panose="020F0502020204030204" pitchFamily="34" charset="0"/>
              </a:rPr>
              <a:t>Questions or Need Help ?</a:t>
            </a:r>
            <a:endParaRPr lang="en-US" sz="2800" b="1" i="0" dirty="0">
              <a:solidFill>
                <a:schemeClr val="bg1"/>
              </a:solidFill>
              <a:latin typeface="Calibri" panose="020F0502020204030204" pitchFamily="34" charset="0"/>
              <a:cs typeface="Calibri" panose="020F0502020204030204" pitchFamily="34" charset="0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8D8B69F-8B28-B3CE-9A02-F10F35E92CA5}"/>
              </a:ext>
            </a:extLst>
          </p:cNvPr>
          <p:cNvSpPr txBox="1"/>
          <p:nvPr userDrawn="1"/>
        </p:nvSpPr>
        <p:spPr>
          <a:xfrm>
            <a:off x="5976600" y="1307664"/>
            <a:ext cx="644407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CA" b="0" i="0" dirty="0">
                <a:solidFill>
                  <a:srgbClr val="FFFFFF">
                    <a:alpha val="40157"/>
                  </a:srgbClr>
                </a:solidFill>
                <a:effectLst/>
                <a:latin typeface="+mj-lt"/>
              </a:rPr>
              <a:t>.com</a:t>
            </a:r>
            <a:endParaRPr lang="en-US" dirty="0">
              <a:solidFill>
                <a:schemeClr val="bg1">
                  <a:alpha val="40157"/>
                </a:schemeClr>
              </a:solidFill>
              <a:latin typeface="+mj-lt"/>
            </a:endParaRPr>
          </a:p>
        </p:txBody>
      </p:sp>
    </p:spTree>
    <p:extLst>
      <p:ext uri="{BB962C8B-B14F-4D97-AF65-F5344CB8AC3E}">
        <p14:creationId xmlns:p14="http://schemas.microsoft.com/office/powerpoint/2010/main" val="757354817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>
            <a:lumMod val="95000"/>
          </a:schemeClr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7" name="Rectangle 6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sp>
        <p:nvSpPr>
          <p:cNvPr id="20" name="Shape">
            <a:extLst>
              <a:ext uri="{FF2B5EF4-FFF2-40B4-BE49-F238E27FC236}">
                <a16:creationId xmlns:a16="http://schemas.microsoft.com/office/drawing/2014/main" id="{DDC8EC43-F02F-F14D-1C4D-3DD926402B7D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/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28" name="Group 27">
            <a:extLst>
              <a:ext uri="{FF2B5EF4-FFF2-40B4-BE49-F238E27FC236}">
                <a16:creationId xmlns:a16="http://schemas.microsoft.com/office/drawing/2014/main" id="{942380E3-5C89-CD99-CE73-F8FB2B0B2EA9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29" name="Group 28">
              <a:extLst>
                <a:ext uri="{FF2B5EF4-FFF2-40B4-BE49-F238E27FC236}">
                  <a16:creationId xmlns:a16="http://schemas.microsoft.com/office/drawing/2014/main" id="{6C1B17E7-B758-E92C-41FE-C3FCB408B5B7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33" name="TextBox 32">
                <a:extLst>
                  <a:ext uri="{FF2B5EF4-FFF2-40B4-BE49-F238E27FC236}">
                    <a16:creationId xmlns:a16="http://schemas.microsoft.com/office/drawing/2014/main" id="{2592DBB0-24EB-F018-C3D8-D6F02FE0B075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34" name="TextBox 33">
                <a:extLst>
                  <a:ext uri="{FF2B5EF4-FFF2-40B4-BE49-F238E27FC236}">
                    <a16:creationId xmlns:a16="http://schemas.microsoft.com/office/drawing/2014/main" id="{0A718598-70D7-48B6-C739-86B6B29AA51D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30" name="Group 29">
              <a:extLst>
                <a:ext uri="{FF2B5EF4-FFF2-40B4-BE49-F238E27FC236}">
                  <a16:creationId xmlns:a16="http://schemas.microsoft.com/office/drawing/2014/main" id="{283F2B32-CF9B-039E-6BAD-EACA915072DD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31" name="Shape">
                <a:extLst>
                  <a:ext uri="{FF2B5EF4-FFF2-40B4-BE49-F238E27FC236}">
                    <a16:creationId xmlns:a16="http://schemas.microsoft.com/office/drawing/2014/main" id="{FDA8849F-7D05-A81E-C41D-1977C2174A48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32" name="Shape">
                <a:extLst>
                  <a:ext uri="{FF2B5EF4-FFF2-40B4-BE49-F238E27FC236}">
                    <a16:creationId xmlns:a16="http://schemas.microsoft.com/office/drawing/2014/main" id="{0289A039-CDE0-CE6C-46D3-ECDB687F6BD1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grpSp>
        <p:nvGrpSpPr>
          <p:cNvPr id="12" name="Group 11">
            <a:extLst>
              <a:ext uri="{FF2B5EF4-FFF2-40B4-BE49-F238E27FC236}">
                <a16:creationId xmlns:a16="http://schemas.microsoft.com/office/drawing/2014/main" id="{F601488E-8FFB-743B-7367-8F280AED5182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3" name="Shape">
              <a:extLst>
                <a:ext uri="{FF2B5EF4-FFF2-40B4-BE49-F238E27FC236}">
                  <a16:creationId xmlns:a16="http://schemas.microsoft.com/office/drawing/2014/main" id="{7E1C58C8-01AA-AFF0-8E04-8F0DC8543C4A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4" name="Shape">
              <a:extLst>
                <a:ext uri="{FF2B5EF4-FFF2-40B4-BE49-F238E27FC236}">
                  <a16:creationId xmlns:a16="http://schemas.microsoft.com/office/drawing/2014/main" id="{4DA21CF1-E590-327D-79EB-27F8689C5195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002033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163482"/>
            <a:ext cx="105156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219200"/>
            <a:ext cx="105156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1"/>
            <a:ext cx="12192000" cy="552089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3200" b="0" i="0" u="none" strike="noStrike" kern="1200" cap="none" spc="150" normalizeH="0" baseline="0" noProof="0" dirty="0">
              <a:ln>
                <a:noFill/>
              </a:ln>
              <a:solidFill>
                <a:prstClr val="white">
                  <a:lumMod val="75000"/>
                </a:prst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18" name="Rectangle 17"/>
          <p:cNvSpPr/>
          <p:nvPr userDrawn="1"/>
        </p:nvSpPr>
        <p:spPr>
          <a:xfrm>
            <a:off x="-12701" y="6959601"/>
            <a:ext cx="1603901" cy="276999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200" b="0" i="0" dirty="0">
                <a:solidFill>
                  <a:srgbClr val="008C58"/>
                </a:solidFill>
                <a:effectLst/>
                <a:latin typeface="+mn-lt"/>
              </a:rPr>
              <a:t>© </a:t>
            </a:r>
            <a:r>
              <a:rPr lang="en-US" sz="1200" b="0" i="0" u="none" strike="noStrike" dirty="0">
                <a:solidFill>
                  <a:srgbClr val="008C58"/>
                </a:solidFill>
                <a:effectLst/>
                <a:latin typeface="+mn-lt"/>
                <a:hlinkClick r:id="rId3" tooltip="PresentationGo!">
                  <a:extLst>
                    <a:ext uri="{A12FA001-AC4F-418D-AE19-62706E023703}">
                      <ahyp:hlinkClr xmlns:ahyp="http://schemas.microsoft.com/office/drawing/2018/hyperlinkcolor" val="tx"/>
                    </a:ext>
                  </a:extLst>
                </a:hlinkClick>
              </a:rPr>
              <a:t>presentationgo.com</a:t>
            </a:r>
            <a:endParaRPr lang="en-US" sz="1200" dirty="0">
              <a:solidFill>
                <a:srgbClr val="008C58"/>
              </a:solidFill>
              <a:latin typeface="+mn-lt"/>
            </a:endParaRPr>
          </a:p>
        </p:txBody>
      </p:sp>
      <p:grpSp>
        <p:nvGrpSpPr>
          <p:cNvPr id="4" name="Group 3">
            <a:extLst>
              <a:ext uri="{FF2B5EF4-FFF2-40B4-BE49-F238E27FC236}">
                <a16:creationId xmlns:a16="http://schemas.microsoft.com/office/drawing/2014/main" id="{02EFF1A5-A306-8A52-C88A-8BEF71F01730}"/>
              </a:ext>
            </a:extLst>
          </p:cNvPr>
          <p:cNvGrpSpPr/>
          <p:nvPr userDrawn="1"/>
        </p:nvGrpSpPr>
        <p:grpSpPr>
          <a:xfrm>
            <a:off x="12313760" y="-58780"/>
            <a:ext cx="1738741" cy="604829"/>
            <a:chOff x="-1808527" y="-16654"/>
            <a:chExt cx="1738741" cy="604829"/>
          </a:xfrm>
        </p:grpSpPr>
        <p:grpSp>
          <p:nvGrpSpPr>
            <p:cNvPr id="5" name="Group 4">
              <a:extLst>
                <a:ext uri="{FF2B5EF4-FFF2-40B4-BE49-F238E27FC236}">
                  <a16:creationId xmlns:a16="http://schemas.microsoft.com/office/drawing/2014/main" id="{DA50FD8E-19D7-5B2F-6254-FB0B4BCB9871}"/>
                </a:ext>
              </a:extLst>
            </p:cNvPr>
            <p:cNvGrpSpPr/>
            <p:nvPr userDrawn="1"/>
          </p:nvGrpSpPr>
          <p:grpSpPr>
            <a:xfrm>
              <a:off x="-1808527" y="-16654"/>
              <a:ext cx="1738741" cy="604829"/>
              <a:chOff x="-2250002" y="21447"/>
              <a:chExt cx="1738741" cy="604829"/>
            </a:xfrm>
          </p:grpSpPr>
          <p:sp>
            <p:nvSpPr>
              <p:cNvPr id="10" name="TextBox 9">
                <a:extLst>
                  <a:ext uri="{FF2B5EF4-FFF2-40B4-BE49-F238E27FC236}">
                    <a16:creationId xmlns:a16="http://schemas.microsoft.com/office/drawing/2014/main" id="{C4213115-9842-67D1-D9D6-633479CDE9CB}"/>
                  </a:ext>
                </a:extLst>
              </p:cNvPr>
              <p:cNvSpPr txBox="1"/>
              <p:nvPr userDrawn="1"/>
            </p:nvSpPr>
            <p:spPr>
              <a:xfrm>
                <a:off x="-2250002" y="21447"/>
                <a:ext cx="34336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By:</a:t>
                </a:r>
              </a:p>
            </p:txBody>
          </p:sp>
          <p:sp>
            <p:nvSpPr>
              <p:cNvPr id="11" name="TextBox 10">
                <a:extLst>
                  <a:ext uri="{FF2B5EF4-FFF2-40B4-BE49-F238E27FC236}">
                    <a16:creationId xmlns:a16="http://schemas.microsoft.com/office/drawing/2014/main" id="{BAEE582F-C1D0-CB4C-7244-58A246DA1C6C}"/>
                  </a:ext>
                </a:extLst>
              </p:cNvPr>
              <p:cNvSpPr txBox="1"/>
              <p:nvPr userDrawn="1"/>
            </p:nvSpPr>
            <p:spPr>
              <a:xfrm>
                <a:off x="-950805" y="380055"/>
                <a:ext cx="439544" cy="246221"/>
              </a:xfrm>
              <a:prstGeom prst="rect">
                <a:avLst/>
              </a:prstGeom>
              <a:noFill/>
            </p:spPr>
            <p:txBody>
              <a:bodyPr wrap="none" rtlCol="0">
                <a:spAutoFit/>
              </a:bodyPr>
              <a:lstStyle/>
              <a:p>
                <a:r>
                  <a:rPr lang="en-US" sz="1000" dirty="0">
                    <a:latin typeface="+mj-lt"/>
                    <a:ea typeface="Open Sans" panose="020B0606030504020204" pitchFamily="34" charset="0"/>
                    <a:cs typeface="Open Sans" panose="020B0606030504020204" pitchFamily="34" charset="0"/>
                  </a:rPr>
                  <a:t>.com</a:t>
                </a:r>
              </a:p>
            </p:txBody>
          </p:sp>
        </p:grpSp>
        <p:grpSp>
          <p:nvGrpSpPr>
            <p:cNvPr id="6" name="Group 5">
              <a:extLst>
                <a:ext uri="{FF2B5EF4-FFF2-40B4-BE49-F238E27FC236}">
                  <a16:creationId xmlns:a16="http://schemas.microsoft.com/office/drawing/2014/main" id="{F5C23839-F8D9-FC13-F695-5873F14BAF9B}"/>
                </a:ext>
              </a:extLst>
            </p:cNvPr>
            <p:cNvGrpSpPr/>
            <p:nvPr userDrawn="1"/>
          </p:nvGrpSpPr>
          <p:grpSpPr>
            <a:xfrm>
              <a:off x="-1719071" y="218885"/>
              <a:ext cx="1547194" cy="159662"/>
              <a:chOff x="757647" y="1021854"/>
              <a:chExt cx="5325710" cy="549583"/>
            </a:xfrm>
          </p:grpSpPr>
          <p:sp>
            <p:nvSpPr>
              <p:cNvPr id="7" name="Shape">
                <a:extLst>
                  <a:ext uri="{FF2B5EF4-FFF2-40B4-BE49-F238E27FC236}">
                    <a16:creationId xmlns:a16="http://schemas.microsoft.com/office/drawing/2014/main" id="{D2DFAADE-AEEE-67C4-E631-0A26CC2A0487}"/>
                  </a:ext>
                </a:extLst>
              </p:cNvPr>
              <p:cNvSpPr/>
              <p:nvPr userDrawn="1"/>
            </p:nvSpPr>
            <p:spPr>
              <a:xfrm>
                <a:off x="757647" y="1022945"/>
                <a:ext cx="4193833" cy="548492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0" y="2662"/>
                    </a:moveTo>
                    <a:lnTo>
                      <a:pt x="882" y="2662"/>
                    </a:lnTo>
                    <a:cubicBezTo>
                      <a:pt x="1028" y="2662"/>
                      <a:pt x="1163" y="2791"/>
                      <a:pt x="1280" y="3049"/>
                    </a:cubicBezTo>
                    <a:cubicBezTo>
                      <a:pt x="1398" y="3307"/>
                      <a:pt x="1500" y="3693"/>
                      <a:pt x="1584" y="4165"/>
                    </a:cubicBezTo>
                    <a:cubicBezTo>
                      <a:pt x="1668" y="4638"/>
                      <a:pt x="1730" y="5239"/>
                      <a:pt x="1775" y="5969"/>
                    </a:cubicBezTo>
                    <a:cubicBezTo>
                      <a:pt x="1820" y="6656"/>
                      <a:pt x="1842" y="7472"/>
                      <a:pt x="1842" y="8374"/>
                    </a:cubicBezTo>
                    <a:cubicBezTo>
                      <a:pt x="1842" y="9447"/>
                      <a:pt x="1814" y="10392"/>
                      <a:pt x="1763" y="11165"/>
                    </a:cubicBezTo>
                    <a:cubicBezTo>
                      <a:pt x="1707" y="11938"/>
                      <a:pt x="1634" y="12625"/>
                      <a:pt x="1544" y="13140"/>
                    </a:cubicBezTo>
                    <a:cubicBezTo>
                      <a:pt x="1455" y="13656"/>
                      <a:pt x="1348" y="14042"/>
                      <a:pt x="1224" y="14300"/>
                    </a:cubicBezTo>
                    <a:cubicBezTo>
                      <a:pt x="1101" y="14557"/>
                      <a:pt x="972" y="14686"/>
                      <a:pt x="837" y="14686"/>
                    </a:cubicBezTo>
                    <a:lnTo>
                      <a:pt x="590" y="14686"/>
                    </a:lnTo>
                    <a:lnTo>
                      <a:pt x="590" y="21299"/>
                    </a:lnTo>
                    <a:lnTo>
                      <a:pt x="0" y="21299"/>
                    </a:lnTo>
                    <a:lnTo>
                      <a:pt x="0" y="2662"/>
                    </a:lnTo>
                    <a:close/>
                    <a:moveTo>
                      <a:pt x="584" y="11251"/>
                    </a:moveTo>
                    <a:lnTo>
                      <a:pt x="798" y="11251"/>
                    </a:lnTo>
                    <a:cubicBezTo>
                      <a:pt x="854" y="11251"/>
                      <a:pt x="910" y="11208"/>
                      <a:pt x="966" y="11122"/>
                    </a:cubicBezTo>
                    <a:cubicBezTo>
                      <a:pt x="1022" y="11036"/>
                      <a:pt x="1067" y="10864"/>
                      <a:pt x="1106" y="10650"/>
                    </a:cubicBezTo>
                    <a:cubicBezTo>
                      <a:pt x="1146" y="10435"/>
                      <a:pt x="1179" y="10177"/>
                      <a:pt x="1202" y="9834"/>
                    </a:cubicBezTo>
                    <a:cubicBezTo>
                      <a:pt x="1224" y="9490"/>
                      <a:pt x="1241" y="9104"/>
                      <a:pt x="1241" y="8588"/>
                    </a:cubicBezTo>
                    <a:cubicBezTo>
                      <a:pt x="1241" y="7730"/>
                      <a:pt x="1202" y="7085"/>
                      <a:pt x="1129" y="6656"/>
                    </a:cubicBezTo>
                    <a:cubicBezTo>
                      <a:pt x="1050" y="6227"/>
                      <a:pt x="955" y="6012"/>
                      <a:pt x="826" y="6012"/>
                    </a:cubicBezTo>
                    <a:lnTo>
                      <a:pt x="590" y="6012"/>
                    </a:lnTo>
                    <a:lnTo>
                      <a:pt x="590" y="11251"/>
                    </a:lnTo>
                    <a:close/>
                    <a:moveTo>
                      <a:pt x="2179" y="21256"/>
                    </a:moveTo>
                    <a:lnTo>
                      <a:pt x="2179" y="7085"/>
                    </a:lnTo>
                    <a:lnTo>
                      <a:pt x="2628" y="7085"/>
                    </a:lnTo>
                    <a:lnTo>
                      <a:pt x="2685" y="9576"/>
                    </a:lnTo>
                    <a:cubicBezTo>
                      <a:pt x="2707" y="9233"/>
                      <a:pt x="2735" y="8889"/>
                      <a:pt x="2769" y="8546"/>
                    </a:cubicBezTo>
                    <a:cubicBezTo>
                      <a:pt x="2802" y="8202"/>
                      <a:pt x="2842" y="7901"/>
                      <a:pt x="2887" y="7644"/>
                    </a:cubicBezTo>
                    <a:cubicBezTo>
                      <a:pt x="2932" y="7386"/>
                      <a:pt x="2988" y="7171"/>
                      <a:pt x="3044" y="7043"/>
                    </a:cubicBezTo>
                    <a:cubicBezTo>
                      <a:pt x="3106" y="6871"/>
                      <a:pt x="3173" y="6828"/>
                      <a:pt x="3246" y="6828"/>
                    </a:cubicBezTo>
                    <a:cubicBezTo>
                      <a:pt x="3302" y="6828"/>
                      <a:pt x="3353" y="6871"/>
                      <a:pt x="3403" y="7000"/>
                    </a:cubicBezTo>
                    <a:cubicBezTo>
                      <a:pt x="3448" y="7128"/>
                      <a:pt x="3488" y="7214"/>
                      <a:pt x="3516" y="7386"/>
                    </a:cubicBezTo>
                    <a:lnTo>
                      <a:pt x="3426" y="10779"/>
                    </a:lnTo>
                    <a:cubicBezTo>
                      <a:pt x="3398" y="10650"/>
                      <a:pt x="3364" y="10564"/>
                      <a:pt x="3319" y="10435"/>
                    </a:cubicBezTo>
                    <a:cubicBezTo>
                      <a:pt x="3274" y="10349"/>
                      <a:pt x="3224" y="10306"/>
                      <a:pt x="3156" y="10306"/>
                    </a:cubicBezTo>
                    <a:cubicBezTo>
                      <a:pt x="3038" y="10306"/>
                      <a:pt x="2937" y="10607"/>
                      <a:pt x="2859" y="11208"/>
                    </a:cubicBezTo>
                    <a:cubicBezTo>
                      <a:pt x="2780" y="11809"/>
                      <a:pt x="2741" y="12840"/>
                      <a:pt x="2741" y="14257"/>
                    </a:cubicBezTo>
                    <a:lnTo>
                      <a:pt x="2741" y="21342"/>
                    </a:lnTo>
                    <a:lnTo>
                      <a:pt x="2179" y="21342"/>
                    </a:lnTo>
                    <a:close/>
                    <a:moveTo>
                      <a:pt x="5279" y="15416"/>
                    </a:moveTo>
                    <a:lnTo>
                      <a:pt x="4083" y="15416"/>
                    </a:lnTo>
                    <a:lnTo>
                      <a:pt x="4083" y="15545"/>
                    </a:lnTo>
                    <a:cubicBezTo>
                      <a:pt x="4083" y="16533"/>
                      <a:pt x="4134" y="17263"/>
                      <a:pt x="4235" y="17692"/>
                    </a:cubicBezTo>
                    <a:cubicBezTo>
                      <a:pt x="4336" y="18165"/>
                      <a:pt x="4459" y="18379"/>
                      <a:pt x="4611" y="18379"/>
                    </a:cubicBezTo>
                    <a:cubicBezTo>
                      <a:pt x="4718" y="18379"/>
                      <a:pt x="4807" y="18293"/>
                      <a:pt x="4886" y="18165"/>
                    </a:cubicBezTo>
                    <a:cubicBezTo>
                      <a:pt x="4965" y="17993"/>
                      <a:pt x="5032" y="17821"/>
                      <a:pt x="5088" y="17606"/>
                    </a:cubicBezTo>
                    <a:lnTo>
                      <a:pt x="5195" y="20612"/>
                    </a:lnTo>
                    <a:cubicBezTo>
                      <a:pt x="5128" y="20870"/>
                      <a:pt x="5038" y="21085"/>
                      <a:pt x="4931" y="21299"/>
                    </a:cubicBezTo>
                    <a:cubicBezTo>
                      <a:pt x="4824" y="21514"/>
                      <a:pt x="4695" y="21600"/>
                      <a:pt x="4538" y="21600"/>
                    </a:cubicBezTo>
                    <a:cubicBezTo>
                      <a:pt x="4398" y="21600"/>
                      <a:pt x="4268" y="21471"/>
                      <a:pt x="4145" y="21171"/>
                    </a:cubicBezTo>
                    <a:cubicBezTo>
                      <a:pt x="4021" y="20870"/>
                      <a:pt x="3909" y="20441"/>
                      <a:pt x="3819" y="19839"/>
                    </a:cubicBezTo>
                    <a:cubicBezTo>
                      <a:pt x="3724" y="19238"/>
                      <a:pt x="3651" y="18508"/>
                      <a:pt x="3594" y="17606"/>
                    </a:cubicBezTo>
                    <a:cubicBezTo>
                      <a:pt x="3538" y="16705"/>
                      <a:pt x="3510" y="15631"/>
                      <a:pt x="3510" y="14343"/>
                    </a:cubicBezTo>
                    <a:cubicBezTo>
                      <a:pt x="3510" y="13226"/>
                      <a:pt x="3533" y="12196"/>
                      <a:pt x="3578" y="11251"/>
                    </a:cubicBezTo>
                    <a:cubicBezTo>
                      <a:pt x="3622" y="10306"/>
                      <a:pt x="3684" y="9533"/>
                      <a:pt x="3768" y="8846"/>
                    </a:cubicBezTo>
                    <a:cubicBezTo>
                      <a:pt x="3853" y="8159"/>
                      <a:pt x="3948" y="7644"/>
                      <a:pt x="4066" y="7300"/>
                    </a:cubicBezTo>
                    <a:cubicBezTo>
                      <a:pt x="4178" y="6957"/>
                      <a:pt x="4308" y="6742"/>
                      <a:pt x="4448" y="6742"/>
                    </a:cubicBezTo>
                    <a:cubicBezTo>
                      <a:pt x="4701" y="6742"/>
                      <a:pt x="4903" y="7343"/>
                      <a:pt x="5060" y="8503"/>
                    </a:cubicBezTo>
                    <a:cubicBezTo>
                      <a:pt x="5212" y="9662"/>
                      <a:pt x="5290" y="11380"/>
                      <a:pt x="5290" y="13527"/>
                    </a:cubicBezTo>
                    <a:lnTo>
                      <a:pt x="5290" y="15416"/>
                    </a:lnTo>
                    <a:close/>
                    <a:moveTo>
                      <a:pt x="4695" y="12453"/>
                    </a:moveTo>
                    <a:cubicBezTo>
                      <a:pt x="4695" y="12110"/>
                      <a:pt x="4690" y="11809"/>
                      <a:pt x="4678" y="11466"/>
                    </a:cubicBezTo>
                    <a:cubicBezTo>
                      <a:pt x="4667" y="11165"/>
                      <a:pt x="4650" y="10864"/>
                      <a:pt x="4628" y="10607"/>
                    </a:cubicBezTo>
                    <a:cubicBezTo>
                      <a:pt x="4605" y="10349"/>
                      <a:pt x="4577" y="10177"/>
                      <a:pt x="4544" y="10006"/>
                    </a:cubicBezTo>
                    <a:cubicBezTo>
                      <a:pt x="4510" y="9877"/>
                      <a:pt x="4465" y="9791"/>
                      <a:pt x="4420" y="9791"/>
                    </a:cubicBezTo>
                    <a:cubicBezTo>
                      <a:pt x="4330" y="9791"/>
                      <a:pt x="4257" y="10049"/>
                      <a:pt x="4195" y="10521"/>
                    </a:cubicBezTo>
                    <a:cubicBezTo>
                      <a:pt x="4134" y="10993"/>
                      <a:pt x="4100" y="11637"/>
                      <a:pt x="4089" y="12496"/>
                    </a:cubicBezTo>
                    <a:lnTo>
                      <a:pt x="4695" y="12453"/>
                    </a:lnTo>
                    <a:close/>
                    <a:moveTo>
                      <a:pt x="6773" y="10693"/>
                    </a:moveTo>
                    <a:cubicBezTo>
                      <a:pt x="6706" y="10435"/>
                      <a:pt x="6633" y="10220"/>
                      <a:pt x="6554" y="10091"/>
                    </a:cubicBezTo>
                    <a:cubicBezTo>
                      <a:pt x="6476" y="9963"/>
                      <a:pt x="6402" y="9877"/>
                      <a:pt x="6329" y="9877"/>
                    </a:cubicBezTo>
                    <a:cubicBezTo>
                      <a:pt x="6262" y="9877"/>
                      <a:pt x="6206" y="9963"/>
                      <a:pt x="6167" y="10134"/>
                    </a:cubicBezTo>
                    <a:cubicBezTo>
                      <a:pt x="6127" y="10306"/>
                      <a:pt x="6105" y="10564"/>
                      <a:pt x="6105" y="10864"/>
                    </a:cubicBezTo>
                    <a:cubicBezTo>
                      <a:pt x="6105" y="11208"/>
                      <a:pt x="6127" y="11466"/>
                      <a:pt x="6167" y="11723"/>
                    </a:cubicBezTo>
                    <a:cubicBezTo>
                      <a:pt x="6206" y="11938"/>
                      <a:pt x="6285" y="12196"/>
                      <a:pt x="6402" y="12453"/>
                    </a:cubicBezTo>
                    <a:lnTo>
                      <a:pt x="6520" y="12711"/>
                    </a:lnTo>
                    <a:cubicBezTo>
                      <a:pt x="6672" y="13054"/>
                      <a:pt x="6790" y="13570"/>
                      <a:pt x="6869" y="14257"/>
                    </a:cubicBezTo>
                    <a:cubicBezTo>
                      <a:pt x="6947" y="14944"/>
                      <a:pt x="6987" y="15803"/>
                      <a:pt x="6987" y="16876"/>
                    </a:cubicBezTo>
                    <a:cubicBezTo>
                      <a:pt x="6987" y="17563"/>
                      <a:pt x="6970" y="18208"/>
                      <a:pt x="6930" y="18809"/>
                    </a:cubicBezTo>
                    <a:cubicBezTo>
                      <a:pt x="6891" y="19410"/>
                      <a:pt x="6835" y="19882"/>
                      <a:pt x="6768" y="20312"/>
                    </a:cubicBezTo>
                    <a:cubicBezTo>
                      <a:pt x="6695" y="20741"/>
                      <a:pt x="6610" y="21042"/>
                      <a:pt x="6515" y="21256"/>
                    </a:cubicBezTo>
                    <a:cubicBezTo>
                      <a:pt x="6414" y="21471"/>
                      <a:pt x="6307" y="21600"/>
                      <a:pt x="6183" y="21600"/>
                    </a:cubicBezTo>
                    <a:cubicBezTo>
                      <a:pt x="6054" y="21600"/>
                      <a:pt x="5936" y="21514"/>
                      <a:pt x="5835" y="21342"/>
                    </a:cubicBezTo>
                    <a:cubicBezTo>
                      <a:pt x="5734" y="21171"/>
                      <a:pt x="5639" y="20913"/>
                      <a:pt x="5554" y="20569"/>
                    </a:cubicBezTo>
                    <a:lnTo>
                      <a:pt x="5678" y="17435"/>
                    </a:lnTo>
                    <a:cubicBezTo>
                      <a:pt x="5751" y="17735"/>
                      <a:pt x="5830" y="17950"/>
                      <a:pt x="5914" y="18165"/>
                    </a:cubicBezTo>
                    <a:cubicBezTo>
                      <a:pt x="5993" y="18336"/>
                      <a:pt x="6077" y="18465"/>
                      <a:pt x="6161" y="18465"/>
                    </a:cubicBezTo>
                    <a:cubicBezTo>
                      <a:pt x="6256" y="18465"/>
                      <a:pt x="6329" y="18336"/>
                      <a:pt x="6369" y="18122"/>
                    </a:cubicBezTo>
                    <a:cubicBezTo>
                      <a:pt x="6408" y="17907"/>
                      <a:pt x="6431" y="17649"/>
                      <a:pt x="6431" y="17349"/>
                    </a:cubicBezTo>
                    <a:cubicBezTo>
                      <a:pt x="6431" y="17177"/>
                      <a:pt x="6425" y="17005"/>
                      <a:pt x="6419" y="16876"/>
                    </a:cubicBezTo>
                    <a:cubicBezTo>
                      <a:pt x="6408" y="16748"/>
                      <a:pt x="6397" y="16619"/>
                      <a:pt x="6369" y="16490"/>
                    </a:cubicBezTo>
                    <a:cubicBezTo>
                      <a:pt x="6346" y="16361"/>
                      <a:pt x="6313" y="16275"/>
                      <a:pt x="6268" y="16146"/>
                    </a:cubicBezTo>
                    <a:cubicBezTo>
                      <a:pt x="6223" y="16017"/>
                      <a:pt x="6172" y="15889"/>
                      <a:pt x="6105" y="15760"/>
                    </a:cubicBezTo>
                    <a:lnTo>
                      <a:pt x="5987" y="15502"/>
                    </a:lnTo>
                    <a:cubicBezTo>
                      <a:pt x="5835" y="15116"/>
                      <a:pt x="5723" y="14600"/>
                      <a:pt x="5656" y="13956"/>
                    </a:cubicBezTo>
                    <a:cubicBezTo>
                      <a:pt x="5588" y="13312"/>
                      <a:pt x="5549" y="12410"/>
                      <a:pt x="5549" y="11294"/>
                    </a:cubicBezTo>
                    <a:cubicBezTo>
                      <a:pt x="5549" y="10650"/>
                      <a:pt x="5566" y="10049"/>
                      <a:pt x="5599" y="9490"/>
                    </a:cubicBezTo>
                    <a:cubicBezTo>
                      <a:pt x="5633" y="8932"/>
                      <a:pt x="5684" y="8460"/>
                      <a:pt x="5745" y="8073"/>
                    </a:cubicBezTo>
                    <a:cubicBezTo>
                      <a:pt x="5807" y="7687"/>
                      <a:pt x="5886" y="7343"/>
                      <a:pt x="5976" y="7128"/>
                    </a:cubicBezTo>
                    <a:cubicBezTo>
                      <a:pt x="6066" y="6914"/>
                      <a:pt x="6172" y="6785"/>
                      <a:pt x="6290" y="6785"/>
                    </a:cubicBezTo>
                    <a:cubicBezTo>
                      <a:pt x="6408" y="6785"/>
                      <a:pt x="6520" y="6871"/>
                      <a:pt x="6622" y="7043"/>
                    </a:cubicBezTo>
                    <a:cubicBezTo>
                      <a:pt x="6723" y="7214"/>
                      <a:pt x="6812" y="7429"/>
                      <a:pt x="6897" y="7730"/>
                    </a:cubicBezTo>
                    <a:lnTo>
                      <a:pt x="6773" y="10693"/>
                    </a:lnTo>
                    <a:close/>
                    <a:moveTo>
                      <a:pt x="8992" y="15416"/>
                    </a:moveTo>
                    <a:lnTo>
                      <a:pt x="7795" y="15416"/>
                    </a:lnTo>
                    <a:lnTo>
                      <a:pt x="7795" y="15545"/>
                    </a:lnTo>
                    <a:cubicBezTo>
                      <a:pt x="7795" y="16533"/>
                      <a:pt x="7846" y="17263"/>
                      <a:pt x="7947" y="17692"/>
                    </a:cubicBezTo>
                    <a:cubicBezTo>
                      <a:pt x="8048" y="18165"/>
                      <a:pt x="8172" y="18379"/>
                      <a:pt x="8323" y="18379"/>
                    </a:cubicBezTo>
                    <a:cubicBezTo>
                      <a:pt x="8430" y="18379"/>
                      <a:pt x="8520" y="18293"/>
                      <a:pt x="8598" y="18165"/>
                    </a:cubicBezTo>
                    <a:cubicBezTo>
                      <a:pt x="8677" y="17993"/>
                      <a:pt x="8744" y="17821"/>
                      <a:pt x="8801" y="17606"/>
                    </a:cubicBezTo>
                    <a:lnTo>
                      <a:pt x="8907" y="20612"/>
                    </a:lnTo>
                    <a:cubicBezTo>
                      <a:pt x="8840" y="20870"/>
                      <a:pt x="8750" y="21085"/>
                      <a:pt x="8643" y="21299"/>
                    </a:cubicBezTo>
                    <a:cubicBezTo>
                      <a:pt x="8537" y="21514"/>
                      <a:pt x="8407" y="21600"/>
                      <a:pt x="8250" y="21600"/>
                    </a:cubicBezTo>
                    <a:cubicBezTo>
                      <a:pt x="8110" y="21600"/>
                      <a:pt x="7981" y="21471"/>
                      <a:pt x="7857" y="21171"/>
                    </a:cubicBezTo>
                    <a:cubicBezTo>
                      <a:pt x="7734" y="20870"/>
                      <a:pt x="7621" y="20441"/>
                      <a:pt x="7531" y="19839"/>
                    </a:cubicBezTo>
                    <a:cubicBezTo>
                      <a:pt x="7436" y="19238"/>
                      <a:pt x="7363" y="18508"/>
                      <a:pt x="7307" y="17606"/>
                    </a:cubicBezTo>
                    <a:cubicBezTo>
                      <a:pt x="7251" y="16705"/>
                      <a:pt x="7222" y="15631"/>
                      <a:pt x="7222" y="14343"/>
                    </a:cubicBezTo>
                    <a:cubicBezTo>
                      <a:pt x="7222" y="13226"/>
                      <a:pt x="7245" y="12196"/>
                      <a:pt x="7290" y="11251"/>
                    </a:cubicBezTo>
                    <a:cubicBezTo>
                      <a:pt x="7335" y="10306"/>
                      <a:pt x="7397" y="9533"/>
                      <a:pt x="7481" y="8846"/>
                    </a:cubicBezTo>
                    <a:cubicBezTo>
                      <a:pt x="7565" y="8159"/>
                      <a:pt x="7661" y="7644"/>
                      <a:pt x="7778" y="7300"/>
                    </a:cubicBezTo>
                    <a:cubicBezTo>
                      <a:pt x="7891" y="6957"/>
                      <a:pt x="8020" y="6742"/>
                      <a:pt x="8160" y="6742"/>
                    </a:cubicBezTo>
                    <a:cubicBezTo>
                      <a:pt x="8413" y="6742"/>
                      <a:pt x="8615" y="7343"/>
                      <a:pt x="8773" y="8503"/>
                    </a:cubicBezTo>
                    <a:cubicBezTo>
                      <a:pt x="8924" y="9662"/>
                      <a:pt x="9003" y="11380"/>
                      <a:pt x="9003" y="13527"/>
                    </a:cubicBezTo>
                    <a:lnTo>
                      <a:pt x="9003" y="15416"/>
                    </a:lnTo>
                    <a:close/>
                    <a:moveTo>
                      <a:pt x="8413" y="12453"/>
                    </a:moveTo>
                    <a:cubicBezTo>
                      <a:pt x="8413" y="12110"/>
                      <a:pt x="8407" y="11809"/>
                      <a:pt x="8396" y="11466"/>
                    </a:cubicBezTo>
                    <a:cubicBezTo>
                      <a:pt x="8385" y="11165"/>
                      <a:pt x="8368" y="10864"/>
                      <a:pt x="8346" y="10607"/>
                    </a:cubicBezTo>
                    <a:cubicBezTo>
                      <a:pt x="8323" y="10349"/>
                      <a:pt x="8295" y="10177"/>
                      <a:pt x="8261" y="10006"/>
                    </a:cubicBezTo>
                    <a:cubicBezTo>
                      <a:pt x="8228" y="9834"/>
                      <a:pt x="8183" y="9791"/>
                      <a:pt x="8138" y="9791"/>
                    </a:cubicBezTo>
                    <a:cubicBezTo>
                      <a:pt x="8048" y="9791"/>
                      <a:pt x="7975" y="10049"/>
                      <a:pt x="7913" y="10521"/>
                    </a:cubicBezTo>
                    <a:cubicBezTo>
                      <a:pt x="7851" y="10993"/>
                      <a:pt x="7818" y="11637"/>
                      <a:pt x="7807" y="12496"/>
                    </a:cubicBezTo>
                    <a:lnTo>
                      <a:pt x="8413" y="12453"/>
                    </a:lnTo>
                    <a:close/>
                    <a:moveTo>
                      <a:pt x="9913" y="21256"/>
                    </a:moveTo>
                    <a:lnTo>
                      <a:pt x="9340" y="21256"/>
                    </a:lnTo>
                    <a:lnTo>
                      <a:pt x="9340" y="7085"/>
                    </a:lnTo>
                    <a:lnTo>
                      <a:pt x="9783" y="7085"/>
                    </a:lnTo>
                    <a:lnTo>
                      <a:pt x="9851" y="8846"/>
                    </a:lnTo>
                    <a:cubicBezTo>
                      <a:pt x="9935" y="8202"/>
                      <a:pt x="10025" y="7687"/>
                      <a:pt x="10126" y="7300"/>
                    </a:cubicBezTo>
                    <a:cubicBezTo>
                      <a:pt x="10227" y="6914"/>
                      <a:pt x="10339" y="6742"/>
                      <a:pt x="10463" y="6742"/>
                    </a:cubicBezTo>
                    <a:cubicBezTo>
                      <a:pt x="10671" y="6742"/>
                      <a:pt x="10828" y="7171"/>
                      <a:pt x="10940" y="8030"/>
                    </a:cubicBezTo>
                    <a:cubicBezTo>
                      <a:pt x="11053" y="8889"/>
                      <a:pt x="11109" y="10177"/>
                      <a:pt x="11109" y="11852"/>
                    </a:cubicBezTo>
                    <a:lnTo>
                      <a:pt x="11109" y="21214"/>
                    </a:lnTo>
                    <a:lnTo>
                      <a:pt x="10536" y="21214"/>
                    </a:lnTo>
                    <a:lnTo>
                      <a:pt x="10536" y="12281"/>
                    </a:lnTo>
                    <a:cubicBezTo>
                      <a:pt x="10536" y="11594"/>
                      <a:pt x="10514" y="11036"/>
                      <a:pt x="10474" y="10650"/>
                    </a:cubicBezTo>
                    <a:cubicBezTo>
                      <a:pt x="10429" y="10263"/>
                      <a:pt x="10368" y="10048"/>
                      <a:pt x="10289" y="10048"/>
                    </a:cubicBezTo>
                    <a:cubicBezTo>
                      <a:pt x="10227" y="10048"/>
                      <a:pt x="10160" y="10177"/>
                      <a:pt x="10092" y="10478"/>
                    </a:cubicBezTo>
                    <a:cubicBezTo>
                      <a:pt x="10025" y="10736"/>
                      <a:pt x="9963" y="11122"/>
                      <a:pt x="9913" y="11551"/>
                    </a:cubicBezTo>
                    <a:lnTo>
                      <a:pt x="9913" y="21256"/>
                    </a:lnTo>
                    <a:close/>
                    <a:moveTo>
                      <a:pt x="12687" y="10220"/>
                    </a:moveTo>
                    <a:lnTo>
                      <a:pt x="12215" y="10220"/>
                    </a:lnTo>
                    <a:lnTo>
                      <a:pt x="12215" y="16189"/>
                    </a:lnTo>
                    <a:cubicBezTo>
                      <a:pt x="12215" y="16833"/>
                      <a:pt x="12232" y="17306"/>
                      <a:pt x="12271" y="17563"/>
                    </a:cubicBezTo>
                    <a:cubicBezTo>
                      <a:pt x="12311" y="17821"/>
                      <a:pt x="12361" y="17950"/>
                      <a:pt x="12429" y="17950"/>
                    </a:cubicBezTo>
                    <a:cubicBezTo>
                      <a:pt x="12479" y="17950"/>
                      <a:pt x="12530" y="17907"/>
                      <a:pt x="12580" y="17821"/>
                    </a:cubicBezTo>
                    <a:cubicBezTo>
                      <a:pt x="12631" y="17735"/>
                      <a:pt x="12670" y="17649"/>
                      <a:pt x="12698" y="17478"/>
                    </a:cubicBezTo>
                    <a:lnTo>
                      <a:pt x="12783" y="20441"/>
                    </a:lnTo>
                    <a:cubicBezTo>
                      <a:pt x="12738" y="20612"/>
                      <a:pt x="12670" y="20784"/>
                      <a:pt x="12586" y="20956"/>
                    </a:cubicBezTo>
                    <a:cubicBezTo>
                      <a:pt x="12496" y="21128"/>
                      <a:pt x="12401" y="21213"/>
                      <a:pt x="12305" y="21213"/>
                    </a:cubicBezTo>
                    <a:cubicBezTo>
                      <a:pt x="12064" y="21213"/>
                      <a:pt x="11895" y="20870"/>
                      <a:pt x="11800" y="20140"/>
                    </a:cubicBezTo>
                    <a:cubicBezTo>
                      <a:pt x="11699" y="19453"/>
                      <a:pt x="11654" y="18379"/>
                      <a:pt x="11654" y="16919"/>
                    </a:cubicBezTo>
                    <a:lnTo>
                      <a:pt x="11654" y="10220"/>
                    </a:lnTo>
                    <a:lnTo>
                      <a:pt x="11362" y="10220"/>
                    </a:lnTo>
                    <a:lnTo>
                      <a:pt x="11362" y="7085"/>
                    </a:lnTo>
                    <a:lnTo>
                      <a:pt x="11654" y="7085"/>
                    </a:lnTo>
                    <a:lnTo>
                      <a:pt x="11654" y="2791"/>
                    </a:lnTo>
                    <a:lnTo>
                      <a:pt x="12221" y="2791"/>
                    </a:lnTo>
                    <a:lnTo>
                      <a:pt x="12221" y="7085"/>
                    </a:lnTo>
                    <a:lnTo>
                      <a:pt x="12693" y="7085"/>
                    </a:lnTo>
                    <a:lnTo>
                      <a:pt x="12693" y="10220"/>
                    </a:lnTo>
                    <a:close/>
                    <a:moveTo>
                      <a:pt x="13069" y="8331"/>
                    </a:moveTo>
                    <a:cubicBezTo>
                      <a:pt x="13176" y="7858"/>
                      <a:pt x="13294" y="7472"/>
                      <a:pt x="13428" y="7214"/>
                    </a:cubicBezTo>
                    <a:cubicBezTo>
                      <a:pt x="13563" y="6914"/>
                      <a:pt x="13698" y="6785"/>
                      <a:pt x="13833" y="6785"/>
                    </a:cubicBezTo>
                    <a:cubicBezTo>
                      <a:pt x="14063" y="6785"/>
                      <a:pt x="14243" y="7214"/>
                      <a:pt x="14383" y="8073"/>
                    </a:cubicBezTo>
                    <a:cubicBezTo>
                      <a:pt x="14524" y="8932"/>
                      <a:pt x="14591" y="10263"/>
                      <a:pt x="14591" y="12110"/>
                    </a:cubicBezTo>
                    <a:lnTo>
                      <a:pt x="14591" y="21299"/>
                    </a:lnTo>
                    <a:lnTo>
                      <a:pt x="14153" y="21299"/>
                    </a:lnTo>
                    <a:lnTo>
                      <a:pt x="14102" y="19882"/>
                    </a:lnTo>
                    <a:lnTo>
                      <a:pt x="14085" y="19882"/>
                    </a:lnTo>
                    <a:cubicBezTo>
                      <a:pt x="14035" y="20398"/>
                      <a:pt x="13962" y="20827"/>
                      <a:pt x="13872" y="21128"/>
                    </a:cubicBezTo>
                    <a:cubicBezTo>
                      <a:pt x="13782" y="21471"/>
                      <a:pt x="13676" y="21600"/>
                      <a:pt x="13552" y="21600"/>
                    </a:cubicBezTo>
                    <a:cubicBezTo>
                      <a:pt x="13445" y="21600"/>
                      <a:pt x="13355" y="21471"/>
                      <a:pt x="13277" y="21256"/>
                    </a:cubicBezTo>
                    <a:cubicBezTo>
                      <a:pt x="13198" y="21042"/>
                      <a:pt x="13131" y="20698"/>
                      <a:pt x="13080" y="20312"/>
                    </a:cubicBezTo>
                    <a:cubicBezTo>
                      <a:pt x="13030" y="19925"/>
                      <a:pt x="12990" y="19453"/>
                      <a:pt x="12962" y="18895"/>
                    </a:cubicBezTo>
                    <a:cubicBezTo>
                      <a:pt x="12934" y="18336"/>
                      <a:pt x="12923" y="17778"/>
                      <a:pt x="12923" y="17177"/>
                    </a:cubicBezTo>
                    <a:cubicBezTo>
                      <a:pt x="12923" y="16361"/>
                      <a:pt x="12945" y="15631"/>
                      <a:pt x="12996" y="15073"/>
                    </a:cubicBezTo>
                    <a:cubicBezTo>
                      <a:pt x="13041" y="14472"/>
                      <a:pt x="13108" y="13999"/>
                      <a:pt x="13187" y="13613"/>
                    </a:cubicBezTo>
                    <a:cubicBezTo>
                      <a:pt x="13266" y="13226"/>
                      <a:pt x="13361" y="12969"/>
                      <a:pt x="13473" y="12797"/>
                    </a:cubicBezTo>
                    <a:cubicBezTo>
                      <a:pt x="13580" y="12625"/>
                      <a:pt x="13698" y="12539"/>
                      <a:pt x="13822" y="12539"/>
                    </a:cubicBezTo>
                    <a:lnTo>
                      <a:pt x="14012" y="12539"/>
                    </a:lnTo>
                    <a:lnTo>
                      <a:pt x="14012" y="11766"/>
                    </a:lnTo>
                    <a:cubicBezTo>
                      <a:pt x="14012" y="11251"/>
                      <a:pt x="13990" y="10821"/>
                      <a:pt x="13939" y="10564"/>
                    </a:cubicBezTo>
                    <a:cubicBezTo>
                      <a:pt x="13889" y="10263"/>
                      <a:pt x="13822" y="10134"/>
                      <a:pt x="13732" y="10134"/>
                    </a:cubicBezTo>
                    <a:cubicBezTo>
                      <a:pt x="13653" y="10134"/>
                      <a:pt x="13580" y="10220"/>
                      <a:pt x="13501" y="10392"/>
                    </a:cubicBezTo>
                    <a:cubicBezTo>
                      <a:pt x="13428" y="10564"/>
                      <a:pt x="13344" y="10864"/>
                      <a:pt x="13254" y="11251"/>
                    </a:cubicBezTo>
                    <a:lnTo>
                      <a:pt x="13069" y="8331"/>
                    </a:lnTo>
                    <a:close/>
                    <a:moveTo>
                      <a:pt x="14024" y="15116"/>
                    </a:moveTo>
                    <a:lnTo>
                      <a:pt x="13895" y="15159"/>
                    </a:lnTo>
                    <a:cubicBezTo>
                      <a:pt x="13822" y="15159"/>
                      <a:pt x="13760" y="15245"/>
                      <a:pt x="13715" y="15330"/>
                    </a:cubicBezTo>
                    <a:cubicBezTo>
                      <a:pt x="13664" y="15416"/>
                      <a:pt x="13625" y="15545"/>
                      <a:pt x="13597" y="15717"/>
                    </a:cubicBezTo>
                    <a:cubicBezTo>
                      <a:pt x="13569" y="15846"/>
                      <a:pt x="13546" y="16060"/>
                      <a:pt x="13535" y="16232"/>
                    </a:cubicBezTo>
                    <a:cubicBezTo>
                      <a:pt x="13524" y="16447"/>
                      <a:pt x="13518" y="16662"/>
                      <a:pt x="13518" y="16876"/>
                    </a:cubicBezTo>
                    <a:cubicBezTo>
                      <a:pt x="13518" y="17478"/>
                      <a:pt x="13541" y="17907"/>
                      <a:pt x="13591" y="18122"/>
                    </a:cubicBezTo>
                    <a:cubicBezTo>
                      <a:pt x="13636" y="18336"/>
                      <a:pt x="13692" y="18465"/>
                      <a:pt x="13754" y="18465"/>
                    </a:cubicBezTo>
                    <a:cubicBezTo>
                      <a:pt x="13816" y="18465"/>
                      <a:pt x="13872" y="18336"/>
                      <a:pt x="13923" y="18036"/>
                    </a:cubicBezTo>
                    <a:cubicBezTo>
                      <a:pt x="13973" y="17778"/>
                      <a:pt x="14007" y="17478"/>
                      <a:pt x="14029" y="17134"/>
                    </a:cubicBezTo>
                    <a:lnTo>
                      <a:pt x="14029" y="15116"/>
                    </a:lnTo>
                    <a:close/>
                    <a:moveTo>
                      <a:pt x="16192" y="10220"/>
                    </a:moveTo>
                    <a:lnTo>
                      <a:pt x="15720" y="10220"/>
                    </a:lnTo>
                    <a:lnTo>
                      <a:pt x="15720" y="16189"/>
                    </a:lnTo>
                    <a:cubicBezTo>
                      <a:pt x="15720" y="16833"/>
                      <a:pt x="15737" y="17306"/>
                      <a:pt x="15776" y="17563"/>
                    </a:cubicBezTo>
                    <a:cubicBezTo>
                      <a:pt x="15815" y="17821"/>
                      <a:pt x="15866" y="17950"/>
                      <a:pt x="15933" y="17950"/>
                    </a:cubicBezTo>
                    <a:cubicBezTo>
                      <a:pt x="15984" y="17950"/>
                      <a:pt x="16034" y="17907"/>
                      <a:pt x="16085" y="17821"/>
                    </a:cubicBezTo>
                    <a:cubicBezTo>
                      <a:pt x="16135" y="17735"/>
                      <a:pt x="16175" y="17649"/>
                      <a:pt x="16203" y="17478"/>
                    </a:cubicBezTo>
                    <a:lnTo>
                      <a:pt x="16287" y="20441"/>
                    </a:lnTo>
                    <a:cubicBezTo>
                      <a:pt x="16242" y="20612"/>
                      <a:pt x="16175" y="20784"/>
                      <a:pt x="16090" y="20956"/>
                    </a:cubicBezTo>
                    <a:cubicBezTo>
                      <a:pt x="16001" y="21128"/>
                      <a:pt x="15905" y="21213"/>
                      <a:pt x="15810" y="21213"/>
                    </a:cubicBezTo>
                    <a:cubicBezTo>
                      <a:pt x="15568" y="21213"/>
                      <a:pt x="15400" y="20870"/>
                      <a:pt x="15304" y="20140"/>
                    </a:cubicBezTo>
                    <a:cubicBezTo>
                      <a:pt x="15203" y="19453"/>
                      <a:pt x="15158" y="18379"/>
                      <a:pt x="15158" y="16919"/>
                    </a:cubicBezTo>
                    <a:lnTo>
                      <a:pt x="15158" y="10220"/>
                    </a:lnTo>
                    <a:lnTo>
                      <a:pt x="14866" y="10220"/>
                    </a:lnTo>
                    <a:lnTo>
                      <a:pt x="14866" y="7085"/>
                    </a:lnTo>
                    <a:lnTo>
                      <a:pt x="15158" y="7085"/>
                    </a:lnTo>
                    <a:lnTo>
                      <a:pt x="15158" y="2791"/>
                    </a:lnTo>
                    <a:lnTo>
                      <a:pt x="15725" y="2791"/>
                    </a:lnTo>
                    <a:lnTo>
                      <a:pt x="15725" y="7085"/>
                    </a:lnTo>
                    <a:lnTo>
                      <a:pt x="16197" y="7085"/>
                    </a:lnTo>
                    <a:lnTo>
                      <a:pt x="16197" y="10220"/>
                    </a:lnTo>
                    <a:close/>
                    <a:moveTo>
                      <a:pt x="16871" y="4294"/>
                    </a:moveTo>
                    <a:cubicBezTo>
                      <a:pt x="16776" y="4294"/>
                      <a:pt x="16697" y="4080"/>
                      <a:pt x="16646" y="3650"/>
                    </a:cubicBezTo>
                    <a:cubicBezTo>
                      <a:pt x="16596" y="3221"/>
                      <a:pt x="16568" y="2705"/>
                      <a:pt x="16568" y="2147"/>
                    </a:cubicBezTo>
                    <a:cubicBezTo>
                      <a:pt x="16568" y="1546"/>
                      <a:pt x="16596" y="1031"/>
                      <a:pt x="16646" y="644"/>
                    </a:cubicBezTo>
                    <a:cubicBezTo>
                      <a:pt x="16697" y="215"/>
                      <a:pt x="16776" y="0"/>
                      <a:pt x="16866" y="0"/>
                    </a:cubicBezTo>
                    <a:cubicBezTo>
                      <a:pt x="16961" y="0"/>
                      <a:pt x="17034" y="215"/>
                      <a:pt x="17085" y="601"/>
                    </a:cubicBezTo>
                    <a:cubicBezTo>
                      <a:pt x="17135" y="1031"/>
                      <a:pt x="17163" y="1546"/>
                      <a:pt x="17163" y="2147"/>
                    </a:cubicBezTo>
                    <a:cubicBezTo>
                      <a:pt x="17163" y="2748"/>
                      <a:pt x="17135" y="3264"/>
                      <a:pt x="17085" y="3693"/>
                    </a:cubicBezTo>
                    <a:cubicBezTo>
                      <a:pt x="17045" y="4122"/>
                      <a:pt x="16972" y="4294"/>
                      <a:pt x="16871" y="4294"/>
                    </a:cubicBezTo>
                    <a:close/>
                    <a:moveTo>
                      <a:pt x="16585" y="21256"/>
                    </a:moveTo>
                    <a:lnTo>
                      <a:pt x="16585" y="7085"/>
                    </a:lnTo>
                    <a:lnTo>
                      <a:pt x="17158" y="7085"/>
                    </a:lnTo>
                    <a:lnTo>
                      <a:pt x="17158" y="21256"/>
                    </a:lnTo>
                    <a:lnTo>
                      <a:pt x="16585" y="21256"/>
                    </a:lnTo>
                    <a:close/>
                    <a:moveTo>
                      <a:pt x="19477" y="14085"/>
                    </a:moveTo>
                    <a:cubicBezTo>
                      <a:pt x="19477" y="15245"/>
                      <a:pt x="19455" y="16275"/>
                      <a:pt x="19404" y="17220"/>
                    </a:cubicBezTo>
                    <a:cubicBezTo>
                      <a:pt x="19354" y="18165"/>
                      <a:pt x="19286" y="18938"/>
                      <a:pt x="19196" y="19582"/>
                    </a:cubicBezTo>
                    <a:cubicBezTo>
                      <a:pt x="19106" y="20226"/>
                      <a:pt x="19005" y="20741"/>
                      <a:pt x="18887" y="21085"/>
                    </a:cubicBezTo>
                    <a:cubicBezTo>
                      <a:pt x="18769" y="21428"/>
                      <a:pt x="18640" y="21600"/>
                      <a:pt x="18505" y="21600"/>
                    </a:cubicBezTo>
                    <a:cubicBezTo>
                      <a:pt x="18371" y="21600"/>
                      <a:pt x="18241" y="21428"/>
                      <a:pt x="18124" y="21128"/>
                    </a:cubicBezTo>
                    <a:cubicBezTo>
                      <a:pt x="18006" y="20784"/>
                      <a:pt x="17905" y="20355"/>
                      <a:pt x="17820" y="19711"/>
                    </a:cubicBezTo>
                    <a:cubicBezTo>
                      <a:pt x="17736" y="19109"/>
                      <a:pt x="17669" y="18336"/>
                      <a:pt x="17618" y="17435"/>
                    </a:cubicBezTo>
                    <a:cubicBezTo>
                      <a:pt x="17568" y="16533"/>
                      <a:pt x="17545" y="15502"/>
                      <a:pt x="17545" y="14386"/>
                    </a:cubicBezTo>
                    <a:cubicBezTo>
                      <a:pt x="17545" y="13183"/>
                      <a:pt x="17568" y="12110"/>
                      <a:pt x="17618" y="11165"/>
                    </a:cubicBezTo>
                    <a:cubicBezTo>
                      <a:pt x="17669" y="10220"/>
                      <a:pt x="17736" y="9404"/>
                      <a:pt x="17826" y="8760"/>
                    </a:cubicBezTo>
                    <a:cubicBezTo>
                      <a:pt x="17916" y="8116"/>
                      <a:pt x="18017" y="7601"/>
                      <a:pt x="18135" y="7257"/>
                    </a:cubicBezTo>
                    <a:cubicBezTo>
                      <a:pt x="18253" y="6914"/>
                      <a:pt x="18382" y="6742"/>
                      <a:pt x="18517" y="6742"/>
                    </a:cubicBezTo>
                    <a:cubicBezTo>
                      <a:pt x="18651" y="6742"/>
                      <a:pt x="18781" y="6914"/>
                      <a:pt x="18899" y="7214"/>
                    </a:cubicBezTo>
                    <a:cubicBezTo>
                      <a:pt x="19017" y="7515"/>
                      <a:pt x="19118" y="7987"/>
                      <a:pt x="19202" y="8631"/>
                    </a:cubicBezTo>
                    <a:cubicBezTo>
                      <a:pt x="19286" y="9233"/>
                      <a:pt x="19354" y="10006"/>
                      <a:pt x="19404" y="10907"/>
                    </a:cubicBezTo>
                    <a:cubicBezTo>
                      <a:pt x="19455" y="11809"/>
                      <a:pt x="19477" y="12883"/>
                      <a:pt x="19477" y="14085"/>
                    </a:cubicBezTo>
                    <a:close/>
                    <a:moveTo>
                      <a:pt x="18893" y="14214"/>
                    </a:moveTo>
                    <a:cubicBezTo>
                      <a:pt x="18893" y="13441"/>
                      <a:pt x="18882" y="12797"/>
                      <a:pt x="18865" y="12239"/>
                    </a:cubicBezTo>
                    <a:cubicBezTo>
                      <a:pt x="18842" y="11680"/>
                      <a:pt x="18814" y="11251"/>
                      <a:pt x="18781" y="10907"/>
                    </a:cubicBezTo>
                    <a:cubicBezTo>
                      <a:pt x="18747" y="10564"/>
                      <a:pt x="18702" y="10306"/>
                      <a:pt x="18657" y="10134"/>
                    </a:cubicBezTo>
                    <a:cubicBezTo>
                      <a:pt x="18612" y="9963"/>
                      <a:pt x="18562" y="9920"/>
                      <a:pt x="18517" y="9920"/>
                    </a:cubicBezTo>
                    <a:cubicBezTo>
                      <a:pt x="18466" y="9920"/>
                      <a:pt x="18421" y="10006"/>
                      <a:pt x="18376" y="10134"/>
                    </a:cubicBezTo>
                    <a:cubicBezTo>
                      <a:pt x="18331" y="10263"/>
                      <a:pt x="18292" y="10521"/>
                      <a:pt x="18258" y="10821"/>
                    </a:cubicBezTo>
                    <a:cubicBezTo>
                      <a:pt x="18225" y="11165"/>
                      <a:pt x="18197" y="11594"/>
                      <a:pt x="18174" y="12153"/>
                    </a:cubicBezTo>
                    <a:cubicBezTo>
                      <a:pt x="18152" y="12711"/>
                      <a:pt x="18146" y="13355"/>
                      <a:pt x="18146" y="14214"/>
                    </a:cubicBezTo>
                    <a:cubicBezTo>
                      <a:pt x="18146" y="15631"/>
                      <a:pt x="18185" y="16705"/>
                      <a:pt x="18264" y="17349"/>
                    </a:cubicBezTo>
                    <a:cubicBezTo>
                      <a:pt x="18343" y="18036"/>
                      <a:pt x="18432" y="18336"/>
                      <a:pt x="18528" y="18336"/>
                    </a:cubicBezTo>
                    <a:cubicBezTo>
                      <a:pt x="18578" y="18336"/>
                      <a:pt x="18623" y="18250"/>
                      <a:pt x="18668" y="18122"/>
                    </a:cubicBezTo>
                    <a:cubicBezTo>
                      <a:pt x="18713" y="17993"/>
                      <a:pt x="18753" y="17735"/>
                      <a:pt x="18786" y="17435"/>
                    </a:cubicBezTo>
                    <a:cubicBezTo>
                      <a:pt x="18820" y="17091"/>
                      <a:pt x="18848" y="16662"/>
                      <a:pt x="18871" y="16146"/>
                    </a:cubicBezTo>
                    <a:cubicBezTo>
                      <a:pt x="18882" y="15631"/>
                      <a:pt x="18893" y="14987"/>
                      <a:pt x="18893" y="14214"/>
                    </a:cubicBezTo>
                    <a:close/>
                    <a:moveTo>
                      <a:pt x="20404" y="21256"/>
                    </a:moveTo>
                    <a:lnTo>
                      <a:pt x="19831" y="21256"/>
                    </a:lnTo>
                    <a:lnTo>
                      <a:pt x="19831" y="7085"/>
                    </a:lnTo>
                    <a:lnTo>
                      <a:pt x="20275" y="7085"/>
                    </a:lnTo>
                    <a:lnTo>
                      <a:pt x="20342" y="8846"/>
                    </a:lnTo>
                    <a:cubicBezTo>
                      <a:pt x="20426" y="8202"/>
                      <a:pt x="20516" y="7687"/>
                      <a:pt x="20617" y="7300"/>
                    </a:cubicBezTo>
                    <a:cubicBezTo>
                      <a:pt x="20718" y="6914"/>
                      <a:pt x="20831" y="6742"/>
                      <a:pt x="20954" y="6742"/>
                    </a:cubicBezTo>
                    <a:cubicBezTo>
                      <a:pt x="21162" y="6742"/>
                      <a:pt x="21319" y="7171"/>
                      <a:pt x="21432" y="8030"/>
                    </a:cubicBezTo>
                    <a:cubicBezTo>
                      <a:pt x="21544" y="8889"/>
                      <a:pt x="21600" y="10177"/>
                      <a:pt x="21600" y="11852"/>
                    </a:cubicBezTo>
                    <a:lnTo>
                      <a:pt x="21600" y="21214"/>
                    </a:lnTo>
                    <a:lnTo>
                      <a:pt x="21027" y="21214"/>
                    </a:lnTo>
                    <a:lnTo>
                      <a:pt x="21027" y="12281"/>
                    </a:lnTo>
                    <a:cubicBezTo>
                      <a:pt x="21027" y="11594"/>
                      <a:pt x="21005" y="11036"/>
                      <a:pt x="20965" y="10650"/>
                    </a:cubicBezTo>
                    <a:cubicBezTo>
                      <a:pt x="20920" y="10263"/>
                      <a:pt x="20859" y="10048"/>
                      <a:pt x="20780" y="10048"/>
                    </a:cubicBezTo>
                    <a:cubicBezTo>
                      <a:pt x="20718" y="10048"/>
                      <a:pt x="20651" y="10177"/>
                      <a:pt x="20583" y="10478"/>
                    </a:cubicBezTo>
                    <a:cubicBezTo>
                      <a:pt x="20516" y="10736"/>
                      <a:pt x="20454" y="11122"/>
                      <a:pt x="20404" y="11551"/>
                    </a:cubicBezTo>
                    <a:lnTo>
                      <a:pt x="20404" y="21256"/>
                    </a:lnTo>
                    <a:close/>
                  </a:path>
                </a:pathLst>
              </a:custGeom>
              <a:solidFill>
                <a:srgbClr val="002033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/>
              </a:p>
            </p:txBody>
          </p:sp>
          <p:sp>
            <p:nvSpPr>
              <p:cNvPr id="8" name="Shape">
                <a:extLst>
                  <a:ext uri="{FF2B5EF4-FFF2-40B4-BE49-F238E27FC236}">
                    <a16:creationId xmlns:a16="http://schemas.microsoft.com/office/drawing/2014/main" id="{285A82B9-C48D-490D-BB56-464D7C52CC8C}"/>
                  </a:ext>
                </a:extLst>
              </p:cNvPr>
              <p:cNvSpPr/>
              <p:nvPr userDrawn="1"/>
            </p:nvSpPr>
            <p:spPr>
              <a:xfrm>
                <a:off x="5032172" y="1021854"/>
                <a:ext cx="1051185" cy="549583"/>
              </a:xfrm>
              <a:custGeom>
                <a:avLst/>
                <a:gdLst/>
                <a:ahLst/>
                <a:cxnLst>
                  <a:cxn ang="0">
                    <a:pos x="wd2" y="hd2"/>
                  </a:cxn>
                  <a:cxn ang="5400000">
                    <a:pos x="wd2" y="hd2"/>
                  </a:cxn>
                  <a:cxn ang="10800000">
                    <a:pos x="wd2" y="hd2"/>
                  </a:cxn>
                  <a:cxn ang="16200000">
                    <a:pos x="wd2" y="hd2"/>
                  </a:cxn>
                </a:cxnLst>
                <a:rect l="0" t="0" r="r" b="b"/>
                <a:pathLst>
                  <a:path w="21600" h="21600" extrusionOk="0">
                    <a:moveTo>
                      <a:pt x="15954" y="0"/>
                    </a:moveTo>
                    <a:cubicBezTo>
                      <a:pt x="13287" y="0"/>
                      <a:pt x="11002" y="3514"/>
                      <a:pt x="10441" y="8443"/>
                    </a:cubicBezTo>
                    <a:cubicBezTo>
                      <a:pt x="9052" y="8229"/>
                      <a:pt x="6050" y="7757"/>
                      <a:pt x="5198" y="7671"/>
                    </a:cubicBezTo>
                    <a:cubicBezTo>
                      <a:pt x="5154" y="7671"/>
                      <a:pt x="5109" y="7671"/>
                      <a:pt x="5041" y="7671"/>
                    </a:cubicBezTo>
                    <a:cubicBezTo>
                      <a:pt x="4638" y="7671"/>
                      <a:pt x="4280" y="7886"/>
                      <a:pt x="4033" y="8357"/>
                    </a:cubicBezTo>
                    <a:cubicBezTo>
                      <a:pt x="3563" y="9214"/>
                      <a:pt x="3563" y="10457"/>
                      <a:pt x="3563" y="10843"/>
                    </a:cubicBezTo>
                    <a:cubicBezTo>
                      <a:pt x="3563" y="11271"/>
                      <a:pt x="3563" y="12514"/>
                      <a:pt x="4033" y="13329"/>
                    </a:cubicBezTo>
                    <a:cubicBezTo>
                      <a:pt x="4280" y="13800"/>
                      <a:pt x="4638" y="14014"/>
                      <a:pt x="5041" y="14014"/>
                    </a:cubicBezTo>
                    <a:cubicBezTo>
                      <a:pt x="5086" y="14014"/>
                      <a:pt x="5131" y="14014"/>
                      <a:pt x="5198" y="14014"/>
                    </a:cubicBezTo>
                    <a:cubicBezTo>
                      <a:pt x="5803" y="13929"/>
                      <a:pt x="7417" y="13714"/>
                      <a:pt x="8313" y="13543"/>
                    </a:cubicBezTo>
                    <a:lnTo>
                      <a:pt x="9657" y="13329"/>
                    </a:lnTo>
                    <a:cubicBezTo>
                      <a:pt x="9971" y="13286"/>
                      <a:pt x="10262" y="13243"/>
                      <a:pt x="10464" y="13200"/>
                    </a:cubicBezTo>
                    <a:cubicBezTo>
                      <a:pt x="11046" y="18043"/>
                      <a:pt x="13332" y="21557"/>
                      <a:pt x="15954" y="21557"/>
                    </a:cubicBezTo>
                    <a:cubicBezTo>
                      <a:pt x="19068" y="21557"/>
                      <a:pt x="21600" y="16714"/>
                      <a:pt x="21600" y="10757"/>
                    </a:cubicBezTo>
                    <a:cubicBezTo>
                      <a:pt x="21600" y="4843"/>
                      <a:pt x="19068" y="0"/>
                      <a:pt x="15954" y="0"/>
                    </a:cubicBezTo>
                    <a:close/>
                    <a:moveTo>
                      <a:pt x="15954" y="17229"/>
                    </a:moveTo>
                    <a:cubicBezTo>
                      <a:pt x="14094" y="17229"/>
                      <a:pt x="12593" y="14357"/>
                      <a:pt x="12593" y="10800"/>
                    </a:cubicBezTo>
                    <a:cubicBezTo>
                      <a:pt x="12593" y="7243"/>
                      <a:pt x="14094" y="4371"/>
                      <a:pt x="15954" y="4371"/>
                    </a:cubicBezTo>
                    <a:cubicBezTo>
                      <a:pt x="17813" y="4371"/>
                      <a:pt x="19315" y="7243"/>
                      <a:pt x="19315" y="10800"/>
                    </a:cubicBezTo>
                    <a:cubicBezTo>
                      <a:pt x="19315" y="14357"/>
                      <a:pt x="17813" y="17229"/>
                      <a:pt x="15954" y="17229"/>
                    </a:cubicBezTo>
                    <a:close/>
                    <a:moveTo>
                      <a:pt x="9007" y="15514"/>
                    </a:moveTo>
                    <a:lnTo>
                      <a:pt x="9007" y="20014"/>
                    </a:lnTo>
                    <a:cubicBezTo>
                      <a:pt x="8627" y="20443"/>
                      <a:pt x="8134" y="20786"/>
                      <a:pt x="7506" y="21129"/>
                    </a:cubicBezTo>
                    <a:cubicBezTo>
                      <a:pt x="6879" y="21429"/>
                      <a:pt x="6207" y="21600"/>
                      <a:pt x="5467" y="21600"/>
                    </a:cubicBezTo>
                    <a:cubicBezTo>
                      <a:pt x="4324" y="21600"/>
                      <a:pt x="3339" y="21171"/>
                      <a:pt x="2532" y="20271"/>
                    </a:cubicBezTo>
                    <a:cubicBezTo>
                      <a:pt x="1725" y="19371"/>
                      <a:pt x="1098" y="18129"/>
                      <a:pt x="650" y="16500"/>
                    </a:cubicBezTo>
                    <a:cubicBezTo>
                      <a:pt x="224" y="14871"/>
                      <a:pt x="0" y="12986"/>
                      <a:pt x="0" y="10800"/>
                    </a:cubicBezTo>
                    <a:cubicBezTo>
                      <a:pt x="0" y="8657"/>
                      <a:pt x="246" y="6729"/>
                      <a:pt x="717" y="5143"/>
                    </a:cubicBezTo>
                    <a:cubicBezTo>
                      <a:pt x="1210" y="3514"/>
                      <a:pt x="1860" y="2271"/>
                      <a:pt x="2711" y="1371"/>
                    </a:cubicBezTo>
                    <a:cubicBezTo>
                      <a:pt x="3563" y="471"/>
                      <a:pt x="4549" y="43"/>
                      <a:pt x="5646" y="43"/>
                    </a:cubicBezTo>
                    <a:cubicBezTo>
                      <a:pt x="6229" y="43"/>
                      <a:pt x="6767" y="171"/>
                      <a:pt x="7282" y="386"/>
                    </a:cubicBezTo>
                    <a:cubicBezTo>
                      <a:pt x="7798" y="600"/>
                      <a:pt x="8246" y="900"/>
                      <a:pt x="8627" y="1243"/>
                    </a:cubicBezTo>
                    <a:lnTo>
                      <a:pt x="8402" y="4843"/>
                    </a:lnTo>
                    <a:cubicBezTo>
                      <a:pt x="8022" y="4500"/>
                      <a:pt x="7596" y="4200"/>
                      <a:pt x="7125" y="3986"/>
                    </a:cubicBezTo>
                    <a:cubicBezTo>
                      <a:pt x="6655" y="3771"/>
                      <a:pt x="6162" y="3643"/>
                      <a:pt x="5624" y="3643"/>
                    </a:cubicBezTo>
                    <a:cubicBezTo>
                      <a:pt x="4817" y="3643"/>
                      <a:pt x="4168" y="3943"/>
                      <a:pt x="3630" y="4586"/>
                    </a:cubicBezTo>
                    <a:cubicBezTo>
                      <a:pt x="3115" y="5186"/>
                      <a:pt x="2734" y="6043"/>
                      <a:pt x="2487" y="7114"/>
                    </a:cubicBezTo>
                    <a:cubicBezTo>
                      <a:pt x="2241" y="8186"/>
                      <a:pt x="2106" y="9386"/>
                      <a:pt x="2106" y="10714"/>
                    </a:cubicBezTo>
                    <a:cubicBezTo>
                      <a:pt x="2106" y="12129"/>
                      <a:pt x="2241" y="13371"/>
                      <a:pt x="2487" y="14443"/>
                    </a:cubicBezTo>
                    <a:cubicBezTo>
                      <a:pt x="2734" y="15514"/>
                      <a:pt x="3115" y="16371"/>
                      <a:pt x="3607" y="17014"/>
                    </a:cubicBezTo>
                    <a:cubicBezTo>
                      <a:pt x="4100" y="17614"/>
                      <a:pt x="4728" y="17957"/>
                      <a:pt x="5490" y="17957"/>
                    </a:cubicBezTo>
                    <a:cubicBezTo>
                      <a:pt x="5714" y="17957"/>
                      <a:pt x="5960" y="17914"/>
                      <a:pt x="6207" y="17871"/>
                    </a:cubicBezTo>
                    <a:cubicBezTo>
                      <a:pt x="6453" y="17829"/>
                      <a:pt x="6722" y="17743"/>
                      <a:pt x="6968" y="17614"/>
                    </a:cubicBezTo>
                    <a:lnTo>
                      <a:pt x="6968" y="15814"/>
                    </a:lnTo>
                    <a:cubicBezTo>
                      <a:pt x="7439" y="15729"/>
                      <a:pt x="7887" y="15686"/>
                      <a:pt x="8246" y="15643"/>
                    </a:cubicBezTo>
                    <a:lnTo>
                      <a:pt x="9007" y="15514"/>
                    </a:lnTo>
                    <a:close/>
                  </a:path>
                </a:pathLst>
              </a:custGeom>
              <a:solidFill>
                <a:srgbClr val="008C58"/>
              </a:solidFill>
              <a:ln w="12700">
                <a:miter lim="400000"/>
              </a:ln>
            </p:spPr>
            <p:txBody>
              <a:bodyPr lIns="38100" tIns="38100" rIns="38100" bIns="38100" anchor="ctr"/>
              <a:lstStyle/>
              <a:p>
                <a:pPr>
                  <a:defRPr sz="3000">
                    <a:solidFill>
                      <a:srgbClr val="FFFFFF"/>
                    </a:solidFill>
                  </a:defRPr>
                </a:pPr>
                <a:endParaRPr dirty="0"/>
              </a:p>
            </p:txBody>
          </p:sp>
        </p:grpSp>
      </p:grpSp>
      <p:sp>
        <p:nvSpPr>
          <p:cNvPr id="12" name="Shape">
            <a:extLst>
              <a:ext uri="{FF2B5EF4-FFF2-40B4-BE49-F238E27FC236}">
                <a16:creationId xmlns:a16="http://schemas.microsoft.com/office/drawing/2014/main" id="{EFEE98D4-2422-A234-A864-14015CDCC59A}"/>
              </a:ext>
            </a:extLst>
          </p:cNvPr>
          <p:cNvSpPr/>
          <p:nvPr userDrawn="1"/>
        </p:nvSpPr>
        <p:spPr>
          <a:xfrm>
            <a:off x="0" y="188441"/>
            <a:ext cx="680700" cy="468993"/>
          </a:xfrm>
          <a:custGeom>
            <a:avLst/>
            <a:gdLst/>
            <a:ahLst/>
            <a:cxnLst>
              <a:cxn ang="0">
                <a:pos x="wd2" y="hd2"/>
              </a:cxn>
              <a:cxn ang="5400000">
                <a:pos x="wd2" y="hd2"/>
              </a:cxn>
              <a:cxn ang="10800000">
                <a:pos x="wd2" y="hd2"/>
              </a:cxn>
              <a:cxn ang="16200000">
                <a:pos x="wd2" y="hd2"/>
              </a:cxn>
            </a:cxnLst>
            <a:rect l="0" t="0" r="r" b="b"/>
            <a:pathLst>
              <a:path w="21600" h="21600" extrusionOk="0">
                <a:moveTo>
                  <a:pt x="14136" y="0"/>
                </a:moveTo>
                <a:cubicBezTo>
                  <a:pt x="10637" y="0"/>
                  <a:pt x="7604" y="3521"/>
                  <a:pt x="6858" y="8464"/>
                </a:cubicBezTo>
                <a:cubicBezTo>
                  <a:pt x="5038" y="8261"/>
                  <a:pt x="1166" y="7787"/>
                  <a:pt x="0" y="7719"/>
                </a:cubicBezTo>
                <a:lnTo>
                  <a:pt x="0" y="14084"/>
                </a:lnTo>
                <a:cubicBezTo>
                  <a:pt x="840" y="14016"/>
                  <a:pt x="2892" y="13745"/>
                  <a:pt x="4059" y="13610"/>
                </a:cubicBezTo>
                <a:lnTo>
                  <a:pt x="5832" y="13407"/>
                </a:lnTo>
                <a:cubicBezTo>
                  <a:pt x="6251" y="13339"/>
                  <a:pt x="6625" y="13339"/>
                  <a:pt x="6905" y="13271"/>
                </a:cubicBezTo>
                <a:cubicBezTo>
                  <a:pt x="7698" y="18147"/>
                  <a:pt x="10683" y="21600"/>
                  <a:pt x="14136" y="21600"/>
                </a:cubicBezTo>
                <a:cubicBezTo>
                  <a:pt x="18241" y="21600"/>
                  <a:pt x="21600" y="16725"/>
                  <a:pt x="21600" y="10766"/>
                </a:cubicBezTo>
                <a:cubicBezTo>
                  <a:pt x="21553" y="4875"/>
                  <a:pt x="18241" y="0"/>
                  <a:pt x="14136" y="0"/>
                </a:cubicBezTo>
                <a:close/>
                <a:moveTo>
                  <a:pt x="14136" y="17266"/>
                </a:moveTo>
                <a:cubicBezTo>
                  <a:pt x="11710" y="17266"/>
                  <a:pt x="9704" y="14355"/>
                  <a:pt x="9704" y="10834"/>
                </a:cubicBezTo>
                <a:cubicBezTo>
                  <a:pt x="9704" y="7313"/>
                  <a:pt x="11710" y="4401"/>
                  <a:pt x="14136" y="4401"/>
                </a:cubicBezTo>
                <a:cubicBezTo>
                  <a:pt x="16562" y="4401"/>
                  <a:pt x="18568" y="7313"/>
                  <a:pt x="18568" y="10834"/>
                </a:cubicBezTo>
                <a:cubicBezTo>
                  <a:pt x="18568" y="14355"/>
                  <a:pt x="16562" y="17266"/>
                  <a:pt x="14136" y="17266"/>
                </a:cubicBezTo>
                <a:close/>
                <a:moveTo>
                  <a:pt x="0" y="68"/>
                </a:moveTo>
                <a:cubicBezTo>
                  <a:pt x="187" y="68"/>
                  <a:pt x="373" y="68"/>
                  <a:pt x="560" y="68"/>
                </a:cubicBezTo>
                <a:cubicBezTo>
                  <a:pt x="1306" y="68"/>
                  <a:pt x="2053" y="203"/>
                  <a:pt x="2752" y="406"/>
                </a:cubicBezTo>
                <a:cubicBezTo>
                  <a:pt x="3452" y="609"/>
                  <a:pt x="4012" y="948"/>
                  <a:pt x="4525" y="1286"/>
                </a:cubicBezTo>
                <a:lnTo>
                  <a:pt x="4245" y="4875"/>
                </a:lnTo>
                <a:cubicBezTo>
                  <a:pt x="3732" y="4537"/>
                  <a:pt x="3172" y="4266"/>
                  <a:pt x="2566" y="3995"/>
                </a:cubicBezTo>
                <a:cubicBezTo>
                  <a:pt x="1959" y="3792"/>
                  <a:pt x="1306" y="3656"/>
                  <a:pt x="606" y="3656"/>
                </a:cubicBezTo>
                <a:cubicBezTo>
                  <a:pt x="420" y="3656"/>
                  <a:pt x="233" y="3656"/>
                  <a:pt x="47" y="3724"/>
                </a:cubicBezTo>
                <a:lnTo>
                  <a:pt x="47" y="68"/>
                </a:lnTo>
                <a:close/>
                <a:moveTo>
                  <a:pt x="4059" y="15641"/>
                </a:moveTo>
                <a:lnTo>
                  <a:pt x="4992" y="15506"/>
                </a:lnTo>
                <a:lnTo>
                  <a:pt x="4992" y="19975"/>
                </a:lnTo>
                <a:cubicBezTo>
                  <a:pt x="4479" y="20381"/>
                  <a:pt x="3825" y="20787"/>
                  <a:pt x="3032" y="21058"/>
                </a:cubicBezTo>
                <a:cubicBezTo>
                  <a:pt x="2193" y="21397"/>
                  <a:pt x="1306" y="21532"/>
                  <a:pt x="327" y="21532"/>
                </a:cubicBezTo>
                <a:cubicBezTo>
                  <a:pt x="233" y="21532"/>
                  <a:pt x="140" y="21532"/>
                  <a:pt x="0" y="21532"/>
                </a:cubicBezTo>
                <a:lnTo>
                  <a:pt x="0" y="17876"/>
                </a:lnTo>
                <a:cubicBezTo>
                  <a:pt x="140" y="17876"/>
                  <a:pt x="280" y="17876"/>
                  <a:pt x="420" y="17876"/>
                </a:cubicBezTo>
                <a:cubicBezTo>
                  <a:pt x="700" y="17876"/>
                  <a:pt x="1026" y="17876"/>
                  <a:pt x="1353" y="17808"/>
                </a:cubicBezTo>
                <a:cubicBezTo>
                  <a:pt x="1679" y="17740"/>
                  <a:pt x="2006" y="17673"/>
                  <a:pt x="2379" y="17605"/>
                </a:cubicBezTo>
                <a:lnTo>
                  <a:pt x="2379" y="15845"/>
                </a:lnTo>
                <a:cubicBezTo>
                  <a:pt x="2986" y="15777"/>
                  <a:pt x="3592" y="15709"/>
                  <a:pt x="4059" y="15641"/>
                </a:cubicBezTo>
                <a:close/>
              </a:path>
            </a:pathLst>
          </a:custGeom>
          <a:solidFill>
            <a:schemeClr val="bg1">
              <a:alpha val="19699"/>
            </a:schemeClr>
          </a:solidFill>
          <a:ln w="12700">
            <a:miter lim="400000"/>
          </a:ln>
        </p:spPr>
        <p:txBody>
          <a:bodyPr lIns="38100" tIns="38100" rIns="38100" bIns="38100" anchor="ctr"/>
          <a:lstStyle/>
          <a:p>
            <a:pPr>
              <a:defRPr sz="3000">
                <a:solidFill>
                  <a:srgbClr val="FFFFFF"/>
                </a:solidFill>
              </a:defRPr>
            </a:pPr>
            <a:endParaRPr>
              <a:solidFill>
                <a:schemeClr val="bg1"/>
              </a:solidFill>
            </a:endParaRPr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EE3EAC94-F2D6-7639-EC34-D395A05EE91D}"/>
              </a:ext>
            </a:extLst>
          </p:cNvPr>
          <p:cNvGrpSpPr/>
          <p:nvPr userDrawn="1"/>
        </p:nvGrpSpPr>
        <p:grpSpPr>
          <a:xfrm>
            <a:off x="3763009" y="6404531"/>
            <a:ext cx="4665981" cy="354850"/>
            <a:chOff x="1714499" y="5181599"/>
            <a:chExt cx="4141472" cy="314961"/>
          </a:xfrm>
        </p:grpSpPr>
        <p:sp>
          <p:nvSpPr>
            <p:cNvPr id="17" name="Shape">
              <a:extLst>
                <a:ext uri="{FF2B5EF4-FFF2-40B4-BE49-F238E27FC236}">
                  <a16:creationId xmlns:a16="http://schemas.microsoft.com/office/drawing/2014/main" id="{9D0E6D66-0255-DBE1-A3E9-22CAE68EF038}"/>
                </a:ext>
              </a:extLst>
            </p:cNvPr>
            <p:cNvSpPr/>
            <p:nvPr userDrawn="1"/>
          </p:nvSpPr>
          <p:spPr>
            <a:xfrm>
              <a:off x="2603499" y="5181599"/>
              <a:ext cx="2494281" cy="31496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7182" y="6358"/>
                  </a:moveTo>
                  <a:cubicBezTo>
                    <a:pt x="7138" y="5923"/>
                    <a:pt x="7072" y="5574"/>
                    <a:pt x="7006" y="5400"/>
                  </a:cubicBezTo>
                  <a:cubicBezTo>
                    <a:pt x="6940" y="5139"/>
                    <a:pt x="6863" y="5052"/>
                    <a:pt x="6775" y="5052"/>
                  </a:cubicBezTo>
                  <a:cubicBezTo>
                    <a:pt x="6676" y="5052"/>
                    <a:pt x="6588" y="5226"/>
                    <a:pt x="6511" y="5487"/>
                  </a:cubicBezTo>
                  <a:cubicBezTo>
                    <a:pt x="6434" y="5748"/>
                    <a:pt x="6368" y="6097"/>
                    <a:pt x="6302" y="6619"/>
                  </a:cubicBezTo>
                  <a:cubicBezTo>
                    <a:pt x="6236" y="7142"/>
                    <a:pt x="6203" y="7752"/>
                    <a:pt x="6170" y="8448"/>
                  </a:cubicBezTo>
                  <a:cubicBezTo>
                    <a:pt x="6137" y="9145"/>
                    <a:pt x="6126" y="9929"/>
                    <a:pt x="6126" y="10800"/>
                  </a:cubicBezTo>
                  <a:cubicBezTo>
                    <a:pt x="6126" y="11758"/>
                    <a:pt x="6148" y="12629"/>
                    <a:pt x="6181" y="13413"/>
                  </a:cubicBezTo>
                  <a:cubicBezTo>
                    <a:pt x="6214" y="14110"/>
                    <a:pt x="6269" y="14719"/>
                    <a:pt x="6335" y="15155"/>
                  </a:cubicBezTo>
                  <a:cubicBezTo>
                    <a:pt x="6401" y="15590"/>
                    <a:pt x="6478" y="15939"/>
                    <a:pt x="6555" y="16200"/>
                  </a:cubicBezTo>
                  <a:cubicBezTo>
                    <a:pt x="6643" y="16461"/>
                    <a:pt x="6731" y="16548"/>
                    <a:pt x="6830" y="16548"/>
                  </a:cubicBezTo>
                  <a:cubicBezTo>
                    <a:pt x="6918" y="16548"/>
                    <a:pt x="6995" y="16461"/>
                    <a:pt x="7061" y="16374"/>
                  </a:cubicBezTo>
                  <a:cubicBezTo>
                    <a:pt x="7138" y="16287"/>
                    <a:pt x="7204" y="16113"/>
                    <a:pt x="7259" y="15939"/>
                  </a:cubicBezTo>
                  <a:lnTo>
                    <a:pt x="7215" y="14719"/>
                  </a:lnTo>
                  <a:cubicBezTo>
                    <a:pt x="7149" y="14894"/>
                    <a:pt x="7094" y="15068"/>
                    <a:pt x="7028" y="15155"/>
                  </a:cubicBezTo>
                  <a:cubicBezTo>
                    <a:pt x="6973" y="15242"/>
                    <a:pt x="6907" y="15242"/>
                    <a:pt x="6841" y="15242"/>
                  </a:cubicBezTo>
                  <a:cubicBezTo>
                    <a:pt x="6687" y="15242"/>
                    <a:pt x="6566" y="14894"/>
                    <a:pt x="6478" y="14197"/>
                  </a:cubicBezTo>
                  <a:cubicBezTo>
                    <a:pt x="6390" y="13500"/>
                    <a:pt x="6346" y="12455"/>
                    <a:pt x="6346" y="11148"/>
                  </a:cubicBezTo>
                  <a:lnTo>
                    <a:pt x="6346" y="10974"/>
                  </a:lnTo>
                  <a:lnTo>
                    <a:pt x="7336" y="10974"/>
                  </a:lnTo>
                  <a:lnTo>
                    <a:pt x="7336" y="10016"/>
                  </a:lnTo>
                  <a:cubicBezTo>
                    <a:pt x="7336" y="9319"/>
                    <a:pt x="7325" y="8623"/>
                    <a:pt x="7292" y="8013"/>
                  </a:cubicBezTo>
                  <a:cubicBezTo>
                    <a:pt x="7270" y="7316"/>
                    <a:pt x="7237" y="6794"/>
                    <a:pt x="7182" y="6358"/>
                  </a:cubicBezTo>
                  <a:close/>
                  <a:moveTo>
                    <a:pt x="6346" y="9668"/>
                  </a:moveTo>
                  <a:cubicBezTo>
                    <a:pt x="6357" y="8623"/>
                    <a:pt x="6412" y="7839"/>
                    <a:pt x="6478" y="7229"/>
                  </a:cubicBezTo>
                  <a:cubicBezTo>
                    <a:pt x="6555" y="6619"/>
                    <a:pt x="6643" y="6358"/>
                    <a:pt x="6764" y="6358"/>
                  </a:cubicBezTo>
                  <a:cubicBezTo>
                    <a:pt x="6830" y="6358"/>
                    <a:pt x="6885" y="6445"/>
                    <a:pt x="6929" y="6619"/>
                  </a:cubicBezTo>
                  <a:cubicBezTo>
                    <a:pt x="6973" y="6794"/>
                    <a:pt x="7006" y="7055"/>
                    <a:pt x="7039" y="7316"/>
                  </a:cubicBezTo>
                  <a:cubicBezTo>
                    <a:pt x="7072" y="7577"/>
                    <a:pt x="7094" y="8013"/>
                    <a:pt x="7105" y="8361"/>
                  </a:cubicBezTo>
                  <a:cubicBezTo>
                    <a:pt x="7116" y="8797"/>
                    <a:pt x="7127" y="9145"/>
                    <a:pt x="7127" y="9581"/>
                  </a:cubicBezTo>
                  <a:lnTo>
                    <a:pt x="6346" y="9668"/>
                  </a:lnTo>
                  <a:close/>
                  <a:moveTo>
                    <a:pt x="4047" y="6358"/>
                  </a:moveTo>
                  <a:cubicBezTo>
                    <a:pt x="4003" y="5923"/>
                    <a:pt x="3937" y="5574"/>
                    <a:pt x="3871" y="5400"/>
                  </a:cubicBezTo>
                  <a:cubicBezTo>
                    <a:pt x="3805" y="5139"/>
                    <a:pt x="3728" y="5052"/>
                    <a:pt x="3640" y="5052"/>
                  </a:cubicBezTo>
                  <a:cubicBezTo>
                    <a:pt x="3541" y="5052"/>
                    <a:pt x="3453" y="5226"/>
                    <a:pt x="3376" y="5487"/>
                  </a:cubicBezTo>
                  <a:cubicBezTo>
                    <a:pt x="3299" y="5748"/>
                    <a:pt x="3233" y="6097"/>
                    <a:pt x="3167" y="6619"/>
                  </a:cubicBezTo>
                  <a:cubicBezTo>
                    <a:pt x="3101" y="7142"/>
                    <a:pt x="3068" y="7752"/>
                    <a:pt x="3035" y="8448"/>
                  </a:cubicBezTo>
                  <a:cubicBezTo>
                    <a:pt x="3002" y="9145"/>
                    <a:pt x="2991" y="9929"/>
                    <a:pt x="2991" y="10800"/>
                  </a:cubicBezTo>
                  <a:cubicBezTo>
                    <a:pt x="2991" y="11758"/>
                    <a:pt x="3013" y="12629"/>
                    <a:pt x="3046" y="13413"/>
                  </a:cubicBezTo>
                  <a:cubicBezTo>
                    <a:pt x="3079" y="14110"/>
                    <a:pt x="3134" y="14719"/>
                    <a:pt x="3200" y="15155"/>
                  </a:cubicBezTo>
                  <a:cubicBezTo>
                    <a:pt x="3266" y="15590"/>
                    <a:pt x="3343" y="15939"/>
                    <a:pt x="3420" y="16200"/>
                  </a:cubicBezTo>
                  <a:cubicBezTo>
                    <a:pt x="3508" y="16461"/>
                    <a:pt x="3596" y="16548"/>
                    <a:pt x="3695" y="16548"/>
                  </a:cubicBezTo>
                  <a:cubicBezTo>
                    <a:pt x="3783" y="16548"/>
                    <a:pt x="3860" y="16461"/>
                    <a:pt x="3926" y="16374"/>
                  </a:cubicBezTo>
                  <a:cubicBezTo>
                    <a:pt x="4003" y="16287"/>
                    <a:pt x="4069" y="16113"/>
                    <a:pt x="4124" y="15939"/>
                  </a:cubicBezTo>
                  <a:lnTo>
                    <a:pt x="4080" y="14719"/>
                  </a:lnTo>
                  <a:cubicBezTo>
                    <a:pt x="4014" y="14894"/>
                    <a:pt x="3959" y="15068"/>
                    <a:pt x="3893" y="15155"/>
                  </a:cubicBezTo>
                  <a:cubicBezTo>
                    <a:pt x="3838" y="15242"/>
                    <a:pt x="3772" y="15242"/>
                    <a:pt x="3706" y="15242"/>
                  </a:cubicBezTo>
                  <a:cubicBezTo>
                    <a:pt x="3552" y="15242"/>
                    <a:pt x="3431" y="14894"/>
                    <a:pt x="3343" y="14197"/>
                  </a:cubicBezTo>
                  <a:cubicBezTo>
                    <a:pt x="3255" y="13500"/>
                    <a:pt x="3211" y="12455"/>
                    <a:pt x="3211" y="11148"/>
                  </a:cubicBezTo>
                  <a:lnTo>
                    <a:pt x="3211" y="10974"/>
                  </a:lnTo>
                  <a:lnTo>
                    <a:pt x="4201" y="10974"/>
                  </a:lnTo>
                  <a:lnTo>
                    <a:pt x="4201" y="10016"/>
                  </a:lnTo>
                  <a:cubicBezTo>
                    <a:pt x="4201" y="9319"/>
                    <a:pt x="4190" y="8623"/>
                    <a:pt x="4157" y="8013"/>
                  </a:cubicBezTo>
                  <a:cubicBezTo>
                    <a:pt x="4135" y="7316"/>
                    <a:pt x="4102" y="6794"/>
                    <a:pt x="4047" y="6358"/>
                  </a:cubicBezTo>
                  <a:close/>
                  <a:moveTo>
                    <a:pt x="3211" y="9668"/>
                  </a:moveTo>
                  <a:cubicBezTo>
                    <a:pt x="3222" y="8623"/>
                    <a:pt x="3277" y="7839"/>
                    <a:pt x="3343" y="7229"/>
                  </a:cubicBezTo>
                  <a:cubicBezTo>
                    <a:pt x="3420" y="6619"/>
                    <a:pt x="3508" y="6358"/>
                    <a:pt x="3629" y="6358"/>
                  </a:cubicBezTo>
                  <a:cubicBezTo>
                    <a:pt x="3695" y="6358"/>
                    <a:pt x="3750" y="6445"/>
                    <a:pt x="3794" y="6619"/>
                  </a:cubicBezTo>
                  <a:cubicBezTo>
                    <a:pt x="3838" y="6794"/>
                    <a:pt x="3871" y="7055"/>
                    <a:pt x="3904" y="7316"/>
                  </a:cubicBezTo>
                  <a:cubicBezTo>
                    <a:pt x="3937" y="7577"/>
                    <a:pt x="3959" y="8013"/>
                    <a:pt x="3970" y="8361"/>
                  </a:cubicBezTo>
                  <a:cubicBezTo>
                    <a:pt x="3981" y="8797"/>
                    <a:pt x="3992" y="9145"/>
                    <a:pt x="3992" y="9581"/>
                  </a:cubicBezTo>
                  <a:lnTo>
                    <a:pt x="3211" y="9668"/>
                  </a:lnTo>
                  <a:close/>
                  <a:moveTo>
                    <a:pt x="5554" y="11235"/>
                  </a:moveTo>
                  <a:cubicBezTo>
                    <a:pt x="5620" y="11758"/>
                    <a:pt x="5653" y="12368"/>
                    <a:pt x="5653" y="13152"/>
                  </a:cubicBezTo>
                  <a:cubicBezTo>
                    <a:pt x="5653" y="14110"/>
                    <a:pt x="5609" y="14894"/>
                    <a:pt x="5521" y="15503"/>
                  </a:cubicBezTo>
                  <a:cubicBezTo>
                    <a:pt x="5433" y="16113"/>
                    <a:pt x="5301" y="16374"/>
                    <a:pt x="5136" y="16374"/>
                  </a:cubicBezTo>
                  <a:cubicBezTo>
                    <a:pt x="5048" y="16374"/>
                    <a:pt x="4960" y="16287"/>
                    <a:pt x="4894" y="16200"/>
                  </a:cubicBezTo>
                  <a:cubicBezTo>
                    <a:pt x="4817" y="16113"/>
                    <a:pt x="4751" y="15939"/>
                    <a:pt x="4696" y="15677"/>
                  </a:cubicBezTo>
                  <a:lnTo>
                    <a:pt x="4751" y="14371"/>
                  </a:lnTo>
                  <a:cubicBezTo>
                    <a:pt x="4806" y="14632"/>
                    <a:pt x="4861" y="14719"/>
                    <a:pt x="4927" y="14894"/>
                  </a:cubicBezTo>
                  <a:cubicBezTo>
                    <a:pt x="4993" y="14981"/>
                    <a:pt x="5059" y="15068"/>
                    <a:pt x="5125" y="15068"/>
                  </a:cubicBezTo>
                  <a:cubicBezTo>
                    <a:pt x="5224" y="15068"/>
                    <a:pt x="5301" y="14894"/>
                    <a:pt x="5356" y="14632"/>
                  </a:cubicBezTo>
                  <a:cubicBezTo>
                    <a:pt x="5411" y="14371"/>
                    <a:pt x="5444" y="13848"/>
                    <a:pt x="5444" y="13326"/>
                  </a:cubicBezTo>
                  <a:cubicBezTo>
                    <a:pt x="5444" y="12803"/>
                    <a:pt x="5422" y="12455"/>
                    <a:pt x="5378" y="12106"/>
                  </a:cubicBezTo>
                  <a:cubicBezTo>
                    <a:pt x="5334" y="11845"/>
                    <a:pt x="5257" y="11584"/>
                    <a:pt x="5169" y="11323"/>
                  </a:cubicBezTo>
                  <a:lnTo>
                    <a:pt x="5070" y="11061"/>
                  </a:lnTo>
                  <a:cubicBezTo>
                    <a:pt x="4949" y="10713"/>
                    <a:pt x="4861" y="10365"/>
                    <a:pt x="4795" y="9842"/>
                  </a:cubicBezTo>
                  <a:cubicBezTo>
                    <a:pt x="4729" y="9319"/>
                    <a:pt x="4707" y="8797"/>
                    <a:pt x="4707" y="8013"/>
                  </a:cubicBezTo>
                  <a:cubicBezTo>
                    <a:pt x="4707" y="7577"/>
                    <a:pt x="4718" y="7142"/>
                    <a:pt x="4740" y="6794"/>
                  </a:cubicBezTo>
                  <a:cubicBezTo>
                    <a:pt x="4762" y="6445"/>
                    <a:pt x="4795" y="6097"/>
                    <a:pt x="4839" y="5836"/>
                  </a:cubicBezTo>
                  <a:cubicBezTo>
                    <a:pt x="4883" y="5574"/>
                    <a:pt x="4938" y="5400"/>
                    <a:pt x="4993" y="5226"/>
                  </a:cubicBezTo>
                  <a:cubicBezTo>
                    <a:pt x="5048" y="5052"/>
                    <a:pt x="5114" y="4965"/>
                    <a:pt x="5191" y="4965"/>
                  </a:cubicBezTo>
                  <a:cubicBezTo>
                    <a:pt x="5257" y="4965"/>
                    <a:pt x="5323" y="5052"/>
                    <a:pt x="5400" y="5139"/>
                  </a:cubicBezTo>
                  <a:cubicBezTo>
                    <a:pt x="5477" y="5226"/>
                    <a:pt x="5532" y="5400"/>
                    <a:pt x="5598" y="5574"/>
                  </a:cubicBezTo>
                  <a:lnTo>
                    <a:pt x="5532" y="6968"/>
                  </a:lnTo>
                  <a:cubicBezTo>
                    <a:pt x="5477" y="6706"/>
                    <a:pt x="5422" y="6619"/>
                    <a:pt x="5367" y="6532"/>
                  </a:cubicBezTo>
                  <a:cubicBezTo>
                    <a:pt x="5312" y="6445"/>
                    <a:pt x="5257" y="6358"/>
                    <a:pt x="5202" y="6358"/>
                  </a:cubicBezTo>
                  <a:cubicBezTo>
                    <a:pt x="5103" y="6358"/>
                    <a:pt x="5026" y="6532"/>
                    <a:pt x="4982" y="6794"/>
                  </a:cubicBezTo>
                  <a:cubicBezTo>
                    <a:pt x="4938" y="7142"/>
                    <a:pt x="4905" y="7490"/>
                    <a:pt x="4905" y="8013"/>
                  </a:cubicBezTo>
                  <a:cubicBezTo>
                    <a:pt x="4905" y="8448"/>
                    <a:pt x="4927" y="8797"/>
                    <a:pt x="4960" y="9058"/>
                  </a:cubicBezTo>
                  <a:cubicBezTo>
                    <a:pt x="4993" y="9319"/>
                    <a:pt x="5070" y="9581"/>
                    <a:pt x="5180" y="9842"/>
                  </a:cubicBezTo>
                  <a:lnTo>
                    <a:pt x="5268" y="10016"/>
                  </a:lnTo>
                  <a:cubicBezTo>
                    <a:pt x="5400" y="10365"/>
                    <a:pt x="5488" y="10800"/>
                    <a:pt x="5554" y="11235"/>
                  </a:cubicBezTo>
                  <a:close/>
                  <a:moveTo>
                    <a:pt x="1056" y="6445"/>
                  </a:moveTo>
                  <a:cubicBezTo>
                    <a:pt x="1001" y="6010"/>
                    <a:pt x="946" y="5661"/>
                    <a:pt x="869" y="5400"/>
                  </a:cubicBezTo>
                  <a:cubicBezTo>
                    <a:pt x="792" y="5139"/>
                    <a:pt x="715" y="5052"/>
                    <a:pt x="627" y="5052"/>
                  </a:cubicBezTo>
                  <a:cubicBezTo>
                    <a:pt x="528" y="5052"/>
                    <a:pt x="451" y="5226"/>
                    <a:pt x="385" y="5487"/>
                  </a:cubicBezTo>
                  <a:cubicBezTo>
                    <a:pt x="319" y="5748"/>
                    <a:pt x="253" y="6097"/>
                    <a:pt x="209" y="6445"/>
                  </a:cubicBezTo>
                  <a:lnTo>
                    <a:pt x="176" y="5052"/>
                  </a:lnTo>
                  <a:lnTo>
                    <a:pt x="0" y="5052"/>
                  </a:lnTo>
                  <a:lnTo>
                    <a:pt x="0" y="21600"/>
                  </a:lnTo>
                  <a:lnTo>
                    <a:pt x="209" y="21600"/>
                  </a:lnTo>
                  <a:lnTo>
                    <a:pt x="209" y="15677"/>
                  </a:lnTo>
                  <a:cubicBezTo>
                    <a:pt x="253" y="15939"/>
                    <a:pt x="297" y="16113"/>
                    <a:pt x="363" y="16200"/>
                  </a:cubicBezTo>
                  <a:cubicBezTo>
                    <a:pt x="418" y="16374"/>
                    <a:pt x="484" y="16374"/>
                    <a:pt x="550" y="16374"/>
                  </a:cubicBezTo>
                  <a:cubicBezTo>
                    <a:pt x="638" y="16374"/>
                    <a:pt x="715" y="16287"/>
                    <a:pt x="803" y="16026"/>
                  </a:cubicBezTo>
                  <a:cubicBezTo>
                    <a:pt x="880" y="15765"/>
                    <a:pt x="957" y="15416"/>
                    <a:pt x="1023" y="14894"/>
                  </a:cubicBezTo>
                  <a:cubicBezTo>
                    <a:pt x="1089" y="14371"/>
                    <a:pt x="1133" y="13761"/>
                    <a:pt x="1177" y="13065"/>
                  </a:cubicBezTo>
                  <a:cubicBezTo>
                    <a:pt x="1210" y="12281"/>
                    <a:pt x="1232" y="11410"/>
                    <a:pt x="1232" y="10365"/>
                  </a:cubicBezTo>
                  <a:cubicBezTo>
                    <a:pt x="1232" y="9494"/>
                    <a:pt x="1221" y="8710"/>
                    <a:pt x="1188" y="8100"/>
                  </a:cubicBezTo>
                  <a:cubicBezTo>
                    <a:pt x="1155" y="7490"/>
                    <a:pt x="1111" y="6968"/>
                    <a:pt x="1056" y="6445"/>
                  </a:cubicBezTo>
                  <a:close/>
                  <a:moveTo>
                    <a:pt x="968" y="12629"/>
                  </a:moveTo>
                  <a:cubicBezTo>
                    <a:pt x="935" y="13239"/>
                    <a:pt x="902" y="13674"/>
                    <a:pt x="858" y="14110"/>
                  </a:cubicBezTo>
                  <a:cubicBezTo>
                    <a:pt x="814" y="14458"/>
                    <a:pt x="759" y="14719"/>
                    <a:pt x="704" y="14894"/>
                  </a:cubicBezTo>
                  <a:cubicBezTo>
                    <a:pt x="649" y="15068"/>
                    <a:pt x="583" y="15155"/>
                    <a:pt x="528" y="15155"/>
                  </a:cubicBezTo>
                  <a:cubicBezTo>
                    <a:pt x="473" y="15155"/>
                    <a:pt x="418" y="15068"/>
                    <a:pt x="374" y="14981"/>
                  </a:cubicBezTo>
                  <a:cubicBezTo>
                    <a:pt x="319" y="14894"/>
                    <a:pt x="275" y="14632"/>
                    <a:pt x="231" y="14371"/>
                  </a:cubicBezTo>
                  <a:lnTo>
                    <a:pt x="231" y="7926"/>
                  </a:lnTo>
                  <a:cubicBezTo>
                    <a:pt x="242" y="7752"/>
                    <a:pt x="264" y="7577"/>
                    <a:pt x="297" y="7403"/>
                  </a:cubicBezTo>
                  <a:cubicBezTo>
                    <a:pt x="319" y="7229"/>
                    <a:pt x="352" y="7055"/>
                    <a:pt x="385" y="6881"/>
                  </a:cubicBezTo>
                  <a:cubicBezTo>
                    <a:pt x="418" y="6706"/>
                    <a:pt x="451" y="6619"/>
                    <a:pt x="495" y="6532"/>
                  </a:cubicBezTo>
                  <a:cubicBezTo>
                    <a:pt x="528" y="6445"/>
                    <a:pt x="572" y="6358"/>
                    <a:pt x="616" y="6358"/>
                  </a:cubicBezTo>
                  <a:cubicBezTo>
                    <a:pt x="759" y="6358"/>
                    <a:pt x="869" y="6706"/>
                    <a:pt x="935" y="7403"/>
                  </a:cubicBezTo>
                  <a:cubicBezTo>
                    <a:pt x="1001" y="8100"/>
                    <a:pt x="1034" y="9145"/>
                    <a:pt x="1034" y="10364"/>
                  </a:cubicBezTo>
                  <a:cubicBezTo>
                    <a:pt x="1001" y="11323"/>
                    <a:pt x="990" y="12106"/>
                    <a:pt x="968" y="12629"/>
                  </a:cubicBezTo>
                  <a:close/>
                  <a:moveTo>
                    <a:pt x="21556" y="8187"/>
                  </a:moveTo>
                  <a:cubicBezTo>
                    <a:pt x="21523" y="7490"/>
                    <a:pt x="21479" y="6881"/>
                    <a:pt x="21424" y="6445"/>
                  </a:cubicBezTo>
                  <a:cubicBezTo>
                    <a:pt x="21369" y="6010"/>
                    <a:pt x="21303" y="5661"/>
                    <a:pt x="21215" y="5400"/>
                  </a:cubicBezTo>
                  <a:cubicBezTo>
                    <a:pt x="21127" y="5139"/>
                    <a:pt x="21050" y="5052"/>
                    <a:pt x="20962" y="5052"/>
                  </a:cubicBezTo>
                  <a:cubicBezTo>
                    <a:pt x="20874" y="5052"/>
                    <a:pt x="20786" y="5139"/>
                    <a:pt x="20698" y="5400"/>
                  </a:cubicBezTo>
                  <a:cubicBezTo>
                    <a:pt x="20621" y="5661"/>
                    <a:pt x="20544" y="6010"/>
                    <a:pt x="20489" y="6532"/>
                  </a:cubicBezTo>
                  <a:cubicBezTo>
                    <a:pt x="20434" y="7055"/>
                    <a:pt x="20379" y="7664"/>
                    <a:pt x="20346" y="8361"/>
                  </a:cubicBezTo>
                  <a:cubicBezTo>
                    <a:pt x="20313" y="9058"/>
                    <a:pt x="20291" y="9929"/>
                    <a:pt x="20291" y="10800"/>
                  </a:cubicBezTo>
                  <a:cubicBezTo>
                    <a:pt x="20291" y="11671"/>
                    <a:pt x="20313" y="12542"/>
                    <a:pt x="20346" y="13239"/>
                  </a:cubicBezTo>
                  <a:cubicBezTo>
                    <a:pt x="20379" y="13935"/>
                    <a:pt x="20423" y="14545"/>
                    <a:pt x="20478" y="14981"/>
                  </a:cubicBezTo>
                  <a:cubicBezTo>
                    <a:pt x="20533" y="15416"/>
                    <a:pt x="20599" y="15852"/>
                    <a:pt x="20687" y="16026"/>
                  </a:cubicBezTo>
                  <a:cubicBezTo>
                    <a:pt x="20764" y="16287"/>
                    <a:pt x="20852" y="16374"/>
                    <a:pt x="20940" y="16374"/>
                  </a:cubicBezTo>
                  <a:cubicBezTo>
                    <a:pt x="21028" y="16374"/>
                    <a:pt x="21116" y="16287"/>
                    <a:pt x="21193" y="16026"/>
                  </a:cubicBezTo>
                  <a:cubicBezTo>
                    <a:pt x="21270" y="15765"/>
                    <a:pt x="21347" y="15416"/>
                    <a:pt x="21402" y="14894"/>
                  </a:cubicBezTo>
                  <a:cubicBezTo>
                    <a:pt x="21457" y="14371"/>
                    <a:pt x="21512" y="13761"/>
                    <a:pt x="21545" y="13064"/>
                  </a:cubicBezTo>
                  <a:cubicBezTo>
                    <a:pt x="21578" y="12368"/>
                    <a:pt x="21600" y="11497"/>
                    <a:pt x="21600" y="10626"/>
                  </a:cubicBezTo>
                  <a:cubicBezTo>
                    <a:pt x="21600" y="9668"/>
                    <a:pt x="21589" y="8884"/>
                    <a:pt x="21556" y="8187"/>
                  </a:cubicBezTo>
                  <a:close/>
                  <a:moveTo>
                    <a:pt x="21347" y="12803"/>
                  </a:moveTo>
                  <a:cubicBezTo>
                    <a:pt x="21325" y="13326"/>
                    <a:pt x="21292" y="13848"/>
                    <a:pt x="21248" y="14197"/>
                  </a:cubicBezTo>
                  <a:cubicBezTo>
                    <a:pt x="21204" y="14545"/>
                    <a:pt x="21160" y="14806"/>
                    <a:pt x="21105" y="14981"/>
                  </a:cubicBezTo>
                  <a:cubicBezTo>
                    <a:pt x="21050" y="15155"/>
                    <a:pt x="20995" y="15242"/>
                    <a:pt x="20940" y="15242"/>
                  </a:cubicBezTo>
                  <a:cubicBezTo>
                    <a:pt x="20885" y="15242"/>
                    <a:pt x="20830" y="15155"/>
                    <a:pt x="20775" y="14981"/>
                  </a:cubicBezTo>
                  <a:cubicBezTo>
                    <a:pt x="20720" y="14806"/>
                    <a:pt x="20676" y="14545"/>
                    <a:pt x="20632" y="14197"/>
                  </a:cubicBezTo>
                  <a:cubicBezTo>
                    <a:pt x="20588" y="13848"/>
                    <a:pt x="20555" y="13413"/>
                    <a:pt x="20533" y="12803"/>
                  </a:cubicBezTo>
                  <a:cubicBezTo>
                    <a:pt x="20511" y="12281"/>
                    <a:pt x="20500" y="11584"/>
                    <a:pt x="20500" y="10800"/>
                  </a:cubicBezTo>
                  <a:cubicBezTo>
                    <a:pt x="20500" y="10016"/>
                    <a:pt x="20511" y="9319"/>
                    <a:pt x="20533" y="8797"/>
                  </a:cubicBezTo>
                  <a:cubicBezTo>
                    <a:pt x="20555" y="8274"/>
                    <a:pt x="20588" y="7752"/>
                    <a:pt x="20632" y="7490"/>
                  </a:cubicBezTo>
                  <a:cubicBezTo>
                    <a:pt x="20676" y="7142"/>
                    <a:pt x="20720" y="6881"/>
                    <a:pt x="20775" y="6706"/>
                  </a:cubicBezTo>
                  <a:cubicBezTo>
                    <a:pt x="20830" y="6532"/>
                    <a:pt x="20885" y="6445"/>
                    <a:pt x="20940" y="6445"/>
                  </a:cubicBezTo>
                  <a:cubicBezTo>
                    <a:pt x="20995" y="6445"/>
                    <a:pt x="21050" y="6532"/>
                    <a:pt x="21105" y="6706"/>
                  </a:cubicBezTo>
                  <a:cubicBezTo>
                    <a:pt x="21160" y="6881"/>
                    <a:pt x="21204" y="7142"/>
                    <a:pt x="21248" y="7490"/>
                  </a:cubicBezTo>
                  <a:cubicBezTo>
                    <a:pt x="21292" y="7839"/>
                    <a:pt x="21325" y="8274"/>
                    <a:pt x="21347" y="8884"/>
                  </a:cubicBezTo>
                  <a:cubicBezTo>
                    <a:pt x="21369" y="9406"/>
                    <a:pt x="21380" y="10103"/>
                    <a:pt x="21380" y="10887"/>
                  </a:cubicBezTo>
                  <a:cubicBezTo>
                    <a:pt x="21391" y="11584"/>
                    <a:pt x="21369" y="12281"/>
                    <a:pt x="21347" y="12803"/>
                  </a:cubicBezTo>
                  <a:close/>
                  <a:moveTo>
                    <a:pt x="2563" y="5139"/>
                  </a:moveTo>
                  <a:cubicBezTo>
                    <a:pt x="2596" y="5226"/>
                    <a:pt x="2629" y="5313"/>
                    <a:pt x="2651" y="5313"/>
                  </a:cubicBezTo>
                  <a:lnTo>
                    <a:pt x="2618" y="6794"/>
                  </a:lnTo>
                  <a:cubicBezTo>
                    <a:pt x="2596" y="6706"/>
                    <a:pt x="2563" y="6619"/>
                    <a:pt x="2541" y="6532"/>
                  </a:cubicBezTo>
                  <a:cubicBezTo>
                    <a:pt x="2508" y="6445"/>
                    <a:pt x="2475" y="6445"/>
                    <a:pt x="2442" y="6445"/>
                  </a:cubicBezTo>
                  <a:cubicBezTo>
                    <a:pt x="2387" y="6445"/>
                    <a:pt x="2332" y="6532"/>
                    <a:pt x="2277" y="6706"/>
                  </a:cubicBezTo>
                  <a:cubicBezTo>
                    <a:pt x="2233" y="6881"/>
                    <a:pt x="2189" y="7142"/>
                    <a:pt x="2145" y="7403"/>
                  </a:cubicBezTo>
                  <a:cubicBezTo>
                    <a:pt x="2112" y="7752"/>
                    <a:pt x="2079" y="8100"/>
                    <a:pt x="2057" y="8623"/>
                  </a:cubicBezTo>
                  <a:cubicBezTo>
                    <a:pt x="2035" y="9145"/>
                    <a:pt x="2024" y="9668"/>
                    <a:pt x="2024" y="10277"/>
                  </a:cubicBezTo>
                  <a:lnTo>
                    <a:pt x="2024" y="16200"/>
                  </a:lnTo>
                  <a:lnTo>
                    <a:pt x="1815" y="16200"/>
                  </a:lnTo>
                  <a:lnTo>
                    <a:pt x="1815" y="5226"/>
                  </a:lnTo>
                  <a:lnTo>
                    <a:pt x="1958" y="5226"/>
                  </a:lnTo>
                  <a:lnTo>
                    <a:pt x="1991" y="7403"/>
                  </a:lnTo>
                  <a:cubicBezTo>
                    <a:pt x="2024" y="6706"/>
                    <a:pt x="2079" y="6097"/>
                    <a:pt x="2156" y="5661"/>
                  </a:cubicBezTo>
                  <a:cubicBezTo>
                    <a:pt x="2233" y="5226"/>
                    <a:pt x="2321" y="5052"/>
                    <a:pt x="2420" y="5052"/>
                  </a:cubicBezTo>
                  <a:cubicBezTo>
                    <a:pt x="2486" y="5052"/>
                    <a:pt x="2519" y="5139"/>
                    <a:pt x="2563" y="5139"/>
                  </a:cubicBezTo>
                  <a:close/>
                  <a:moveTo>
                    <a:pt x="19235" y="5139"/>
                  </a:moveTo>
                  <a:cubicBezTo>
                    <a:pt x="19213" y="5139"/>
                    <a:pt x="19180" y="5052"/>
                    <a:pt x="19147" y="5052"/>
                  </a:cubicBezTo>
                  <a:cubicBezTo>
                    <a:pt x="19070" y="5052"/>
                    <a:pt x="18993" y="5139"/>
                    <a:pt x="18927" y="5313"/>
                  </a:cubicBezTo>
                  <a:cubicBezTo>
                    <a:pt x="18862" y="5487"/>
                    <a:pt x="18796" y="5748"/>
                    <a:pt x="18752" y="6010"/>
                  </a:cubicBezTo>
                  <a:cubicBezTo>
                    <a:pt x="18708" y="6271"/>
                    <a:pt x="18664" y="6706"/>
                    <a:pt x="18642" y="7229"/>
                  </a:cubicBezTo>
                  <a:cubicBezTo>
                    <a:pt x="18609" y="7664"/>
                    <a:pt x="18598" y="8274"/>
                    <a:pt x="18598" y="8884"/>
                  </a:cubicBezTo>
                  <a:cubicBezTo>
                    <a:pt x="18598" y="9755"/>
                    <a:pt x="18620" y="10452"/>
                    <a:pt x="18675" y="10974"/>
                  </a:cubicBezTo>
                  <a:cubicBezTo>
                    <a:pt x="18730" y="11497"/>
                    <a:pt x="18785" y="11932"/>
                    <a:pt x="18851" y="12194"/>
                  </a:cubicBezTo>
                  <a:cubicBezTo>
                    <a:pt x="18796" y="12368"/>
                    <a:pt x="18752" y="12629"/>
                    <a:pt x="18708" y="12977"/>
                  </a:cubicBezTo>
                  <a:cubicBezTo>
                    <a:pt x="18675" y="13326"/>
                    <a:pt x="18653" y="13761"/>
                    <a:pt x="18653" y="14197"/>
                  </a:cubicBezTo>
                  <a:cubicBezTo>
                    <a:pt x="18653" y="14632"/>
                    <a:pt x="18664" y="14893"/>
                    <a:pt x="18686" y="15155"/>
                  </a:cubicBezTo>
                  <a:cubicBezTo>
                    <a:pt x="18708" y="15416"/>
                    <a:pt x="18730" y="15590"/>
                    <a:pt x="18774" y="15764"/>
                  </a:cubicBezTo>
                  <a:cubicBezTo>
                    <a:pt x="18697" y="16026"/>
                    <a:pt x="18631" y="16287"/>
                    <a:pt x="18587" y="16635"/>
                  </a:cubicBezTo>
                  <a:cubicBezTo>
                    <a:pt x="18543" y="16984"/>
                    <a:pt x="18521" y="17506"/>
                    <a:pt x="18521" y="18116"/>
                  </a:cubicBezTo>
                  <a:cubicBezTo>
                    <a:pt x="18521" y="19161"/>
                    <a:pt x="18576" y="20032"/>
                    <a:pt x="18697" y="20642"/>
                  </a:cubicBezTo>
                  <a:cubicBezTo>
                    <a:pt x="18818" y="21252"/>
                    <a:pt x="18971" y="21513"/>
                    <a:pt x="19169" y="21513"/>
                  </a:cubicBezTo>
                  <a:cubicBezTo>
                    <a:pt x="19389" y="21513"/>
                    <a:pt x="19554" y="21164"/>
                    <a:pt x="19686" y="20468"/>
                  </a:cubicBezTo>
                  <a:cubicBezTo>
                    <a:pt x="19807" y="19771"/>
                    <a:pt x="19873" y="18900"/>
                    <a:pt x="19873" y="17681"/>
                  </a:cubicBezTo>
                  <a:cubicBezTo>
                    <a:pt x="19873" y="16810"/>
                    <a:pt x="19829" y="16113"/>
                    <a:pt x="19752" y="15590"/>
                  </a:cubicBezTo>
                  <a:cubicBezTo>
                    <a:pt x="19675" y="15068"/>
                    <a:pt x="19554" y="14806"/>
                    <a:pt x="19400" y="14806"/>
                  </a:cubicBezTo>
                  <a:lnTo>
                    <a:pt x="19037" y="14806"/>
                  </a:lnTo>
                  <a:cubicBezTo>
                    <a:pt x="18982" y="14806"/>
                    <a:pt x="18938" y="14719"/>
                    <a:pt x="18905" y="14545"/>
                  </a:cubicBezTo>
                  <a:cubicBezTo>
                    <a:pt x="18873" y="14371"/>
                    <a:pt x="18851" y="14110"/>
                    <a:pt x="18851" y="13761"/>
                  </a:cubicBezTo>
                  <a:cubicBezTo>
                    <a:pt x="18851" y="13500"/>
                    <a:pt x="18862" y="13239"/>
                    <a:pt x="18884" y="12977"/>
                  </a:cubicBezTo>
                  <a:cubicBezTo>
                    <a:pt x="18905" y="12716"/>
                    <a:pt x="18938" y="12542"/>
                    <a:pt x="18993" y="12455"/>
                  </a:cubicBezTo>
                  <a:cubicBezTo>
                    <a:pt x="19026" y="12455"/>
                    <a:pt x="19048" y="12542"/>
                    <a:pt x="19070" y="12542"/>
                  </a:cubicBezTo>
                  <a:cubicBezTo>
                    <a:pt x="19092" y="12542"/>
                    <a:pt x="19125" y="12542"/>
                    <a:pt x="19147" y="12542"/>
                  </a:cubicBezTo>
                  <a:cubicBezTo>
                    <a:pt x="19224" y="12542"/>
                    <a:pt x="19301" y="12455"/>
                    <a:pt x="19367" y="12281"/>
                  </a:cubicBezTo>
                  <a:cubicBezTo>
                    <a:pt x="19433" y="12106"/>
                    <a:pt x="19488" y="11845"/>
                    <a:pt x="19543" y="11584"/>
                  </a:cubicBezTo>
                  <a:cubicBezTo>
                    <a:pt x="19587" y="11235"/>
                    <a:pt x="19631" y="10887"/>
                    <a:pt x="19653" y="10365"/>
                  </a:cubicBezTo>
                  <a:cubicBezTo>
                    <a:pt x="19686" y="9929"/>
                    <a:pt x="19697" y="9319"/>
                    <a:pt x="19697" y="8710"/>
                  </a:cubicBezTo>
                  <a:cubicBezTo>
                    <a:pt x="19697" y="8187"/>
                    <a:pt x="19686" y="7665"/>
                    <a:pt x="19653" y="7229"/>
                  </a:cubicBezTo>
                  <a:cubicBezTo>
                    <a:pt x="19620" y="6794"/>
                    <a:pt x="19587" y="6358"/>
                    <a:pt x="19532" y="6097"/>
                  </a:cubicBezTo>
                  <a:lnTo>
                    <a:pt x="19785" y="6271"/>
                  </a:lnTo>
                  <a:lnTo>
                    <a:pt x="19917" y="6271"/>
                  </a:lnTo>
                  <a:lnTo>
                    <a:pt x="19917" y="5226"/>
                  </a:lnTo>
                  <a:lnTo>
                    <a:pt x="19323" y="5226"/>
                  </a:lnTo>
                  <a:cubicBezTo>
                    <a:pt x="19290" y="5226"/>
                    <a:pt x="19257" y="5139"/>
                    <a:pt x="19235" y="5139"/>
                  </a:cubicBezTo>
                  <a:close/>
                  <a:moveTo>
                    <a:pt x="18884" y="16200"/>
                  </a:moveTo>
                  <a:lnTo>
                    <a:pt x="19301" y="16200"/>
                  </a:lnTo>
                  <a:cubicBezTo>
                    <a:pt x="19345" y="16200"/>
                    <a:pt x="19400" y="16200"/>
                    <a:pt x="19433" y="16287"/>
                  </a:cubicBezTo>
                  <a:cubicBezTo>
                    <a:pt x="19466" y="16374"/>
                    <a:pt x="19510" y="16461"/>
                    <a:pt x="19543" y="16548"/>
                  </a:cubicBezTo>
                  <a:cubicBezTo>
                    <a:pt x="19576" y="16723"/>
                    <a:pt x="19598" y="16897"/>
                    <a:pt x="19609" y="17071"/>
                  </a:cubicBezTo>
                  <a:cubicBezTo>
                    <a:pt x="19631" y="17332"/>
                    <a:pt x="19631" y="17594"/>
                    <a:pt x="19631" y="17942"/>
                  </a:cubicBezTo>
                  <a:cubicBezTo>
                    <a:pt x="19631" y="18203"/>
                    <a:pt x="19620" y="18465"/>
                    <a:pt x="19609" y="18813"/>
                  </a:cubicBezTo>
                  <a:cubicBezTo>
                    <a:pt x="19587" y="19074"/>
                    <a:pt x="19565" y="19336"/>
                    <a:pt x="19521" y="19597"/>
                  </a:cubicBezTo>
                  <a:cubicBezTo>
                    <a:pt x="19477" y="19858"/>
                    <a:pt x="19433" y="20032"/>
                    <a:pt x="19367" y="20119"/>
                  </a:cubicBezTo>
                  <a:cubicBezTo>
                    <a:pt x="19301" y="20206"/>
                    <a:pt x="19235" y="20294"/>
                    <a:pt x="19147" y="20294"/>
                  </a:cubicBezTo>
                  <a:cubicBezTo>
                    <a:pt x="19004" y="20294"/>
                    <a:pt x="18895" y="20119"/>
                    <a:pt x="18818" y="19684"/>
                  </a:cubicBezTo>
                  <a:cubicBezTo>
                    <a:pt x="18741" y="19336"/>
                    <a:pt x="18697" y="18726"/>
                    <a:pt x="18697" y="17942"/>
                  </a:cubicBezTo>
                  <a:cubicBezTo>
                    <a:pt x="18697" y="17506"/>
                    <a:pt x="18708" y="17158"/>
                    <a:pt x="18741" y="16897"/>
                  </a:cubicBezTo>
                  <a:cubicBezTo>
                    <a:pt x="18796" y="16635"/>
                    <a:pt x="18829" y="16374"/>
                    <a:pt x="18884" y="16200"/>
                  </a:cubicBezTo>
                  <a:close/>
                  <a:moveTo>
                    <a:pt x="19477" y="8884"/>
                  </a:moveTo>
                  <a:cubicBezTo>
                    <a:pt x="19477" y="9755"/>
                    <a:pt x="19444" y="10365"/>
                    <a:pt x="19389" y="10800"/>
                  </a:cubicBezTo>
                  <a:cubicBezTo>
                    <a:pt x="19334" y="11236"/>
                    <a:pt x="19246" y="11410"/>
                    <a:pt x="19147" y="11410"/>
                  </a:cubicBezTo>
                  <a:cubicBezTo>
                    <a:pt x="19048" y="11410"/>
                    <a:pt x="18971" y="11236"/>
                    <a:pt x="18905" y="10800"/>
                  </a:cubicBezTo>
                  <a:cubicBezTo>
                    <a:pt x="18840" y="10365"/>
                    <a:pt x="18807" y="9668"/>
                    <a:pt x="18807" y="8797"/>
                  </a:cubicBezTo>
                  <a:cubicBezTo>
                    <a:pt x="18807" y="7926"/>
                    <a:pt x="18840" y="7316"/>
                    <a:pt x="18905" y="6881"/>
                  </a:cubicBezTo>
                  <a:cubicBezTo>
                    <a:pt x="18971" y="6445"/>
                    <a:pt x="19048" y="6271"/>
                    <a:pt x="19158" y="6271"/>
                  </a:cubicBezTo>
                  <a:cubicBezTo>
                    <a:pt x="19257" y="6271"/>
                    <a:pt x="19334" y="6532"/>
                    <a:pt x="19400" y="6968"/>
                  </a:cubicBezTo>
                  <a:cubicBezTo>
                    <a:pt x="19444" y="7403"/>
                    <a:pt x="19477" y="8013"/>
                    <a:pt x="19477" y="8884"/>
                  </a:cubicBezTo>
                  <a:close/>
                  <a:moveTo>
                    <a:pt x="14319" y="435"/>
                  </a:moveTo>
                  <a:cubicBezTo>
                    <a:pt x="14352" y="610"/>
                    <a:pt x="14363" y="871"/>
                    <a:pt x="14363" y="1219"/>
                  </a:cubicBezTo>
                  <a:cubicBezTo>
                    <a:pt x="14363" y="1568"/>
                    <a:pt x="14352" y="1829"/>
                    <a:pt x="14319" y="2003"/>
                  </a:cubicBezTo>
                  <a:cubicBezTo>
                    <a:pt x="14286" y="2177"/>
                    <a:pt x="14264" y="2264"/>
                    <a:pt x="14220" y="2264"/>
                  </a:cubicBezTo>
                  <a:cubicBezTo>
                    <a:pt x="14176" y="2264"/>
                    <a:pt x="14143" y="2177"/>
                    <a:pt x="14121" y="1916"/>
                  </a:cubicBezTo>
                  <a:cubicBezTo>
                    <a:pt x="14099" y="1742"/>
                    <a:pt x="14077" y="1481"/>
                    <a:pt x="14077" y="1132"/>
                  </a:cubicBezTo>
                  <a:cubicBezTo>
                    <a:pt x="14077" y="784"/>
                    <a:pt x="14088" y="523"/>
                    <a:pt x="14121" y="348"/>
                  </a:cubicBezTo>
                  <a:cubicBezTo>
                    <a:pt x="14143" y="174"/>
                    <a:pt x="14176" y="0"/>
                    <a:pt x="14220" y="0"/>
                  </a:cubicBezTo>
                  <a:cubicBezTo>
                    <a:pt x="14253" y="174"/>
                    <a:pt x="14286" y="261"/>
                    <a:pt x="14319" y="435"/>
                  </a:cubicBezTo>
                  <a:close/>
                  <a:moveTo>
                    <a:pt x="13527" y="14545"/>
                  </a:moveTo>
                  <a:lnTo>
                    <a:pt x="13560" y="15765"/>
                  </a:lnTo>
                  <a:cubicBezTo>
                    <a:pt x="13516" y="15852"/>
                    <a:pt x="13473" y="16026"/>
                    <a:pt x="13418" y="16113"/>
                  </a:cubicBezTo>
                  <a:cubicBezTo>
                    <a:pt x="13363" y="16200"/>
                    <a:pt x="13297" y="16287"/>
                    <a:pt x="13231" y="16287"/>
                  </a:cubicBezTo>
                  <a:cubicBezTo>
                    <a:pt x="12978" y="16287"/>
                    <a:pt x="12857" y="15416"/>
                    <a:pt x="12857" y="13587"/>
                  </a:cubicBezTo>
                  <a:lnTo>
                    <a:pt x="12857" y="6532"/>
                  </a:lnTo>
                  <a:lnTo>
                    <a:pt x="12626" y="6532"/>
                  </a:lnTo>
                  <a:lnTo>
                    <a:pt x="12626" y="5226"/>
                  </a:lnTo>
                  <a:lnTo>
                    <a:pt x="12857" y="5226"/>
                  </a:lnTo>
                  <a:lnTo>
                    <a:pt x="12857" y="1742"/>
                  </a:lnTo>
                  <a:lnTo>
                    <a:pt x="13066" y="1742"/>
                  </a:lnTo>
                  <a:lnTo>
                    <a:pt x="13066" y="5226"/>
                  </a:lnTo>
                  <a:lnTo>
                    <a:pt x="13505" y="5226"/>
                  </a:lnTo>
                  <a:lnTo>
                    <a:pt x="13505" y="6445"/>
                  </a:lnTo>
                  <a:lnTo>
                    <a:pt x="13066" y="6445"/>
                  </a:lnTo>
                  <a:lnTo>
                    <a:pt x="13066" y="13239"/>
                  </a:lnTo>
                  <a:cubicBezTo>
                    <a:pt x="13066" y="13848"/>
                    <a:pt x="13088" y="14284"/>
                    <a:pt x="13121" y="14545"/>
                  </a:cubicBezTo>
                  <a:cubicBezTo>
                    <a:pt x="13154" y="14806"/>
                    <a:pt x="13209" y="14894"/>
                    <a:pt x="13275" y="14894"/>
                  </a:cubicBezTo>
                  <a:cubicBezTo>
                    <a:pt x="13319" y="14894"/>
                    <a:pt x="13374" y="14894"/>
                    <a:pt x="13418" y="14806"/>
                  </a:cubicBezTo>
                  <a:cubicBezTo>
                    <a:pt x="13451" y="14719"/>
                    <a:pt x="13484" y="14632"/>
                    <a:pt x="13527" y="14545"/>
                  </a:cubicBezTo>
                  <a:close/>
                  <a:moveTo>
                    <a:pt x="14121" y="5226"/>
                  </a:moveTo>
                  <a:lnTo>
                    <a:pt x="14330" y="5226"/>
                  </a:lnTo>
                  <a:lnTo>
                    <a:pt x="14330" y="16200"/>
                  </a:lnTo>
                  <a:lnTo>
                    <a:pt x="14121" y="16200"/>
                  </a:lnTo>
                  <a:lnTo>
                    <a:pt x="14121" y="5226"/>
                  </a:lnTo>
                  <a:close/>
                  <a:moveTo>
                    <a:pt x="16057" y="6445"/>
                  </a:moveTo>
                  <a:cubicBezTo>
                    <a:pt x="16002" y="6010"/>
                    <a:pt x="15936" y="5661"/>
                    <a:pt x="15848" y="5400"/>
                  </a:cubicBezTo>
                  <a:cubicBezTo>
                    <a:pt x="15760" y="5139"/>
                    <a:pt x="15683" y="5052"/>
                    <a:pt x="15595" y="5052"/>
                  </a:cubicBezTo>
                  <a:cubicBezTo>
                    <a:pt x="15507" y="5052"/>
                    <a:pt x="15419" y="5139"/>
                    <a:pt x="15331" y="5400"/>
                  </a:cubicBezTo>
                  <a:cubicBezTo>
                    <a:pt x="15254" y="5661"/>
                    <a:pt x="15177" y="6010"/>
                    <a:pt x="15122" y="6532"/>
                  </a:cubicBezTo>
                  <a:cubicBezTo>
                    <a:pt x="15067" y="7055"/>
                    <a:pt x="15012" y="7664"/>
                    <a:pt x="14979" y="8361"/>
                  </a:cubicBezTo>
                  <a:cubicBezTo>
                    <a:pt x="14946" y="9058"/>
                    <a:pt x="14924" y="9929"/>
                    <a:pt x="14924" y="10800"/>
                  </a:cubicBezTo>
                  <a:cubicBezTo>
                    <a:pt x="14924" y="11671"/>
                    <a:pt x="14946" y="12542"/>
                    <a:pt x="14979" y="13239"/>
                  </a:cubicBezTo>
                  <a:cubicBezTo>
                    <a:pt x="15012" y="13935"/>
                    <a:pt x="15056" y="14545"/>
                    <a:pt x="15111" y="14981"/>
                  </a:cubicBezTo>
                  <a:cubicBezTo>
                    <a:pt x="15166" y="15416"/>
                    <a:pt x="15232" y="15852"/>
                    <a:pt x="15320" y="16026"/>
                  </a:cubicBezTo>
                  <a:cubicBezTo>
                    <a:pt x="15397" y="16287"/>
                    <a:pt x="15485" y="16374"/>
                    <a:pt x="15573" y="16374"/>
                  </a:cubicBezTo>
                  <a:cubicBezTo>
                    <a:pt x="15661" y="16374"/>
                    <a:pt x="15749" y="16287"/>
                    <a:pt x="15826" y="16026"/>
                  </a:cubicBezTo>
                  <a:cubicBezTo>
                    <a:pt x="15903" y="15765"/>
                    <a:pt x="15980" y="15416"/>
                    <a:pt x="16035" y="14894"/>
                  </a:cubicBezTo>
                  <a:cubicBezTo>
                    <a:pt x="16090" y="14371"/>
                    <a:pt x="16145" y="13761"/>
                    <a:pt x="16178" y="13064"/>
                  </a:cubicBezTo>
                  <a:cubicBezTo>
                    <a:pt x="16211" y="12368"/>
                    <a:pt x="16233" y="11497"/>
                    <a:pt x="16233" y="10626"/>
                  </a:cubicBezTo>
                  <a:cubicBezTo>
                    <a:pt x="16233" y="9755"/>
                    <a:pt x="16222" y="8884"/>
                    <a:pt x="16189" y="8274"/>
                  </a:cubicBezTo>
                  <a:cubicBezTo>
                    <a:pt x="16156" y="7664"/>
                    <a:pt x="16123" y="6968"/>
                    <a:pt x="16057" y="6445"/>
                  </a:cubicBezTo>
                  <a:close/>
                  <a:moveTo>
                    <a:pt x="15991" y="12803"/>
                  </a:moveTo>
                  <a:cubicBezTo>
                    <a:pt x="15969" y="13326"/>
                    <a:pt x="15936" y="13848"/>
                    <a:pt x="15892" y="14197"/>
                  </a:cubicBezTo>
                  <a:cubicBezTo>
                    <a:pt x="15848" y="14545"/>
                    <a:pt x="15804" y="14806"/>
                    <a:pt x="15749" y="14981"/>
                  </a:cubicBezTo>
                  <a:cubicBezTo>
                    <a:pt x="15694" y="15155"/>
                    <a:pt x="15639" y="15242"/>
                    <a:pt x="15584" y="15242"/>
                  </a:cubicBezTo>
                  <a:cubicBezTo>
                    <a:pt x="15529" y="15242"/>
                    <a:pt x="15474" y="15155"/>
                    <a:pt x="15419" y="14981"/>
                  </a:cubicBezTo>
                  <a:cubicBezTo>
                    <a:pt x="15364" y="14806"/>
                    <a:pt x="15320" y="14545"/>
                    <a:pt x="15276" y="14197"/>
                  </a:cubicBezTo>
                  <a:cubicBezTo>
                    <a:pt x="15232" y="13848"/>
                    <a:pt x="15199" y="13413"/>
                    <a:pt x="15177" y="12803"/>
                  </a:cubicBezTo>
                  <a:cubicBezTo>
                    <a:pt x="15155" y="12281"/>
                    <a:pt x="15144" y="11584"/>
                    <a:pt x="15144" y="10800"/>
                  </a:cubicBezTo>
                  <a:cubicBezTo>
                    <a:pt x="15144" y="10016"/>
                    <a:pt x="15155" y="9319"/>
                    <a:pt x="15177" y="8797"/>
                  </a:cubicBezTo>
                  <a:cubicBezTo>
                    <a:pt x="15199" y="8274"/>
                    <a:pt x="15232" y="7752"/>
                    <a:pt x="15276" y="7490"/>
                  </a:cubicBezTo>
                  <a:cubicBezTo>
                    <a:pt x="15320" y="7142"/>
                    <a:pt x="15364" y="6881"/>
                    <a:pt x="15419" y="6706"/>
                  </a:cubicBezTo>
                  <a:cubicBezTo>
                    <a:pt x="15474" y="6532"/>
                    <a:pt x="15529" y="6445"/>
                    <a:pt x="15584" y="6445"/>
                  </a:cubicBezTo>
                  <a:cubicBezTo>
                    <a:pt x="15639" y="6445"/>
                    <a:pt x="15694" y="6532"/>
                    <a:pt x="15749" y="6706"/>
                  </a:cubicBezTo>
                  <a:cubicBezTo>
                    <a:pt x="15804" y="6881"/>
                    <a:pt x="15848" y="7142"/>
                    <a:pt x="15892" y="7490"/>
                  </a:cubicBezTo>
                  <a:cubicBezTo>
                    <a:pt x="15936" y="7839"/>
                    <a:pt x="15969" y="8274"/>
                    <a:pt x="15991" y="8884"/>
                  </a:cubicBezTo>
                  <a:cubicBezTo>
                    <a:pt x="16013" y="9406"/>
                    <a:pt x="16024" y="10103"/>
                    <a:pt x="16024" y="10887"/>
                  </a:cubicBezTo>
                  <a:cubicBezTo>
                    <a:pt x="16024" y="11584"/>
                    <a:pt x="16013" y="12281"/>
                    <a:pt x="15991" y="12803"/>
                  </a:cubicBezTo>
                  <a:close/>
                  <a:moveTo>
                    <a:pt x="8930" y="6010"/>
                  </a:moveTo>
                  <a:cubicBezTo>
                    <a:pt x="9007" y="6619"/>
                    <a:pt x="9051" y="7490"/>
                    <a:pt x="9051" y="8623"/>
                  </a:cubicBezTo>
                  <a:lnTo>
                    <a:pt x="9051" y="16200"/>
                  </a:lnTo>
                  <a:lnTo>
                    <a:pt x="8842" y="16200"/>
                  </a:lnTo>
                  <a:lnTo>
                    <a:pt x="8842" y="8884"/>
                  </a:lnTo>
                  <a:cubicBezTo>
                    <a:pt x="8842" y="8187"/>
                    <a:pt x="8820" y="7577"/>
                    <a:pt x="8776" y="7055"/>
                  </a:cubicBezTo>
                  <a:cubicBezTo>
                    <a:pt x="8732" y="6619"/>
                    <a:pt x="8655" y="6358"/>
                    <a:pt x="8534" y="6358"/>
                  </a:cubicBezTo>
                  <a:cubicBezTo>
                    <a:pt x="8468" y="6358"/>
                    <a:pt x="8391" y="6532"/>
                    <a:pt x="8325" y="6794"/>
                  </a:cubicBezTo>
                  <a:cubicBezTo>
                    <a:pt x="8259" y="7055"/>
                    <a:pt x="8193" y="7490"/>
                    <a:pt x="8138" y="7926"/>
                  </a:cubicBezTo>
                  <a:lnTo>
                    <a:pt x="8138" y="16200"/>
                  </a:lnTo>
                  <a:lnTo>
                    <a:pt x="7930" y="16200"/>
                  </a:lnTo>
                  <a:lnTo>
                    <a:pt x="7930" y="5226"/>
                  </a:lnTo>
                  <a:lnTo>
                    <a:pt x="8084" y="5226"/>
                  </a:lnTo>
                  <a:lnTo>
                    <a:pt x="8116" y="6706"/>
                  </a:lnTo>
                  <a:cubicBezTo>
                    <a:pt x="8182" y="6184"/>
                    <a:pt x="8259" y="5748"/>
                    <a:pt x="8336" y="5487"/>
                  </a:cubicBezTo>
                  <a:cubicBezTo>
                    <a:pt x="8413" y="5226"/>
                    <a:pt x="8501" y="5052"/>
                    <a:pt x="8600" y="5052"/>
                  </a:cubicBezTo>
                  <a:cubicBezTo>
                    <a:pt x="8732" y="5052"/>
                    <a:pt x="8853" y="5400"/>
                    <a:pt x="8930" y="6010"/>
                  </a:cubicBezTo>
                  <a:close/>
                  <a:moveTo>
                    <a:pt x="11922" y="5923"/>
                  </a:moveTo>
                  <a:cubicBezTo>
                    <a:pt x="11878" y="5574"/>
                    <a:pt x="11823" y="5400"/>
                    <a:pt x="11768" y="5226"/>
                  </a:cubicBezTo>
                  <a:cubicBezTo>
                    <a:pt x="11713" y="5052"/>
                    <a:pt x="11647" y="5052"/>
                    <a:pt x="11570" y="5052"/>
                  </a:cubicBezTo>
                  <a:cubicBezTo>
                    <a:pt x="11471" y="5052"/>
                    <a:pt x="11394" y="5139"/>
                    <a:pt x="11306" y="5313"/>
                  </a:cubicBezTo>
                  <a:cubicBezTo>
                    <a:pt x="11229" y="5487"/>
                    <a:pt x="11141" y="5748"/>
                    <a:pt x="11053" y="6184"/>
                  </a:cubicBezTo>
                  <a:lnTo>
                    <a:pt x="11130" y="7316"/>
                  </a:lnTo>
                  <a:cubicBezTo>
                    <a:pt x="11218" y="6968"/>
                    <a:pt x="11295" y="6706"/>
                    <a:pt x="11361" y="6532"/>
                  </a:cubicBezTo>
                  <a:cubicBezTo>
                    <a:pt x="11427" y="6358"/>
                    <a:pt x="11493" y="6358"/>
                    <a:pt x="11548" y="6358"/>
                  </a:cubicBezTo>
                  <a:cubicBezTo>
                    <a:pt x="11636" y="6358"/>
                    <a:pt x="11713" y="6532"/>
                    <a:pt x="11768" y="6881"/>
                  </a:cubicBezTo>
                  <a:cubicBezTo>
                    <a:pt x="11823" y="7229"/>
                    <a:pt x="11856" y="7926"/>
                    <a:pt x="11856" y="8797"/>
                  </a:cubicBezTo>
                  <a:lnTo>
                    <a:pt x="11856" y="9581"/>
                  </a:lnTo>
                  <a:lnTo>
                    <a:pt x="11581" y="9581"/>
                  </a:lnTo>
                  <a:cubicBezTo>
                    <a:pt x="11493" y="9581"/>
                    <a:pt x="11405" y="9668"/>
                    <a:pt x="11328" y="9842"/>
                  </a:cubicBezTo>
                  <a:cubicBezTo>
                    <a:pt x="11251" y="10016"/>
                    <a:pt x="11185" y="10190"/>
                    <a:pt x="11130" y="10539"/>
                  </a:cubicBezTo>
                  <a:cubicBezTo>
                    <a:pt x="11075" y="10800"/>
                    <a:pt x="11031" y="11235"/>
                    <a:pt x="11009" y="11671"/>
                  </a:cubicBezTo>
                  <a:cubicBezTo>
                    <a:pt x="10987" y="12106"/>
                    <a:pt x="10965" y="12629"/>
                    <a:pt x="10965" y="13152"/>
                  </a:cubicBezTo>
                  <a:cubicBezTo>
                    <a:pt x="10965" y="13674"/>
                    <a:pt x="10976" y="14110"/>
                    <a:pt x="10998" y="14458"/>
                  </a:cubicBezTo>
                  <a:cubicBezTo>
                    <a:pt x="11020" y="14806"/>
                    <a:pt x="11053" y="15155"/>
                    <a:pt x="11097" y="15503"/>
                  </a:cubicBezTo>
                  <a:cubicBezTo>
                    <a:pt x="11141" y="15764"/>
                    <a:pt x="11185" y="16026"/>
                    <a:pt x="11240" y="16113"/>
                  </a:cubicBezTo>
                  <a:cubicBezTo>
                    <a:pt x="11295" y="16287"/>
                    <a:pt x="11361" y="16374"/>
                    <a:pt x="11427" y="16374"/>
                  </a:cubicBezTo>
                  <a:cubicBezTo>
                    <a:pt x="11515" y="16374"/>
                    <a:pt x="11603" y="16287"/>
                    <a:pt x="11680" y="16026"/>
                  </a:cubicBezTo>
                  <a:cubicBezTo>
                    <a:pt x="11757" y="15765"/>
                    <a:pt x="11823" y="15416"/>
                    <a:pt x="11878" y="14806"/>
                  </a:cubicBezTo>
                  <a:lnTo>
                    <a:pt x="11889" y="14806"/>
                  </a:lnTo>
                  <a:lnTo>
                    <a:pt x="11922" y="16113"/>
                  </a:lnTo>
                  <a:lnTo>
                    <a:pt x="12087" y="16113"/>
                  </a:lnTo>
                  <a:lnTo>
                    <a:pt x="12087" y="8971"/>
                  </a:lnTo>
                  <a:cubicBezTo>
                    <a:pt x="12087" y="8187"/>
                    <a:pt x="12076" y="7577"/>
                    <a:pt x="12054" y="7055"/>
                  </a:cubicBezTo>
                  <a:cubicBezTo>
                    <a:pt x="11999" y="6706"/>
                    <a:pt x="11966" y="6271"/>
                    <a:pt x="11922" y="5923"/>
                  </a:cubicBezTo>
                  <a:close/>
                  <a:moveTo>
                    <a:pt x="11856" y="13500"/>
                  </a:moveTo>
                  <a:cubicBezTo>
                    <a:pt x="11801" y="14110"/>
                    <a:pt x="11746" y="14545"/>
                    <a:pt x="11669" y="14806"/>
                  </a:cubicBezTo>
                  <a:cubicBezTo>
                    <a:pt x="11603" y="15068"/>
                    <a:pt x="11526" y="15155"/>
                    <a:pt x="11460" y="15155"/>
                  </a:cubicBezTo>
                  <a:cubicBezTo>
                    <a:pt x="11383" y="15155"/>
                    <a:pt x="11317" y="14981"/>
                    <a:pt x="11251" y="14719"/>
                  </a:cubicBezTo>
                  <a:cubicBezTo>
                    <a:pt x="11196" y="14458"/>
                    <a:pt x="11163" y="13935"/>
                    <a:pt x="11163" y="13152"/>
                  </a:cubicBezTo>
                  <a:cubicBezTo>
                    <a:pt x="11163" y="12542"/>
                    <a:pt x="11196" y="12019"/>
                    <a:pt x="11262" y="11584"/>
                  </a:cubicBezTo>
                  <a:cubicBezTo>
                    <a:pt x="11328" y="11148"/>
                    <a:pt x="11449" y="10974"/>
                    <a:pt x="11614" y="10887"/>
                  </a:cubicBezTo>
                  <a:lnTo>
                    <a:pt x="11845" y="10887"/>
                  </a:lnTo>
                  <a:lnTo>
                    <a:pt x="11845" y="13500"/>
                  </a:lnTo>
                  <a:close/>
                  <a:moveTo>
                    <a:pt x="10503" y="14545"/>
                  </a:moveTo>
                  <a:lnTo>
                    <a:pt x="10536" y="15765"/>
                  </a:lnTo>
                  <a:cubicBezTo>
                    <a:pt x="10492" y="15852"/>
                    <a:pt x="10448" y="16026"/>
                    <a:pt x="10393" y="16113"/>
                  </a:cubicBezTo>
                  <a:cubicBezTo>
                    <a:pt x="10338" y="16200"/>
                    <a:pt x="10272" y="16287"/>
                    <a:pt x="10206" y="16287"/>
                  </a:cubicBezTo>
                  <a:cubicBezTo>
                    <a:pt x="9953" y="16287"/>
                    <a:pt x="9832" y="15416"/>
                    <a:pt x="9832" y="13587"/>
                  </a:cubicBezTo>
                  <a:lnTo>
                    <a:pt x="9832" y="6532"/>
                  </a:lnTo>
                  <a:lnTo>
                    <a:pt x="9601" y="6532"/>
                  </a:lnTo>
                  <a:lnTo>
                    <a:pt x="9601" y="5226"/>
                  </a:lnTo>
                  <a:lnTo>
                    <a:pt x="9832" y="5226"/>
                  </a:lnTo>
                  <a:lnTo>
                    <a:pt x="9832" y="1742"/>
                  </a:lnTo>
                  <a:lnTo>
                    <a:pt x="10041" y="1742"/>
                  </a:lnTo>
                  <a:lnTo>
                    <a:pt x="10041" y="5226"/>
                  </a:lnTo>
                  <a:lnTo>
                    <a:pt x="10481" y="5226"/>
                  </a:lnTo>
                  <a:lnTo>
                    <a:pt x="10481" y="6445"/>
                  </a:lnTo>
                  <a:lnTo>
                    <a:pt x="10041" y="6445"/>
                  </a:lnTo>
                  <a:lnTo>
                    <a:pt x="10041" y="13239"/>
                  </a:lnTo>
                  <a:cubicBezTo>
                    <a:pt x="10041" y="13848"/>
                    <a:pt x="10063" y="14284"/>
                    <a:pt x="10096" y="14545"/>
                  </a:cubicBezTo>
                  <a:cubicBezTo>
                    <a:pt x="10129" y="14806"/>
                    <a:pt x="10184" y="14894"/>
                    <a:pt x="10250" y="14894"/>
                  </a:cubicBezTo>
                  <a:cubicBezTo>
                    <a:pt x="10294" y="14894"/>
                    <a:pt x="10349" y="14894"/>
                    <a:pt x="10393" y="14806"/>
                  </a:cubicBezTo>
                  <a:cubicBezTo>
                    <a:pt x="10426" y="14719"/>
                    <a:pt x="10459" y="14632"/>
                    <a:pt x="10503" y="14545"/>
                  </a:cubicBezTo>
                  <a:close/>
                  <a:moveTo>
                    <a:pt x="17839" y="6010"/>
                  </a:moveTo>
                  <a:cubicBezTo>
                    <a:pt x="17916" y="6619"/>
                    <a:pt x="17960" y="7490"/>
                    <a:pt x="17960" y="8623"/>
                  </a:cubicBezTo>
                  <a:lnTo>
                    <a:pt x="17960" y="16200"/>
                  </a:lnTo>
                  <a:lnTo>
                    <a:pt x="17751" y="16200"/>
                  </a:lnTo>
                  <a:lnTo>
                    <a:pt x="17751" y="8884"/>
                  </a:lnTo>
                  <a:cubicBezTo>
                    <a:pt x="17751" y="8187"/>
                    <a:pt x="17729" y="7577"/>
                    <a:pt x="17685" y="7055"/>
                  </a:cubicBezTo>
                  <a:cubicBezTo>
                    <a:pt x="17641" y="6619"/>
                    <a:pt x="17564" y="6358"/>
                    <a:pt x="17443" y="6358"/>
                  </a:cubicBezTo>
                  <a:cubicBezTo>
                    <a:pt x="17377" y="6358"/>
                    <a:pt x="17300" y="6532"/>
                    <a:pt x="17234" y="6794"/>
                  </a:cubicBezTo>
                  <a:cubicBezTo>
                    <a:pt x="17168" y="7055"/>
                    <a:pt x="17102" y="7490"/>
                    <a:pt x="17047" y="7926"/>
                  </a:cubicBezTo>
                  <a:lnTo>
                    <a:pt x="17047" y="16200"/>
                  </a:lnTo>
                  <a:lnTo>
                    <a:pt x="16838" y="16200"/>
                  </a:lnTo>
                  <a:lnTo>
                    <a:pt x="16838" y="5226"/>
                  </a:lnTo>
                  <a:lnTo>
                    <a:pt x="16992" y="5226"/>
                  </a:lnTo>
                  <a:lnTo>
                    <a:pt x="17025" y="6706"/>
                  </a:lnTo>
                  <a:cubicBezTo>
                    <a:pt x="17091" y="6184"/>
                    <a:pt x="17168" y="5748"/>
                    <a:pt x="17245" y="5487"/>
                  </a:cubicBezTo>
                  <a:cubicBezTo>
                    <a:pt x="17322" y="5226"/>
                    <a:pt x="17410" y="5052"/>
                    <a:pt x="17509" y="5052"/>
                  </a:cubicBezTo>
                  <a:cubicBezTo>
                    <a:pt x="17652" y="5052"/>
                    <a:pt x="17762" y="5400"/>
                    <a:pt x="17839" y="6010"/>
                  </a:cubicBezTo>
                  <a:close/>
                </a:path>
              </a:pathLst>
            </a:custGeom>
            <a:solidFill>
              <a:srgbClr val="022032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  <p:sp>
          <p:nvSpPr>
            <p:cNvPr id="19" name="Shape">
              <a:extLst>
                <a:ext uri="{FF2B5EF4-FFF2-40B4-BE49-F238E27FC236}">
                  <a16:creationId xmlns:a16="http://schemas.microsoft.com/office/drawing/2014/main" id="{F7DA369F-8273-A13B-7B94-B212C391EF3A}"/>
                </a:ext>
              </a:extLst>
            </p:cNvPr>
            <p:cNvSpPr/>
            <p:nvPr userDrawn="1"/>
          </p:nvSpPr>
          <p:spPr>
            <a:xfrm>
              <a:off x="1714499" y="5257800"/>
              <a:ext cx="4141472" cy="168911"/>
            </a:xfrm>
            <a:custGeom>
              <a:avLst/>
              <a:gdLst/>
              <a:ahLst/>
              <a:cxnLst>
                <a:cxn ang="0">
                  <a:pos x="wd2" y="hd2"/>
                </a:cxn>
                <a:cxn ang="5400000">
                  <a:pos x="wd2" y="hd2"/>
                </a:cxn>
                <a:cxn ang="10800000">
                  <a:pos x="wd2" y="hd2"/>
                </a:cxn>
                <a:cxn ang="16200000">
                  <a:pos x="wd2" y="hd2"/>
                </a:cxn>
              </a:cxnLst>
              <a:rect l="0" t="0" r="r" b="b"/>
              <a:pathLst>
                <a:path w="21600" h="21600" extrusionOk="0">
                  <a:moveTo>
                    <a:pt x="4259" y="17540"/>
                  </a:moveTo>
                  <a:cubicBezTo>
                    <a:pt x="4279" y="18027"/>
                    <a:pt x="4286" y="18514"/>
                    <a:pt x="4286" y="19164"/>
                  </a:cubicBezTo>
                  <a:cubicBezTo>
                    <a:pt x="4286" y="19814"/>
                    <a:pt x="4279" y="20463"/>
                    <a:pt x="4259" y="20950"/>
                  </a:cubicBezTo>
                  <a:cubicBezTo>
                    <a:pt x="4239" y="21438"/>
                    <a:pt x="4219" y="21600"/>
                    <a:pt x="4193" y="21600"/>
                  </a:cubicBezTo>
                  <a:cubicBezTo>
                    <a:pt x="4166" y="21600"/>
                    <a:pt x="4146" y="21438"/>
                    <a:pt x="4127" y="20950"/>
                  </a:cubicBezTo>
                  <a:cubicBezTo>
                    <a:pt x="4107" y="20463"/>
                    <a:pt x="4100" y="19976"/>
                    <a:pt x="4100" y="19164"/>
                  </a:cubicBezTo>
                  <a:cubicBezTo>
                    <a:pt x="4100" y="18514"/>
                    <a:pt x="4107" y="17865"/>
                    <a:pt x="4127" y="17540"/>
                  </a:cubicBezTo>
                  <a:cubicBezTo>
                    <a:pt x="4146" y="17053"/>
                    <a:pt x="4166" y="16890"/>
                    <a:pt x="4193" y="16890"/>
                  </a:cubicBezTo>
                  <a:cubicBezTo>
                    <a:pt x="4219" y="16890"/>
                    <a:pt x="4246" y="17053"/>
                    <a:pt x="4259" y="17540"/>
                  </a:cubicBezTo>
                  <a:close/>
                  <a:moveTo>
                    <a:pt x="3670" y="13642"/>
                  </a:moveTo>
                  <a:lnTo>
                    <a:pt x="3623" y="18839"/>
                  </a:lnTo>
                  <a:lnTo>
                    <a:pt x="3617" y="18839"/>
                  </a:lnTo>
                  <a:lnTo>
                    <a:pt x="3564" y="13642"/>
                  </a:lnTo>
                  <a:lnTo>
                    <a:pt x="3411" y="650"/>
                  </a:lnTo>
                  <a:lnTo>
                    <a:pt x="3279" y="650"/>
                  </a:lnTo>
                  <a:lnTo>
                    <a:pt x="3126" y="13642"/>
                  </a:lnTo>
                  <a:lnTo>
                    <a:pt x="3073" y="18839"/>
                  </a:lnTo>
                  <a:lnTo>
                    <a:pt x="3067" y="18839"/>
                  </a:lnTo>
                  <a:lnTo>
                    <a:pt x="3027" y="13642"/>
                  </a:lnTo>
                  <a:lnTo>
                    <a:pt x="2881" y="650"/>
                  </a:lnTo>
                  <a:lnTo>
                    <a:pt x="2749" y="650"/>
                  </a:lnTo>
                  <a:lnTo>
                    <a:pt x="3001" y="21113"/>
                  </a:lnTo>
                  <a:lnTo>
                    <a:pt x="3133" y="21113"/>
                  </a:lnTo>
                  <a:lnTo>
                    <a:pt x="3285" y="8120"/>
                  </a:lnTo>
                  <a:lnTo>
                    <a:pt x="3338" y="2761"/>
                  </a:lnTo>
                  <a:lnTo>
                    <a:pt x="3391" y="8120"/>
                  </a:lnTo>
                  <a:lnTo>
                    <a:pt x="3544" y="21113"/>
                  </a:lnTo>
                  <a:lnTo>
                    <a:pt x="3689" y="21113"/>
                  </a:lnTo>
                  <a:lnTo>
                    <a:pt x="3934" y="650"/>
                  </a:lnTo>
                  <a:lnTo>
                    <a:pt x="3809" y="650"/>
                  </a:lnTo>
                  <a:lnTo>
                    <a:pt x="3670" y="13642"/>
                  </a:lnTo>
                  <a:close/>
                  <a:moveTo>
                    <a:pt x="2292" y="13642"/>
                  </a:moveTo>
                  <a:lnTo>
                    <a:pt x="2245" y="18839"/>
                  </a:lnTo>
                  <a:lnTo>
                    <a:pt x="2239" y="18839"/>
                  </a:lnTo>
                  <a:lnTo>
                    <a:pt x="2192" y="13642"/>
                  </a:lnTo>
                  <a:lnTo>
                    <a:pt x="2040" y="650"/>
                  </a:lnTo>
                  <a:lnTo>
                    <a:pt x="1908" y="650"/>
                  </a:lnTo>
                  <a:lnTo>
                    <a:pt x="1755" y="13642"/>
                  </a:lnTo>
                  <a:lnTo>
                    <a:pt x="1702" y="18839"/>
                  </a:lnTo>
                  <a:lnTo>
                    <a:pt x="1696" y="18839"/>
                  </a:lnTo>
                  <a:lnTo>
                    <a:pt x="1656" y="13642"/>
                  </a:lnTo>
                  <a:lnTo>
                    <a:pt x="1510" y="650"/>
                  </a:lnTo>
                  <a:lnTo>
                    <a:pt x="1378" y="650"/>
                  </a:lnTo>
                  <a:lnTo>
                    <a:pt x="1629" y="21113"/>
                  </a:lnTo>
                  <a:lnTo>
                    <a:pt x="1762" y="21113"/>
                  </a:lnTo>
                  <a:lnTo>
                    <a:pt x="1914" y="8120"/>
                  </a:lnTo>
                  <a:lnTo>
                    <a:pt x="1967" y="2761"/>
                  </a:lnTo>
                  <a:lnTo>
                    <a:pt x="2020" y="8120"/>
                  </a:lnTo>
                  <a:lnTo>
                    <a:pt x="2173" y="21113"/>
                  </a:lnTo>
                  <a:lnTo>
                    <a:pt x="2318" y="21113"/>
                  </a:lnTo>
                  <a:lnTo>
                    <a:pt x="2563" y="650"/>
                  </a:lnTo>
                  <a:lnTo>
                    <a:pt x="2438" y="650"/>
                  </a:lnTo>
                  <a:lnTo>
                    <a:pt x="2292" y="13642"/>
                  </a:lnTo>
                  <a:close/>
                  <a:moveTo>
                    <a:pt x="921" y="13642"/>
                  </a:moveTo>
                  <a:lnTo>
                    <a:pt x="874" y="18839"/>
                  </a:lnTo>
                  <a:lnTo>
                    <a:pt x="868" y="18839"/>
                  </a:lnTo>
                  <a:lnTo>
                    <a:pt x="815" y="13642"/>
                  </a:lnTo>
                  <a:lnTo>
                    <a:pt x="662" y="650"/>
                  </a:lnTo>
                  <a:lnTo>
                    <a:pt x="530" y="650"/>
                  </a:lnTo>
                  <a:lnTo>
                    <a:pt x="378" y="13642"/>
                  </a:lnTo>
                  <a:lnTo>
                    <a:pt x="325" y="18839"/>
                  </a:lnTo>
                  <a:lnTo>
                    <a:pt x="318" y="18839"/>
                  </a:lnTo>
                  <a:lnTo>
                    <a:pt x="278" y="13642"/>
                  </a:lnTo>
                  <a:lnTo>
                    <a:pt x="132" y="650"/>
                  </a:lnTo>
                  <a:lnTo>
                    <a:pt x="0" y="650"/>
                  </a:lnTo>
                  <a:lnTo>
                    <a:pt x="252" y="21113"/>
                  </a:lnTo>
                  <a:lnTo>
                    <a:pt x="384" y="21113"/>
                  </a:lnTo>
                  <a:lnTo>
                    <a:pt x="537" y="8120"/>
                  </a:lnTo>
                  <a:lnTo>
                    <a:pt x="590" y="2761"/>
                  </a:lnTo>
                  <a:lnTo>
                    <a:pt x="643" y="8120"/>
                  </a:lnTo>
                  <a:lnTo>
                    <a:pt x="795" y="21113"/>
                  </a:lnTo>
                  <a:lnTo>
                    <a:pt x="941" y="21113"/>
                  </a:lnTo>
                  <a:lnTo>
                    <a:pt x="1186" y="650"/>
                  </a:lnTo>
                  <a:lnTo>
                    <a:pt x="1060" y="650"/>
                  </a:lnTo>
                  <a:lnTo>
                    <a:pt x="921" y="13642"/>
                  </a:lnTo>
                  <a:close/>
                  <a:moveTo>
                    <a:pt x="18911" y="19001"/>
                  </a:moveTo>
                  <a:cubicBezTo>
                    <a:pt x="18884" y="19164"/>
                    <a:pt x="18845" y="19326"/>
                    <a:pt x="18811" y="19326"/>
                  </a:cubicBezTo>
                  <a:cubicBezTo>
                    <a:pt x="18772" y="19326"/>
                    <a:pt x="18739" y="19164"/>
                    <a:pt x="18699" y="18839"/>
                  </a:cubicBezTo>
                  <a:cubicBezTo>
                    <a:pt x="18659" y="18514"/>
                    <a:pt x="18633" y="18027"/>
                    <a:pt x="18599" y="17377"/>
                  </a:cubicBezTo>
                  <a:cubicBezTo>
                    <a:pt x="18566" y="16728"/>
                    <a:pt x="18546" y="15916"/>
                    <a:pt x="18533" y="14779"/>
                  </a:cubicBezTo>
                  <a:cubicBezTo>
                    <a:pt x="18513" y="13642"/>
                    <a:pt x="18507" y="12343"/>
                    <a:pt x="18507" y="10719"/>
                  </a:cubicBezTo>
                  <a:cubicBezTo>
                    <a:pt x="18507" y="8120"/>
                    <a:pt x="18533" y="6171"/>
                    <a:pt x="18593" y="4710"/>
                  </a:cubicBezTo>
                  <a:cubicBezTo>
                    <a:pt x="18652" y="3248"/>
                    <a:pt x="18725" y="2599"/>
                    <a:pt x="18818" y="2599"/>
                  </a:cubicBezTo>
                  <a:cubicBezTo>
                    <a:pt x="18851" y="2599"/>
                    <a:pt x="18878" y="2599"/>
                    <a:pt x="18911" y="2761"/>
                  </a:cubicBezTo>
                  <a:cubicBezTo>
                    <a:pt x="18937" y="2923"/>
                    <a:pt x="18970" y="3248"/>
                    <a:pt x="19003" y="3573"/>
                  </a:cubicBezTo>
                  <a:lnTo>
                    <a:pt x="19030" y="1137"/>
                  </a:lnTo>
                  <a:cubicBezTo>
                    <a:pt x="18990" y="650"/>
                    <a:pt x="18951" y="325"/>
                    <a:pt x="18911" y="162"/>
                  </a:cubicBezTo>
                  <a:cubicBezTo>
                    <a:pt x="18878" y="0"/>
                    <a:pt x="18838" y="0"/>
                    <a:pt x="18805" y="0"/>
                  </a:cubicBezTo>
                  <a:cubicBezTo>
                    <a:pt x="18745" y="0"/>
                    <a:pt x="18686" y="162"/>
                    <a:pt x="18633" y="650"/>
                  </a:cubicBezTo>
                  <a:cubicBezTo>
                    <a:pt x="18580" y="1137"/>
                    <a:pt x="18540" y="1786"/>
                    <a:pt x="18500" y="2761"/>
                  </a:cubicBezTo>
                  <a:cubicBezTo>
                    <a:pt x="18460" y="3735"/>
                    <a:pt x="18434" y="4872"/>
                    <a:pt x="18414" y="6171"/>
                  </a:cubicBezTo>
                  <a:cubicBezTo>
                    <a:pt x="18394" y="7471"/>
                    <a:pt x="18381" y="8932"/>
                    <a:pt x="18381" y="10556"/>
                  </a:cubicBezTo>
                  <a:cubicBezTo>
                    <a:pt x="18381" y="12343"/>
                    <a:pt x="18394" y="13805"/>
                    <a:pt x="18414" y="15266"/>
                  </a:cubicBezTo>
                  <a:cubicBezTo>
                    <a:pt x="18434" y="16565"/>
                    <a:pt x="18467" y="17702"/>
                    <a:pt x="18507" y="18514"/>
                  </a:cubicBezTo>
                  <a:cubicBezTo>
                    <a:pt x="18546" y="19326"/>
                    <a:pt x="18593" y="20138"/>
                    <a:pt x="18639" y="20463"/>
                  </a:cubicBezTo>
                  <a:cubicBezTo>
                    <a:pt x="18692" y="20950"/>
                    <a:pt x="18745" y="21113"/>
                    <a:pt x="18805" y="21113"/>
                  </a:cubicBezTo>
                  <a:cubicBezTo>
                    <a:pt x="18891" y="21113"/>
                    <a:pt x="18964" y="20788"/>
                    <a:pt x="19030" y="19976"/>
                  </a:cubicBezTo>
                  <a:lnTo>
                    <a:pt x="19003" y="17702"/>
                  </a:lnTo>
                  <a:cubicBezTo>
                    <a:pt x="18964" y="18514"/>
                    <a:pt x="18937" y="18677"/>
                    <a:pt x="18911" y="19001"/>
                  </a:cubicBezTo>
                  <a:close/>
                  <a:moveTo>
                    <a:pt x="21534" y="2111"/>
                  </a:moveTo>
                  <a:cubicBezTo>
                    <a:pt x="21487" y="974"/>
                    <a:pt x="21428" y="325"/>
                    <a:pt x="21342" y="325"/>
                  </a:cubicBezTo>
                  <a:cubicBezTo>
                    <a:pt x="21282" y="325"/>
                    <a:pt x="21229" y="650"/>
                    <a:pt x="21176" y="1137"/>
                  </a:cubicBezTo>
                  <a:cubicBezTo>
                    <a:pt x="21123" y="1786"/>
                    <a:pt x="21083" y="2598"/>
                    <a:pt x="21037" y="3573"/>
                  </a:cubicBezTo>
                  <a:cubicBezTo>
                    <a:pt x="21017" y="2598"/>
                    <a:pt x="20991" y="1624"/>
                    <a:pt x="20951" y="1137"/>
                  </a:cubicBezTo>
                  <a:cubicBezTo>
                    <a:pt x="20911" y="487"/>
                    <a:pt x="20865" y="162"/>
                    <a:pt x="20805" y="162"/>
                  </a:cubicBezTo>
                  <a:cubicBezTo>
                    <a:pt x="20739" y="162"/>
                    <a:pt x="20686" y="487"/>
                    <a:pt x="20646" y="974"/>
                  </a:cubicBezTo>
                  <a:cubicBezTo>
                    <a:pt x="20606" y="1462"/>
                    <a:pt x="20560" y="2274"/>
                    <a:pt x="20520" y="3248"/>
                  </a:cubicBezTo>
                  <a:lnTo>
                    <a:pt x="20500" y="487"/>
                  </a:lnTo>
                  <a:lnTo>
                    <a:pt x="20408" y="487"/>
                  </a:lnTo>
                  <a:lnTo>
                    <a:pt x="20408" y="20950"/>
                  </a:lnTo>
                  <a:lnTo>
                    <a:pt x="20534" y="20950"/>
                  </a:lnTo>
                  <a:lnTo>
                    <a:pt x="20534" y="5684"/>
                  </a:lnTo>
                  <a:cubicBezTo>
                    <a:pt x="20567" y="4710"/>
                    <a:pt x="20606" y="4060"/>
                    <a:pt x="20646" y="3573"/>
                  </a:cubicBezTo>
                  <a:cubicBezTo>
                    <a:pt x="20686" y="3086"/>
                    <a:pt x="20726" y="2761"/>
                    <a:pt x="20765" y="2761"/>
                  </a:cubicBezTo>
                  <a:cubicBezTo>
                    <a:pt x="20832" y="2761"/>
                    <a:pt x="20878" y="3248"/>
                    <a:pt x="20905" y="4060"/>
                  </a:cubicBezTo>
                  <a:cubicBezTo>
                    <a:pt x="20931" y="4872"/>
                    <a:pt x="20944" y="6009"/>
                    <a:pt x="20944" y="7633"/>
                  </a:cubicBezTo>
                  <a:lnTo>
                    <a:pt x="20944" y="21113"/>
                  </a:lnTo>
                  <a:lnTo>
                    <a:pt x="21070" y="21113"/>
                  </a:lnTo>
                  <a:lnTo>
                    <a:pt x="21070" y="6983"/>
                  </a:lnTo>
                  <a:cubicBezTo>
                    <a:pt x="21070" y="6821"/>
                    <a:pt x="21070" y="6496"/>
                    <a:pt x="21070" y="6334"/>
                  </a:cubicBezTo>
                  <a:cubicBezTo>
                    <a:pt x="21070" y="6171"/>
                    <a:pt x="21070" y="5847"/>
                    <a:pt x="21070" y="5684"/>
                  </a:cubicBezTo>
                  <a:cubicBezTo>
                    <a:pt x="21103" y="4710"/>
                    <a:pt x="21136" y="4060"/>
                    <a:pt x="21176" y="3573"/>
                  </a:cubicBezTo>
                  <a:cubicBezTo>
                    <a:pt x="21216" y="3086"/>
                    <a:pt x="21256" y="2761"/>
                    <a:pt x="21295" y="2761"/>
                  </a:cubicBezTo>
                  <a:cubicBezTo>
                    <a:pt x="21362" y="2761"/>
                    <a:pt x="21408" y="3248"/>
                    <a:pt x="21434" y="4060"/>
                  </a:cubicBezTo>
                  <a:cubicBezTo>
                    <a:pt x="21461" y="4872"/>
                    <a:pt x="21474" y="6009"/>
                    <a:pt x="21474" y="7633"/>
                  </a:cubicBezTo>
                  <a:lnTo>
                    <a:pt x="21474" y="21113"/>
                  </a:lnTo>
                  <a:lnTo>
                    <a:pt x="21600" y="21113"/>
                  </a:lnTo>
                  <a:lnTo>
                    <a:pt x="21600" y="6983"/>
                  </a:lnTo>
                  <a:cubicBezTo>
                    <a:pt x="21600" y="4872"/>
                    <a:pt x="21580" y="3248"/>
                    <a:pt x="21534" y="2111"/>
                  </a:cubicBezTo>
                  <a:close/>
                  <a:moveTo>
                    <a:pt x="17997" y="16890"/>
                  </a:moveTo>
                  <a:cubicBezTo>
                    <a:pt x="17970" y="16890"/>
                    <a:pt x="17950" y="17053"/>
                    <a:pt x="17930" y="17540"/>
                  </a:cubicBezTo>
                  <a:cubicBezTo>
                    <a:pt x="17911" y="18027"/>
                    <a:pt x="17904" y="18514"/>
                    <a:pt x="17904" y="19164"/>
                  </a:cubicBezTo>
                  <a:cubicBezTo>
                    <a:pt x="17904" y="19814"/>
                    <a:pt x="17911" y="20463"/>
                    <a:pt x="17930" y="20950"/>
                  </a:cubicBezTo>
                  <a:cubicBezTo>
                    <a:pt x="17950" y="21438"/>
                    <a:pt x="17970" y="21600"/>
                    <a:pt x="17997" y="21600"/>
                  </a:cubicBezTo>
                  <a:cubicBezTo>
                    <a:pt x="18023" y="21600"/>
                    <a:pt x="18043" y="21438"/>
                    <a:pt x="18063" y="20950"/>
                  </a:cubicBezTo>
                  <a:cubicBezTo>
                    <a:pt x="18083" y="20463"/>
                    <a:pt x="18089" y="19976"/>
                    <a:pt x="18089" y="19164"/>
                  </a:cubicBezTo>
                  <a:cubicBezTo>
                    <a:pt x="18089" y="18514"/>
                    <a:pt x="18083" y="17865"/>
                    <a:pt x="18063" y="17540"/>
                  </a:cubicBezTo>
                  <a:cubicBezTo>
                    <a:pt x="18043" y="17053"/>
                    <a:pt x="18023" y="16890"/>
                    <a:pt x="17997" y="16890"/>
                  </a:cubicBezTo>
                  <a:close/>
                  <a:moveTo>
                    <a:pt x="20017" y="6171"/>
                  </a:moveTo>
                  <a:cubicBezTo>
                    <a:pt x="20037" y="7471"/>
                    <a:pt x="20043" y="8932"/>
                    <a:pt x="20043" y="10556"/>
                  </a:cubicBezTo>
                  <a:cubicBezTo>
                    <a:pt x="20043" y="12343"/>
                    <a:pt x="20030" y="13805"/>
                    <a:pt x="20010" y="15104"/>
                  </a:cubicBezTo>
                  <a:cubicBezTo>
                    <a:pt x="19990" y="16403"/>
                    <a:pt x="19964" y="17540"/>
                    <a:pt x="19924" y="18514"/>
                  </a:cubicBezTo>
                  <a:cubicBezTo>
                    <a:pt x="19891" y="19489"/>
                    <a:pt x="19845" y="20138"/>
                    <a:pt x="19798" y="20626"/>
                  </a:cubicBezTo>
                  <a:cubicBezTo>
                    <a:pt x="19752" y="21113"/>
                    <a:pt x="19699" y="21275"/>
                    <a:pt x="19646" y="21275"/>
                  </a:cubicBezTo>
                  <a:cubicBezTo>
                    <a:pt x="19593" y="21275"/>
                    <a:pt x="19540" y="21113"/>
                    <a:pt x="19494" y="20626"/>
                  </a:cubicBezTo>
                  <a:cubicBezTo>
                    <a:pt x="19447" y="20138"/>
                    <a:pt x="19408" y="19489"/>
                    <a:pt x="19368" y="18677"/>
                  </a:cubicBezTo>
                  <a:cubicBezTo>
                    <a:pt x="19335" y="17865"/>
                    <a:pt x="19308" y="16728"/>
                    <a:pt x="19288" y="15429"/>
                  </a:cubicBezTo>
                  <a:cubicBezTo>
                    <a:pt x="19268" y="14129"/>
                    <a:pt x="19255" y="12668"/>
                    <a:pt x="19255" y="10881"/>
                  </a:cubicBezTo>
                  <a:cubicBezTo>
                    <a:pt x="19255" y="9095"/>
                    <a:pt x="19268" y="7633"/>
                    <a:pt x="19288" y="6334"/>
                  </a:cubicBezTo>
                  <a:cubicBezTo>
                    <a:pt x="19308" y="5035"/>
                    <a:pt x="19335" y="3898"/>
                    <a:pt x="19374" y="2923"/>
                  </a:cubicBezTo>
                  <a:cubicBezTo>
                    <a:pt x="19408" y="1949"/>
                    <a:pt x="19454" y="1299"/>
                    <a:pt x="19500" y="812"/>
                  </a:cubicBezTo>
                  <a:cubicBezTo>
                    <a:pt x="19547" y="325"/>
                    <a:pt x="19600" y="162"/>
                    <a:pt x="19659" y="162"/>
                  </a:cubicBezTo>
                  <a:cubicBezTo>
                    <a:pt x="19712" y="162"/>
                    <a:pt x="19765" y="325"/>
                    <a:pt x="19812" y="812"/>
                  </a:cubicBezTo>
                  <a:cubicBezTo>
                    <a:pt x="19858" y="1299"/>
                    <a:pt x="19898" y="1949"/>
                    <a:pt x="19937" y="2761"/>
                  </a:cubicBezTo>
                  <a:cubicBezTo>
                    <a:pt x="19971" y="3898"/>
                    <a:pt x="20004" y="4872"/>
                    <a:pt x="20017" y="6171"/>
                  </a:cubicBezTo>
                  <a:close/>
                  <a:moveTo>
                    <a:pt x="19918" y="10881"/>
                  </a:moveTo>
                  <a:cubicBezTo>
                    <a:pt x="19918" y="9420"/>
                    <a:pt x="19911" y="8283"/>
                    <a:pt x="19898" y="7146"/>
                  </a:cubicBezTo>
                  <a:cubicBezTo>
                    <a:pt x="19884" y="6171"/>
                    <a:pt x="19865" y="5197"/>
                    <a:pt x="19838" y="4547"/>
                  </a:cubicBezTo>
                  <a:cubicBezTo>
                    <a:pt x="19812" y="3898"/>
                    <a:pt x="19785" y="3410"/>
                    <a:pt x="19752" y="3086"/>
                  </a:cubicBezTo>
                  <a:cubicBezTo>
                    <a:pt x="19719" y="2761"/>
                    <a:pt x="19686" y="2599"/>
                    <a:pt x="19653" y="2599"/>
                  </a:cubicBezTo>
                  <a:cubicBezTo>
                    <a:pt x="19620" y="2599"/>
                    <a:pt x="19586" y="2761"/>
                    <a:pt x="19553" y="3086"/>
                  </a:cubicBezTo>
                  <a:cubicBezTo>
                    <a:pt x="19520" y="3411"/>
                    <a:pt x="19494" y="3898"/>
                    <a:pt x="19467" y="4547"/>
                  </a:cubicBezTo>
                  <a:cubicBezTo>
                    <a:pt x="19441" y="5197"/>
                    <a:pt x="19421" y="6009"/>
                    <a:pt x="19408" y="6983"/>
                  </a:cubicBezTo>
                  <a:cubicBezTo>
                    <a:pt x="19394" y="7958"/>
                    <a:pt x="19388" y="9257"/>
                    <a:pt x="19388" y="10719"/>
                  </a:cubicBezTo>
                  <a:cubicBezTo>
                    <a:pt x="19388" y="12180"/>
                    <a:pt x="19394" y="13480"/>
                    <a:pt x="19408" y="14454"/>
                  </a:cubicBezTo>
                  <a:cubicBezTo>
                    <a:pt x="19421" y="15429"/>
                    <a:pt x="19441" y="16403"/>
                    <a:pt x="19467" y="17053"/>
                  </a:cubicBezTo>
                  <a:cubicBezTo>
                    <a:pt x="19494" y="17702"/>
                    <a:pt x="19520" y="18189"/>
                    <a:pt x="19553" y="18514"/>
                  </a:cubicBezTo>
                  <a:cubicBezTo>
                    <a:pt x="19586" y="18839"/>
                    <a:pt x="19620" y="19001"/>
                    <a:pt x="19653" y="19001"/>
                  </a:cubicBezTo>
                  <a:cubicBezTo>
                    <a:pt x="19686" y="19001"/>
                    <a:pt x="19719" y="18839"/>
                    <a:pt x="19752" y="18514"/>
                  </a:cubicBezTo>
                  <a:cubicBezTo>
                    <a:pt x="19785" y="18189"/>
                    <a:pt x="19812" y="17702"/>
                    <a:pt x="19838" y="17053"/>
                  </a:cubicBezTo>
                  <a:cubicBezTo>
                    <a:pt x="19865" y="16403"/>
                    <a:pt x="19884" y="15591"/>
                    <a:pt x="19898" y="14454"/>
                  </a:cubicBezTo>
                  <a:cubicBezTo>
                    <a:pt x="19911" y="13805"/>
                    <a:pt x="19918" y="12505"/>
                    <a:pt x="19918" y="10881"/>
                  </a:cubicBezTo>
                  <a:close/>
                </a:path>
              </a:pathLst>
            </a:custGeom>
            <a:solidFill>
              <a:srgbClr val="D3D3D3"/>
            </a:solidFill>
            <a:ln w="12700">
              <a:miter lim="400000"/>
            </a:ln>
          </p:spPr>
          <p:txBody>
            <a:bodyPr lIns="38100" tIns="38100" rIns="38100" bIns="38100" anchor="ctr"/>
            <a:lstStyle/>
            <a:p>
              <a:pPr marL="0" marR="0" lvl="0" indent="0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 sz="3000">
                  <a:solidFill>
                    <a:srgbClr val="FFFFFF"/>
                  </a:solidFill>
                </a:defRPr>
              </a:pPr>
              <a:endParaRPr kumimoji="0" sz="30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bg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tx2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6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Date</a:t>
            </a: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/>
              <a:t>Your Footer Here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665896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6" r:id="rId1"/>
  </p:sldLayoutIdLst>
  <p:hf hdr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bg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bg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bg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bg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bg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presentationgo.com/faq/" TargetMode="Externa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F53F6A29-59B7-9F5B-A1F5-79E1D2024D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5FA3E7B0-BE4C-0BAC-4F3C-D60F171A7AC9}"/>
              </a:ext>
            </a:extLst>
          </p:cNvPr>
          <p:cNvSpPr/>
          <p:nvPr/>
        </p:nvSpPr>
        <p:spPr>
          <a:xfrm>
            <a:off x="696191" y="1697182"/>
            <a:ext cx="10799618" cy="4398818"/>
          </a:xfrm>
          <a:prstGeom prst="roundRect">
            <a:avLst>
              <a:gd name="adj" fmla="val 2928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/>
          </a:p>
        </p:txBody>
      </p:sp>
      <p:cxnSp>
        <p:nvCxnSpPr>
          <p:cNvPr id="48" name="Straight Connector 47">
            <a:extLst>
              <a:ext uri="{FF2B5EF4-FFF2-40B4-BE49-F238E27FC236}">
                <a16:creationId xmlns:a16="http://schemas.microsoft.com/office/drawing/2014/main" id="{E571B459-E4A9-E8EE-017B-69A70C62E6D3}"/>
              </a:ext>
            </a:extLst>
          </p:cNvPr>
          <p:cNvCxnSpPr>
            <a:cxnSpLocks/>
          </p:cNvCxnSpPr>
          <p:nvPr/>
        </p:nvCxnSpPr>
        <p:spPr>
          <a:xfrm>
            <a:off x="1718379" y="2129824"/>
            <a:ext cx="868764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9" name="Straight Connector 48">
            <a:extLst>
              <a:ext uri="{FF2B5EF4-FFF2-40B4-BE49-F238E27FC236}">
                <a16:creationId xmlns:a16="http://schemas.microsoft.com/office/drawing/2014/main" id="{C422C149-358B-67BE-95A0-D97E03EA7459}"/>
              </a:ext>
            </a:extLst>
          </p:cNvPr>
          <p:cNvCxnSpPr>
            <a:cxnSpLocks/>
          </p:cNvCxnSpPr>
          <p:nvPr/>
        </p:nvCxnSpPr>
        <p:spPr>
          <a:xfrm>
            <a:off x="1718379" y="2484294"/>
            <a:ext cx="868764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0" name="Straight Connector 49">
            <a:extLst>
              <a:ext uri="{FF2B5EF4-FFF2-40B4-BE49-F238E27FC236}">
                <a16:creationId xmlns:a16="http://schemas.microsoft.com/office/drawing/2014/main" id="{ECF4A504-684E-8D96-DF47-5BADFE4172FE}"/>
              </a:ext>
            </a:extLst>
          </p:cNvPr>
          <p:cNvCxnSpPr>
            <a:cxnSpLocks/>
          </p:cNvCxnSpPr>
          <p:nvPr/>
        </p:nvCxnSpPr>
        <p:spPr>
          <a:xfrm>
            <a:off x="1718379" y="2838764"/>
            <a:ext cx="868764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1" name="Straight Connector 50">
            <a:extLst>
              <a:ext uri="{FF2B5EF4-FFF2-40B4-BE49-F238E27FC236}">
                <a16:creationId xmlns:a16="http://schemas.microsoft.com/office/drawing/2014/main" id="{7EEDAF9E-0839-BBF5-D44B-23ABAAF552D9}"/>
              </a:ext>
            </a:extLst>
          </p:cNvPr>
          <p:cNvCxnSpPr>
            <a:cxnSpLocks/>
          </p:cNvCxnSpPr>
          <p:nvPr/>
        </p:nvCxnSpPr>
        <p:spPr>
          <a:xfrm>
            <a:off x="1718379" y="3193234"/>
            <a:ext cx="868764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2" name="Straight Connector 51">
            <a:extLst>
              <a:ext uri="{FF2B5EF4-FFF2-40B4-BE49-F238E27FC236}">
                <a16:creationId xmlns:a16="http://schemas.microsoft.com/office/drawing/2014/main" id="{AC47485F-0CB5-BCD1-C677-3BCA96A3780F}"/>
              </a:ext>
            </a:extLst>
          </p:cNvPr>
          <p:cNvCxnSpPr>
            <a:cxnSpLocks/>
          </p:cNvCxnSpPr>
          <p:nvPr/>
        </p:nvCxnSpPr>
        <p:spPr>
          <a:xfrm>
            <a:off x="1718379" y="3547705"/>
            <a:ext cx="868764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3" name="Straight Connector 52">
            <a:extLst>
              <a:ext uri="{FF2B5EF4-FFF2-40B4-BE49-F238E27FC236}">
                <a16:creationId xmlns:a16="http://schemas.microsoft.com/office/drawing/2014/main" id="{A7FE73FA-352E-B648-28B2-CA84B3521247}"/>
              </a:ext>
            </a:extLst>
          </p:cNvPr>
          <p:cNvCxnSpPr>
            <a:cxnSpLocks/>
          </p:cNvCxnSpPr>
          <p:nvPr/>
        </p:nvCxnSpPr>
        <p:spPr>
          <a:xfrm>
            <a:off x="1718379" y="3902175"/>
            <a:ext cx="868764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4" name="Straight Connector 53">
            <a:extLst>
              <a:ext uri="{FF2B5EF4-FFF2-40B4-BE49-F238E27FC236}">
                <a16:creationId xmlns:a16="http://schemas.microsoft.com/office/drawing/2014/main" id="{388A47C3-1702-808B-7148-D3BADB942596}"/>
              </a:ext>
            </a:extLst>
          </p:cNvPr>
          <p:cNvCxnSpPr>
            <a:cxnSpLocks/>
          </p:cNvCxnSpPr>
          <p:nvPr/>
        </p:nvCxnSpPr>
        <p:spPr>
          <a:xfrm>
            <a:off x="1718379" y="4256645"/>
            <a:ext cx="868764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8" name="Straight Connector 57">
            <a:extLst>
              <a:ext uri="{FF2B5EF4-FFF2-40B4-BE49-F238E27FC236}">
                <a16:creationId xmlns:a16="http://schemas.microsoft.com/office/drawing/2014/main" id="{6BB7A85F-A140-E0E6-F073-B66175285B2F}"/>
              </a:ext>
            </a:extLst>
          </p:cNvPr>
          <p:cNvCxnSpPr>
            <a:cxnSpLocks/>
          </p:cNvCxnSpPr>
          <p:nvPr/>
        </p:nvCxnSpPr>
        <p:spPr>
          <a:xfrm>
            <a:off x="1718378" y="2313756"/>
            <a:ext cx="8687644" cy="0"/>
          </a:xfrm>
          <a:prstGeom prst="line">
            <a:avLst/>
          </a:prstGeom>
          <a:ln>
            <a:solidFill>
              <a:schemeClr val="accent1">
                <a:lumMod val="60000"/>
                <a:lumOff val="4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9" name="Straight Connector 58">
            <a:extLst>
              <a:ext uri="{FF2B5EF4-FFF2-40B4-BE49-F238E27FC236}">
                <a16:creationId xmlns:a16="http://schemas.microsoft.com/office/drawing/2014/main" id="{5D950486-6338-848D-93AC-262AF53C6FC3}"/>
              </a:ext>
            </a:extLst>
          </p:cNvPr>
          <p:cNvCxnSpPr>
            <a:cxnSpLocks/>
          </p:cNvCxnSpPr>
          <p:nvPr/>
        </p:nvCxnSpPr>
        <p:spPr>
          <a:xfrm>
            <a:off x="1718378" y="2668226"/>
            <a:ext cx="8687644" cy="0"/>
          </a:xfrm>
          <a:prstGeom prst="line">
            <a:avLst/>
          </a:prstGeom>
          <a:ln>
            <a:solidFill>
              <a:schemeClr val="accent1">
                <a:lumMod val="60000"/>
                <a:lumOff val="4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0" name="Straight Connector 59">
            <a:extLst>
              <a:ext uri="{FF2B5EF4-FFF2-40B4-BE49-F238E27FC236}">
                <a16:creationId xmlns:a16="http://schemas.microsoft.com/office/drawing/2014/main" id="{6CC31A5F-9F11-CD23-16B1-7D55DBFF5646}"/>
              </a:ext>
            </a:extLst>
          </p:cNvPr>
          <p:cNvCxnSpPr>
            <a:cxnSpLocks/>
          </p:cNvCxnSpPr>
          <p:nvPr/>
        </p:nvCxnSpPr>
        <p:spPr>
          <a:xfrm>
            <a:off x="1718378" y="3022697"/>
            <a:ext cx="8687644" cy="0"/>
          </a:xfrm>
          <a:prstGeom prst="line">
            <a:avLst/>
          </a:prstGeom>
          <a:ln>
            <a:solidFill>
              <a:schemeClr val="accent1">
                <a:lumMod val="60000"/>
                <a:lumOff val="4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1" name="Straight Connector 60">
            <a:extLst>
              <a:ext uri="{FF2B5EF4-FFF2-40B4-BE49-F238E27FC236}">
                <a16:creationId xmlns:a16="http://schemas.microsoft.com/office/drawing/2014/main" id="{DBBECAC2-1685-BAE8-DE47-324A1C98A6A7}"/>
              </a:ext>
            </a:extLst>
          </p:cNvPr>
          <p:cNvCxnSpPr>
            <a:cxnSpLocks/>
          </p:cNvCxnSpPr>
          <p:nvPr/>
        </p:nvCxnSpPr>
        <p:spPr>
          <a:xfrm>
            <a:off x="1718378" y="3377167"/>
            <a:ext cx="8687644" cy="0"/>
          </a:xfrm>
          <a:prstGeom prst="line">
            <a:avLst/>
          </a:prstGeom>
          <a:ln>
            <a:solidFill>
              <a:schemeClr val="accent1">
                <a:lumMod val="60000"/>
                <a:lumOff val="4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2" name="Straight Connector 61">
            <a:extLst>
              <a:ext uri="{FF2B5EF4-FFF2-40B4-BE49-F238E27FC236}">
                <a16:creationId xmlns:a16="http://schemas.microsoft.com/office/drawing/2014/main" id="{736D3C07-0EFF-9B52-6D5C-16BAE913E4E4}"/>
              </a:ext>
            </a:extLst>
          </p:cNvPr>
          <p:cNvCxnSpPr>
            <a:cxnSpLocks/>
          </p:cNvCxnSpPr>
          <p:nvPr/>
        </p:nvCxnSpPr>
        <p:spPr>
          <a:xfrm>
            <a:off x="1718378" y="3731637"/>
            <a:ext cx="8687644" cy="0"/>
          </a:xfrm>
          <a:prstGeom prst="line">
            <a:avLst/>
          </a:prstGeom>
          <a:ln>
            <a:solidFill>
              <a:schemeClr val="accent1">
                <a:lumMod val="60000"/>
                <a:lumOff val="4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3" name="Straight Connector 62">
            <a:extLst>
              <a:ext uri="{FF2B5EF4-FFF2-40B4-BE49-F238E27FC236}">
                <a16:creationId xmlns:a16="http://schemas.microsoft.com/office/drawing/2014/main" id="{FFB98F16-5E1A-F0D7-C84E-D7AEC8E16D3F}"/>
              </a:ext>
            </a:extLst>
          </p:cNvPr>
          <p:cNvCxnSpPr>
            <a:cxnSpLocks/>
          </p:cNvCxnSpPr>
          <p:nvPr/>
        </p:nvCxnSpPr>
        <p:spPr>
          <a:xfrm>
            <a:off x="1718378" y="4086107"/>
            <a:ext cx="8687644" cy="0"/>
          </a:xfrm>
          <a:prstGeom prst="line">
            <a:avLst/>
          </a:prstGeom>
          <a:ln>
            <a:solidFill>
              <a:schemeClr val="accent1">
                <a:lumMod val="60000"/>
                <a:lumOff val="4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4" name="Straight Connector 63">
            <a:extLst>
              <a:ext uri="{FF2B5EF4-FFF2-40B4-BE49-F238E27FC236}">
                <a16:creationId xmlns:a16="http://schemas.microsoft.com/office/drawing/2014/main" id="{3BCEB84A-ED29-1705-5641-61F1F2E88D74}"/>
              </a:ext>
            </a:extLst>
          </p:cNvPr>
          <p:cNvCxnSpPr>
            <a:cxnSpLocks/>
          </p:cNvCxnSpPr>
          <p:nvPr/>
        </p:nvCxnSpPr>
        <p:spPr>
          <a:xfrm>
            <a:off x="1718378" y="4440577"/>
            <a:ext cx="8687644" cy="0"/>
          </a:xfrm>
          <a:prstGeom prst="line">
            <a:avLst/>
          </a:prstGeom>
          <a:ln>
            <a:solidFill>
              <a:schemeClr val="accent1">
                <a:lumMod val="60000"/>
                <a:lumOff val="4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55" name="Straight Connector 54">
            <a:extLst>
              <a:ext uri="{FF2B5EF4-FFF2-40B4-BE49-F238E27FC236}">
                <a16:creationId xmlns:a16="http://schemas.microsoft.com/office/drawing/2014/main" id="{DFA8F0D5-7DD5-EC0F-672D-EFEB49213CDA}"/>
              </a:ext>
            </a:extLst>
          </p:cNvPr>
          <p:cNvCxnSpPr>
            <a:cxnSpLocks/>
          </p:cNvCxnSpPr>
          <p:nvPr/>
        </p:nvCxnSpPr>
        <p:spPr>
          <a:xfrm>
            <a:off x="1718379" y="4611117"/>
            <a:ext cx="868764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5" name="Straight Connector 64">
            <a:extLst>
              <a:ext uri="{FF2B5EF4-FFF2-40B4-BE49-F238E27FC236}">
                <a16:creationId xmlns:a16="http://schemas.microsoft.com/office/drawing/2014/main" id="{0AE1CCAD-35CD-26D6-44AC-26EB1FA68298}"/>
              </a:ext>
            </a:extLst>
          </p:cNvPr>
          <p:cNvCxnSpPr>
            <a:cxnSpLocks/>
          </p:cNvCxnSpPr>
          <p:nvPr/>
        </p:nvCxnSpPr>
        <p:spPr>
          <a:xfrm>
            <a:off x="1718378" y="4795049"/>
            <a:ext cx="8687644" cy="0"/>
          </a:xfrm>
          <a:prstGeom prst="line">
            <a:avLst/>
          </a:prstGeom>
          <a:ln>
            <a:solidFill>
              <a:schemeClr val="accent1">
                <a:lumMod val="60000"/>
                <a:lumOff val="4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5" name="Straight Connector 24">
            <a:extLst>
              <a:ext uri="{FF2B5EF4-FFF2-40B4-BE49-F238E27FC236}">
                <a16:creationId xmlns:a16="http://schemas.microsoft.com/office/drawing/2014/main" id="{424AEEBD-0FE4-12FD-AA44-A9E3E417955F}"/>
              </a:ext>
            </a:extLst>
          </p:cNvPr>
          <p:cNvCxnSpPr>
            <a:cxnSpLocks/>
          </p:cNvCxnSpPr>
          <p:nvPr/>
        </p:nvCxnSpPr>
        <p:spPr>
          <a:xfrm>
            <a:off x="1785979" y="4963351"/>
            <a:ext cx="868764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8" name="Straight Connector 27">
            <a:extLst>
              <a:ext uri="{FF2B5EF4-FFF2-40B4-BE49-F238E27FC236}">
                <a16:creationId xmlns:a16="http://schemas.microsoft.com/office/drawing/2014/main" id="{C5209F8A-09D2-F222-8CA9-90D226A98F0F}"/>
              </a:ext>
            </a:extLst>
          </p:cNvPr>
          <p:cNvCxnSpPr>
            <a:cxnSpLocks/>
          </p:cNvCxnSpPr>
          <p:nvPr/>
        </p:nvCxnSpPr>
        <p:spPr>
          <a:xfrm>
            <a:off x="1785979" y="5147284"/>
            <a:ext cx="8687644" cy="0"/>
          </a:xfrm>
          <a:prstGeom prst="line">
            <a:avLst/>
          </a:prstGeom>
          <a:ln>
            <a:solidFill>
              <a:schemeClr val="accent1">
                <a:lumMod val="60000"/>
                <a:lumOff val="4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0" name="Straight Connector 39">
            <a:extLst>
              <a:ext uri="{FF2B5EF4-FFF2-40B4-BE49-F238E27FC236}">
                <a16:creationId xmlns:a16="http://schemas.microsoft.com/office/drawing/2014/main" id="{C5396CD6-6B03-1D59-D403-E6DB1297CA4D}"/>
              </a:ext>
            </a:extLst>
          </p:cNvPr>
          <p:cNvCxnSpPr>
            <a:cxnSpLocks/>
          </p:cNvCxnSpPr>
          <p:nvPr/>
        </p:nvCxnSpPr>
        <p:spPr>
          <a:xfrm>
            <a:off x="1785979" y="5314594"/>
            <a:ext cx="868764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3" name="Straight Connector 42">
            <a:extLst>
              <a:ext uri="{FF2B5EF4-FFF2-40B4-BE49-F238E27FC236}">
                <a16:creationId xmlns:a16="http://schemas.microsoft.com/office/drawing/2014/main" id="{BD8D368C-4BFE-EBE2-4DFA-950F0F406605}"/>
              </a:ext>
            </a:extLst>
          </p:cNvPr>
          <p:cNvCxnSpPr>
            <a:cxnSpLocks/>
          </p:cNvCxnSpPr>
          <p:nvPr/>
        </p:nvCxnSpPr>
        <p:spPr>
          <a:xfrm>
            <a:off x="1785979" y="5498526"/>
            <a:ext cx="8687644" cy="0"/>
          </a:xfrm>
          <a:prstGeom prst="line">
            <a:avLst/>
          </a:prstGeom>
          <a:ln>
            <a:solidFill>
              <a:schemeClr val="accent1">
                <a:lumMod val="60000"/>
                <a:lumOff val="4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7" name="Straight Connector 66">
            <a:extLst>
              <a:ext uri="{FF2B5EF4-FFF2-40B4-BE49-F238E27FC236}">
                <a16:creationId xmlns:a16="http://schemas.microsoft.com/office/drawing/2014/main" id="{E3A58339-2CD3-3515-29D8-F71656CC0131}"/>
              </a:ext>
            </a:extLst>
          </p:cNvPr>
          <p:cNvCxnSpPr>
            <a:cxnSpLocks/>
          </p:cNvCxnSpPr>
          <p:nvPr/>
        </p:nvCxnSpPr>
        <p:spPr>
          <a:xfrm>
            <a:off x="1785979" y="5663362"/>
            <a:ext cx="868764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8" name="Straight Connector 67">
            <a:extLst>
              <a:ext uri="{FF2B5EF4-FFF2-40B4-BE49-F238E27FC236}">
                <a16:creationId xmlns:a16="http://schemas.microsoft.com/office/drawing/2014/main" id="{32E2D78B-86FF-8B59-93EE-A2C2824BDEDB}"/>
              </a:ext>
            </a:extLst>
          </p:cNvPr>
          <p:cNvCxnSpPr>
            <a:cxnSpLocks/>
          </p:cNvCxnSpPr>
          <p:nvPr/>
        </p:nvCxnSpPr>
        <p:spPr>
          <a:xfrm>
            <a:off x="1785979" y="5847295"/>
            <a:ext cx="8687644" cy="0"/>
          </a:xfrm>
          <a:prstGeom prst="line">
            <a:avLst/>
          </a:prstGeom>
          <a:ln>
            <a:solidFill>
              <a:schemeClr val="accent1">
                <a:lumMod val="60000"/>
                <a:lumOff val="40000"/>
              </a:schemeClr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97" name="Rectangle 96">
            <a:extLst>
              <a:ext uri="{FF2B5EF4-FFF2-40B4-BE49-F238E27FC236}">
                <a16:creationId xmlns:a16="http://schemas.microsoft.com/office/drawing/2014/main" id="{95AC7290-98DE-7AC2-8BC9-D5C41CD92C64}"/>
              </a:ext>
            </a:extLst>
          </p:cNvPr>
          <p:cNvSpPr/>
          <p:nvPr/>
        </p:nvSpPr>
        <p:spPr>
          <a:xfrm>
            <a:off x="3465661" y="4963351"/>
            <a:ext cx="1751990" cy="714641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b="1" cap="all" dirty="0">
                <a:solidFill>
                  <a:schemeClr val="tx1"/>
                </a:solidFill>
              </a:rPr>
              <a:t>Creative Writing Workshop</a:t>
            </a:r>
          </a:p>
          <a:p>
            <a:pPr algn="ctr"/>
            <a:r>
              <a:rPr lang="en-US" sz="800" dirty="0">
                <a:solidFill>
                  <a:schemeClr val="tx1"/>
                </a:solidFill>
              </a:rPr>
              <a:t>Prof. James Patel</a:t>
            </a:r>
          </a:p>
          <a:p>
            <a:pPr algn="ctr"/>
            <a:endParaRPr lang="en-US" sz="800" dirty="0">
              <a:solidFill>
                <a:schemeClr val="tx1"/>
              </a:solidFill>
            </a:endParaRPr>
          </a:p>
          <a:p>
            <a:pPr algn="ctr"/>
            <a:r>
              <a:rPr lang="en-US" sz="800" b="1" dirty="0">
                <a:solidFill>
                  <a:schemeClr val="tx1"/>
                </a:solidFill>
              </a:rPr>
              <a:t>4:00 PM – 6:00 PM</a:t>
            </a:r>
          </a:p>
          <a:p>
            <a:pPr algn="ctr"/>
            <a:r>
              <a:rPr lang="en-US" sz="800" dirty="0">
                <a:solidFill>
                  <a:schemeClr val="tx1"/>
                </a:solidFill>
              </a:rPr>
              <a:t>Room 218</a:t>
            </a:r>
          </a:p>
        </p:txBody>
      </p:sp>
      <p:grpSp>
        <p:nvGrpSpPr>
          <p:cNvPr id="108" name="Group 107">
            <a:extLst>
              <a:ext uri="{FF2B5EF4-FFF2-40B4-BE49-F238E27FC236}">
                <a16:creationId xmlns:a16="http://schemas.microsoft.com/office/drawing/2014/main" id="{16027311-D26C-0421-8AB4-426174F88B81}"/>
              </a:ext>
            </a:extLst>
          </p:cNvPr>
          <p:cNvGrpSpPr/>
          <p:nvPr/>
        </p:nvGrpSpPr>
        <p:grpSpPr>
          <a:xfrm>
            <a:off x="696191" y="902537"/>
            <a:ext cx="10799618" cy="651163"/>
            <a:chOff x="696191" y="902537"/>
            <a:chExt cx="10799618" cy="651163"/>
          </a:xfrm>
        </p:grpSpPr>
        <p:sp>
          <p:nvSpPr>
            <p:cNvPr id="3" name="Rectangle: Rounded Corners 2">
              <a:extLst>
                <a:ext uri="{FF2B5EF4-FFF2-40B4-BE49-F238E27FC236}">
                  <a16:creationId xmlns:a16="http://schemas.microsoft.com/office/drawing/2014/main" id="{D907D6C6-E19F-B333-3CD9-3B05DB8181CC}"/>
                </a:ext>
              </a:extLst>
            </p:cNvPr>
            <p:cNvSpPr/>
            <p:nvPr/>
          </p:nvSpPr>
          <p:spPr>
            <a:xfrm>
              <a:off x="696191" y="902537"/>
              <a:ext cx="10799618" cy="651163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5" name="Rectangle 104">
              <a:extLst>
                <a:ext uri="{FF2B5EF4-FFF2-40B4-BE49-F238E27FC236}">
                  <a16:creationId xmlns:a16="http://schemas.microsoft.com/office/drawing/2014/main" id="{7F135B3A-DCB4-7672-A243-E41A4BE698D4}"/>
                </a:ext>
              </a:extLst>
            </p:cNvPr>
            <p:cNvSpPr/>
            <p:nvPr/>
          </p:nvSpPr>
          <p:spPr>
            <a:xfrm>
              <a:off x="1716024" y="902537"/>
              <a:ext cx="1751990" cy="651163"/>
            </a:xfrm>
            <a:prstGeom prst="rect">
              <a:avLst/>
            </a:prstGeom>
            <a:solidFill>
              <a:schemeClr val="bg1">
                <a:lumMod val="85000"/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6" name="Rectangle 105">
              <a:extLst>
                <a:ext uri="{FF2B5EF4-FFF2-40B4-BE49-F238E27FC236}">
                  <a16:creationId xmlns:a16="http://schemas.microsoft.com/office/drawing/2014/main" id="{3DD2FEE5-54BA-BB98-3546-C5D9D6E48545}"/>
                </a:ext>
              </a:extLst>
            </p:cNvPr>
            <p:cNvSpPr/>
            <p:nvPr/>
          </p:nvSpPr>
          <p:spPr>
            <a:xfrm>
              <a:off x="5220004" y="902537"/>
              <a:ext cx="1751990" cy="651163"/>
            </a:xfrm>
            <a:prstGeom prst="rect">
              <a:avLst/>
            </a:prstGeom>
            <a:solidFill>
              <a:schemeClr val="bg1">
                <a:lumMod val="85000"/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7" name="Rectangle 106">
              <a:extLst>
                <a:ext uri="{FF2B5EF4-FFF2-40B4-BE49-F238E27FC236}">
                  <a16:creationId xmlns:a16="http://schemas.microsoft.com/office/drawing/2014/main" id="{0CF3FC09-76CB-8405-F609-E9281659838A}"/>
                </a:ext>
              </a:extLst>
            </p:cNvPr>
            <p:cNvSpPr/>
            <p:nvPr/>
          </p:nvSpPr>
          <p:spPr>
            <a:xfrm>
              <a:off x="8723986" y="902537"/>
              <a:ext cx="1751990" cy="651163"/>
            </a:xfrm>
            <a:prstGeom prst="rect">
              <a:avLst/>
            </a:prstGeom>
            <a:solidFill>
              <a:schemeClr val="bg1">
                <a:lumMod val="85000"/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DC3426DB-3C35-3E45-C415-702E6A1E42B7}"/>
                </a:ext>
              </a:extLst>
            </p:cNvPr>
            <p:cNvSpPr txBox="1"/>
            <p:nvPr/>
          </p:nvSpPr>
          <p:spPr>
            <a:xfrm>
              <a:off x="2159849" y="997286"/>
              <a:ext cx="864339" cy="461665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en-US" sz="2400" b="1" cap="all" dirty="0"/>
                <a:t>Mon</a:t>
              </a: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2905425B-B411-76CF-DA60-AEAA74A939F1}"/>
                </a:ext>
              </a:extLst>
            </p:cNvPr>
            <p:cNvSpPr txBox="1"/>
            <p:nvPr/>
          </p:nvSpPr>
          <p:spPr>
            <a:xfrm>
              <a:off x="4043173" y="997286"/>
              <a:ext cx="688009" cy="461665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en-US" sz="2400" b="1" cap="all" dirty="0"/>
                <a:t>TUE</a:t>
              </a: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767FA0CA-3282-E2FD-6D82-7348D0FF4F0F}"/>
                </a:ext>
              </a:extLst>
            </p:cNvPr>
            <p:cNvSpPr txBox="1"/>
            <p:nvPr/>
          </p:nvSpPr>
          <p:spPr>
            <a:xfrm>
              <a:off x="5750167" y="997286"/>
              <a:ext cx="808235" cy="461665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en-US" sz="2400" b="1" cap="all" dirty="0"/>
                <a:t>WED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54BBA4F4-3177-8F94-4792-E46D4E219489}"/>
                </a:ext>
              </a:extLst>
            </p:cNvPr>
            <p:cNvSpPr txBox="1"/>
            <p:nvPr/>
          </p:nvSpPr>
          <p:spPr>
            <a:xfrm>
              <a:off x="7577387" y="997286"/>
              <a:ext cx="731290" cy="461665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en-US" sz="2400" b="1" cap="all" dirty="0"/>
                <a:t>THU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1B9A7A86-85CB-3C39-DA2F-3F7F6BECA393}"/>
                </a:ext>
              </a:extLst>
            </p:cNvPr>
            <p:cNvSpPr txBox="1"/>
            <p:nvPr/>
          </p:nvSpPr>
          <p:spPr>
            <a:xfrm>
              <a:off x="9327661" y="997286"/>
              <a:ext cx="580608" cy="461665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en-US" sz="2400" b="1" cap="all" dirty="0"/>
                <a:t>FRI</a:t>
              </a:r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666263BA-07C5-4B48-EB5A-C28402B6AC2F}"/>
              </a:ext>
            </a:extLst>
          </p:cNvPr>
          <p:cNvGrpSpPr/>
          <p:nvPr/>
        </p:nvGrpSpPr>
        <p:grpSpPr>
          <a:xfrm>
            <a:off x="923124" y="1748555"/>
            <a:ext cx="638316" cy="4296071"/>
            <a:chOff x="1055626" y="1748555"/>
            <a:chExt cx="638316" cy="4296071"/>
          </a:xfrm>
        </p:grpSpPr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F9024694-22BC-345C-0EDB-2204A2DFDDBD}"/>
                </a:ext>
              </a:extLst>
            </p:cNvPr>
            <p:cNvSpPr txBox="1"/>
            <p:nvPr/>
          </p:nvSpPr>
          <p:spPr>
            <a:xfrm>
              <a:off x="1055626" y="2457496"/>
              <a:ext cx="580608" cy="2308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en-US" sz="900" dirty="0"/>
                <a:t>9:00 AM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4B2DCE77-7DE0-30BE-D8A9-EF9F1A86E775}"/>
                </a:ext>
              </a:extLst>
            </p:cNvPr>
            <p:cNvSpPr txBox="1"/>
            <p:nvPr/>
          </p:nvSpPr>
          <p:spPr>
            <a:xfrm>
              <a:off x="1055626" y="2634731"/>
              <a:ext cx="580608" cy="2308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en-US" sz="900" dirty="0">
                  <a:solidFill>
                    <a:schemeClr val="bg1">
                      <a:lumMod val="65000"/>
                    </a:schemeClr>
                  </a:solidFill>
                </a:rPr>
                <a:t>9:30 AM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A37E5D07-0D32-E65C-D002-6931F4597D7B}"/>
                </a:ext>
              </a:extLst>
            </p:cNvPr>
            <p:cNvSpPr txBox="1"/>
            <p:nvPr/>
          </p:nvSpPr>
          <p:spPr>
            <a:xfrm>
              <a:off x="1055626" y="2811966"/>
              <a:ext cx="638316" cy="2308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en-US" sz="900" dirty="0"/>
                <a:t>10:00 AM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B1C77878-7FD6-C81D-7DA7-36B749D254AC}"/>
                </a:ext>
              </a:extLst>
            </p:cNvPr>
            <p:cNvSpPr txBox="1"/>
            <p:nvPr/>
          </p:nvSpPr>
          <p:spPr>
            <a:xfrm>
              <a:off x="1055626" y="2989201"/>
              <a:ext cx="638316" cy="2308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en-US" sz="900" dirty="0">
                  <a:solidFill>
                    <a:schemeClr val="bg1">
                      <a:lumMod val="65000"/>
                    </a:schemeClr>
                  </a:solidFill>
                </a:rPr>
                <a:t>10:30 AM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93319981-56B4-EC8D-89F0-CEA9D60AD527}"/>
                </a:ext>
              </a:extLst>
            </p:cNvPr>
            <p:cNvSpPr txBox="1"/>
            <p:nvPr/>
          </p:nvSpPr>
          <p:spPr>
            <a:xfrm>
              <a:off x="1055626" y="3166436"/>
              <a:ext cx="638316" cy="2308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en-US" sz="900" dirty="0"/>
                <a:t>11:00 AM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94D53305-E465-02AF-CAC1-64789481E143}"/>
                </a:ext>
              </a:extLst>
            </p:cNvPr>
            <p:cNvSpPr txBox="1"/>
            <p:nvPr/>
          </p:nvSpPr>
          <p:spPr>
            <a:xfrm>
              <a:off x="1055626" y="3343672"/>
              <a:ext cx="638316" cy="2308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en-US" sz="900" dirty="0">
                  <a:solidFill>
                    <a:schemeClr val="bg1">
                      <a:lumMod val="65000"/>
                    </a:schemeClr>
                  </a:solidFill>
                </a:rPr>
                <a:t>11:30 AM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41306816-01D6-F5B0-12C4-202008E0CA0E}"/>
                </a:ext>
              </a:extLst>
            </p:cNvPr>
            <p:cNvSpPr txBox="1"/>
            <p:nvPr/>
          </p:nvSpPr>
          <p:spPr>
            <a:xfrm>
              <a:off x="1055626" y="3520907"/>
              <a:ext cx="630301" cy="2308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en-US" sz="900" dirty="0"/>
                <a:t>12:00 PM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A10612BF-24E8-22F9-6930-325B2889C9B4}"/>
                </a:ext>
              </a:extLst>
            </p:cNvPr>
            <p:cNvSpPr txBox="1"/>
            <p:nvPr/>
          </p:nvSpPr>
          <p:spPr>
            <a:xfrm>
              <a:off x="1055626" y="3698142"/>
              <a:ext cx="630301" cy="2308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en-US" sz="900" dirty="0">
                  <a:solidFill>
                    <a:schemeClr val="bg1">
                      <a:lumMod val="65000"/>
                    </a:schemeClr>
                  </a:solidFill>
                </a:rPr>
                <a:t>12:30 PM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431333C5-A889-4399-72ED-56A8EF0CCF87}"/>
                </a:ext>
              </a:extLst>
            </p:cNvPr>
            <p:cNvSpPr txBox="1"/>
            <p:nvPr/>
          </p:nvSpPr>
          <p:spPr>
            <a:xfrm>
              <a:off x="1055626" y="3875377"/>
              <a:ext cx="572593" cy="2308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en-US" sz="900" dirty="0"/>
                <a:t>1:00 PM</a:t>
              </a: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48723A69-5E38-ECA1-960E-C8B04223FDA0}"/>
                </a:ext>
              </a:extLst>
            </p:cNvPr>
            <p:cNvSpPr txBox="1"/>
            <p:nvPr/>
          </p:nvSpPr>
          <p:spPr>
            <a:xfrm>
              <a:off x="1055626" y="4052612"/>
              <a:ext cx="572593" cy="2308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en-US" sz="900" dirty="0">
                  <a:solidFill>
                    <a:schemeClr val="bg1">
                      <a:lumMod val="65000"/>
                    </a:schemeClr>
                  </a:solidFill>
                </a:rPr>
                <a:t>1:30 PM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A654357D-99A7-AFD7-3656-2267FA3C9636}"/>
                </a:ext>
              </a:extLst>
            </p:cNvPr>
            <p:cNvSpPr txBox="1"/>
            <p:nvPr/>
          </p:nvSpPr>
          <p:spPr>
            <a:xfrm>
              <a:off x="1055626" y="4229847"/>
              <a:ext cx="572593" cy="2308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en-US" sz="900" dirty="0"/>
                <a:t>2:00 PM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59225063-A2B1-B5DF-FAC8-6B0E389BE804}"/>
                </a:ext>
              </a:extLst>
            </p:cNvPr>
            <p:cNvSpPr txBox="1"/>
            <p:nvPr/>
          </p:nvSpPr>
          <p:spPr>
            <a:xfrm>
              <a:off x="1055626" y="4407083"/>
              <a:ext cx="572593" cy="2308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en-US" sz="900" dirty="0">
                  <a:solidFill>
                    <a:schemeClr val="bg1">
                      <a:lumMod val="65000"/>
                    </a:schemeClr>
                  </a:solidFill>
                </a:rPr>
                <a:t>2:30 PM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423D0873-D0D2-31F2-452C-ACA6861D175F}"/>
                </a:ext>
              </a:extLst>
            </p:cNvPr>
            <p:cNvSpPr txBox="1"/>
            <p:nvPr/>
          </p:nvSpPr>
          <p:spPr>
            <a:xfrm>
              <a:off x="1055626" y="2103025"/>
              <a:ext cx="580608" cy="2308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en-US" sz="900" dirty="0"/>
                <a:t>8:00 AM</a:t>
              </a: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BE415E59-9B48-42D2-CBFD-EDCCB32BA484}"/>
                </a:ext>
              </a:extLst>
            </p:cNvPr>
            <p:cNvSpPr txBox="1"/>
            <p:nvPr/>
          </p:nvSpPr>
          <p:spPr>
            <a:xfrm>
              <a:off x="1055626" y="2280261"/>
              <a:ext cx="580608" cy="2308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en-US" sz="900" dirty="0">
                  <a:solidFill>
                    <a:schemeClr val="bg1">
                      <a:lumMod val="65000"/>
                    </a:schemeClr>
                  </a:solidFill>
                </a:rPr>
                <a:t>8:30 AM</a:t>
              </a: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DBF50813-37CB-495F-E6BB-C2CD32032C92}"/>
                </a:ext>
              </a:extLst>
            </p:cNvPr>
            <p:cNvSpPr txBox="1"/>
            <p:nvPr/>
          </p:nvSpPr>
          <p:spPr>
            <a:xfrm>
              <a:off x="1055626" y="1748555"/>
              <a:ext cx="580608" cy="2308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en-US" sz="900" dirty="0"/>
                <a:t>7:00 AM</a:t>
              </a: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4F3500BC-F1E4-882C-4E9C-CFC3BB79C44B}"/>
                </a:ext>
              </a:extLst>
            </p:cNvPr>
            <p:cNvSpPr txBox="1"/>
            <p:nvPr/>
          </p:nvSpPr>
          <p:spPr>
            <a:xfrm>
              <a:off x="1055626" y="1925790"/>
              <a:ext cx="580608" cy="2308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en-US" sz="900" dirty="0">
                  <a:solidFill>
                    <a:schemeClr val="bg1">
                      <a:lumMod val="65000"/>
                    </a:schemeClr>
                  </a:solidFill>
                </a:rPr>
                <a:t>7:30 AM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8D33C334-617C-7471-4583-5A3C89D415BC}"/>
                </a:ext>
              </a:extLst>
            </p:cNvPr>
            <p:cNvSpPr txBox="1"/>
            <p:nvPr/>
          </p:nvSpPr>
          <p:spPr>
            <a:xfrm>
              <a:off x="1055626" y="4584318"/>
              <a:ext cx="572593" cy="2308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en-US" sz="900" dirty="0"/>
                <a:t>3:00 PM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49D1CC03-39E1-8F64-81A5-F979D5CC7C35}"/>
                </a:ext>
              </a:extLst>
            </p:cNvPr>
            <p:cNvSpPr txBox="1"/>
            <p:nvPr/>
          </p:nvSpPr>
          <p:spPr>
            <a:xfrm>
              <a:off x="1055626" y="4761549"/>
              <a:ext cx="572593" cy="2308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en-US" sz="900" dirty="0">
                  <a:solidFill>
                    <a:schemeClr val="bg1">
                      <a:lumMod val="65000"/>
                    </a:schemeClr>
                  </a:solidFill>
                </a:rPr>
                <a:t>3:30 PM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95E8995F-75E8-80F3-E44E-B71CCF34175F}"/>
                </a:ext>
              </a:extLst>
            </p:cNvPr>
            <p:cNvSpPr txBox="1"/>
            <p:nvPr/>
          </p:nvSpPr>
          <p:spPr>
            <a:xfrm>
              <a:off x="1055626" y="4936552"/>
              <a:ext cx="572593" cy="2308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en-US" sz="900" dirty="0"/>
                <a:t>4:00 PM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E412E9BD-F00D-050B-1752-BD1275968CC1}"/>
                </a:ext>
              </a:extLst>
            </p:cNvPr>
            <p:cNvSpPr txBox="1"/>
            <p:nvPr/>
          </p:nvSpPr>
          <p:spPr>
            <a:xfrm>
              <a:off x="1055626" y="5113783"/>
              <a:ext cx="572593" cy="2308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en-US" sz="900" dirty="0">
                  <a:solidFill>
                    <a:schemeClr val="bg1">
                      <a:lumMod val="65000"/>
                    </a:schemeClr>
                  </a:solidFill>
                </a:rPr>
                <a:t>4:30 PM</a:t>
              </a: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552F297D-7D4E-F02A-39C5-102512A8B6D6}"/>
                </a:ext>
              </a:extLst>
            </p:cNvPr>
            <p:cNvSpPr txBox="1"/>
            <p:nvPr/>
          </p:nvSpPr>
          <p:spPr>
            <a:xfrm>
              <a:off x="1055626" y="5287795"/>
              <a:ext cx="572593" cy="2308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en-US" sz="900" dirty="0"/>
                <a:t>5:00 PM</a:t>
              </a: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4B5741A6-35F4-AE06-AF4A-11584D89277F}"/>
                </a:ext>
              </a:extLst>
            </p:cNvPr>
            <p:cNvSpPr txBox="1"/>
            <p:nvPr/>
          </p:nvSpPr>
          <p:spPr>
            <a:xfrm>
              <a:off x="1055626" y="5465026"/>
              <a:ext cx="572593" cy="2308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en-US" sz="900" dirty="0">
                  <a:solidFill>
                    <a:schemeClr val="bg1">
                      <a:lumMod val="65000"/>
                    </a:schemeClr>
                  </a:solidFill>
                </a:rPr>
                <a:t>5:30 PM</a:t>
              </a: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6C2660C2-69A2-CB4A-BEF9-E41527C591A0}"/>
                </a:ext>
              </a:extLst>
            </p:cNvPr>
            <p:cNvSpPr txBox="1"/>
            <p:nvPr/>
          </p:nvSpPr>
          <p:spPr>
            <a:xfrm>
              <a:off x="1055626" y="5636563"/>
              <a:ext cx="572593" cy="2308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en-US" sz="900" dirty="0"/>
                <a:t>6:00 PM</a:t>
              </a:r>
            </a:p>
          </p:txBody>
        </p:sp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FCE92376-5C0A-E496-0FD6-91C7EEA8E8BD}"/>
                </a:ext>
              </a:extLst>
            </p:cNvPr>
            <p:cNvSpPr txBox="1"/>
            <p:nvPr/>
          </p:nvSpPr>
          <p:spPr>
            <a:xfrm>
              <a:off x="1055626" y="5813794"/>
              <a:ext cx="572593" cy="2308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en-US" sz="900" dirty="0">
                  <a:solidFill>
                    <a:schemeClr val="bg1">
                      <a:lumMod val="65000"/>
                    </a:schemeClr>
                  </a:solidFill>
                </a:rPr>
                <a:t>6:30 PM</a:t>
              </a:r>
            </a:p>
          </p:txBody>
        </p:sp>
      </p:grpSp>
      <p:grpSp>
        <p:nvGrpSpPr>
          <p:cNvPr id="90" name="Group 89">
            <a:extLst>
              <a:ext uri="{FF2B5EF4-FFF2-40B4-BE49-F238E27FC236}">
                <a16:creationId xmlns:a16="http://schemas.microsoft.com/office/drawing/2014/main" id="{D9BF65A8-423E-0AB2-2BE5-16A813C49FC5}"/>
              </a:ext>
            </a:extLst>
          </p:cNvPr>
          <p:cNvGrpSpPr/>
          <p:nvPr/>
        </p:nvGrpSpPr>
        <p:grpSpPr>
          <a:xfrm>
            <a:off x="10600579" y="1748555"/>
            <a:ext cx="638316" cy="4296071"/>
            <a:chOff x="11696403" y="2746005"/>
            <a:chExt cx="638316" cy="4296071"/>
          </a:xfrm>
        </p:grpSpPr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60EB2846-D44C-9D60-45F2-1E588314686C}"/>
                </a:ext>
              </a:extLst>
            </p:cNvPr>
            <p:cNvSpPr txBox="1"/>
            <p:nvPr/>
          </p:nvSpPr>
          <p:spPr>
            <a:xfrm>
              <a:off x="11754111" y="3454946"/>
              <a:ext cx="580608" cy="2308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en-US" sz="900" dirty="0"/>
                <a:t>9:00 AM</a:t>
              </a:r>
            </a:p>
          </p:txBody>
        </p: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5C067A20-5564-A0A4-3E16-B4A5AA8C209D}"/>
                </a:ext>
              </a:extLst>
            </p:cNvPr>
            <p:cNvSpPr txBox="1"/>
            <p:nvPr/>
          </p:nvSpPr>
          <p:spPr>
            <a:xfrm>
              <a:off x="11754111" y="3632181"/>
              <a:ext cx="580608" cy="2308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en-US" sz="900" dirty="0">
                  <a:solidFill>
                    <a:schemeClr val="bg1">
                      <a:lumMod val="65000"/>
                    </a:schemeClr>
                  </a:solidFill>
                </a:rPr>
                <a:t>9:30 AM</a:t>
              </a:r>
            </a:p>
          </p:txBody>
        </p: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0A51F856-DCB4-2E82-9713-1A87E6DC994A}"/>
                </a:ext>
              </a:extLst>
            </p:cNvPr>
            <p:cNvSpPr txBox="1"/>
            <p:nvPr/>
          </p:nvSpPr>
          <p:spPr>
            <a:xfrm>
              <a:off x="11696403" y="3809416"/>
              <a:ext cx="638316" cy="2308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en-US" sz="900" dirty="0"/>
                <a:t>10:00 AM</a:t>
              </a:r>
            </a:p>
          </p:txBody>
        </p:sp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2F8ED128-69FD-CC33-E107-A8EA99C0721F}"/>
                </a:ext>
              </a:extLst>
            </p:cNvPr>
            <p:cNvSpPr txBox="1"/>
            <p:nvPr/>
          </p:nvSpPr>
          <p:spPr>
            <a:xfrm>
              <a:off x="11696403" y="3986651"/>
              <a:ext cx="638316" cy="2308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en-US" sz="900" dirty="0">
                  <a:solidFill>
                    <a:schemeClr val="bg1">
                      <a:lumMod val="65000"/>
                    </a:schemeClr>
                  </a:solidFill>
                </a:rPr>
                <a:t>10:30 AM</a:t>
              </a:r>
            </a:p>
          </p:txBody>
        </p:sp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49D9C175-A8D3-0946-99FC-18715F4D6768}"/>
                </a:ext>
              </a:extLst>
            </p:cNvPr>
            <p:cNvSpPr txBox="1"/>
            <p:nvPr/>
          </p:nvSpPr>
          <p:spPr>
            <a:xfrm>
              <a:off x="11696403" y="4163886"/>
              <a:ext cx="638316" cy="2308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en-US" sz="900" dirty="0"/>
                <a:t>11:00 AM</a:t>
              </a:r>
            </a:p>
          </p:txBody>
        </p:sp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5A264B6A-F45C-2A1C-F3CE-A6F73D430730}"/>
                </a:ext>
              </a:extLst>
            </p:cNvPr>
            <p:cNvSpPr txBox="1"/>
            <p:nvPr/>
          </p:nvSpPr>
          <p:spPr>
            <a:xfrm>
              <a:off x="11696403" y="4341122"/>
              <a:ext cx="638316" cy="2308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en-US" sz="900" dirty="0">
                  <a:solidFill>
                    <a:schemeClr val="bg1">
                      <a:lumMod val="65000"/>
                    </a:schemeClr>
                  </a:solidFill>
                </a:rPr>
                <a:t>11:30 AM</a:t>
              </a:r>
            </a:p>
          </p:txBody>
        </p:sp>
        <p:sp>
          <p:nvSpPr>
            <p:cNvPr id="72" name="TextBox 71">
              <a:extLst>
                <a:ext uri="{FF2B5EF4-FFF2-40B4-BE49-F238E27FC236}">
                  <a16:creationId xmlns:a16="http://schemas.microsoft.com/office/drawing/2014/main" id="{FEA26FB2-A8A2-DEE2-D663-6F4C1201E9BB}"/>
                </a:ext>
              </a:extLst>
            </p:cNvPr>
            <p:cNvSpPr txBox="1"/>
            <p:nvPr/>
          </p:nvSpPr>
          <p:spPr>
            <a:xfrm>
              <a:off x="11704418" y="4518357"/>
              <a:ext cx="630301" cy="2308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en-US" sz="900" dirty="0"/>
                <a:t>12:00 PM</a:t>
              </a:r>
            </a:p>
          </p:txBody>
        </p:sp>
        <p:sp>
          <p:nvSpPr>
            <p:cNvPr id="73" name="TextBox 72">
              <a:extLst>
                <a:ext uri="{FF2B5EF4-FFF2-40B4-BE49-F238E27FC236}">
                  <a16:creationId xmlns:a16="http://schemas.microsoft.com/office/drawing/2014/main" id="{42415804-2185-BA29-D7AB-7465661F35FF}"/>
                </a:ext>
              </a:extLst>
            </p:cNvPr>
            <p:cNvSpPr txBox="1"/>
            <p:nvPr/>
          </p:nvSpPr>
          <p:spPr>
            <a:xfrm>
              <a:off x="11704418" y="4695592"/>
              <a:ext cx="630301" cy="2308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en-US" sz="900" dirty="0">
                  <a:solidFill>
                    <a:schemeClr val="bg1">
                      <a:lumMod val="65000"/>
                    </a:schemeClr>
                  </a:solidFill>
                </a:rPr>
                <a:t>12:30 PM</a:t>
              </a:r>
            </a:p>
          </p:txBody>
        </p:sp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3F02A398-BC67-5161-0FA5-4BAE88BB6208}"/>
                </a:ext>
              </a:extLst>
            </p:cNvPr>
            <p:cNvSpPr txBox="1"/>
            <p:nvPr/>
          </p:nvSpPr>
          <p:spPr>
            <a:xfrm>
              <a:off x="11762126" y="4872827"/>
              <a:ext cx="572593" cy="2308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en-US" sz="900" dirty="0"/>
                <a:t>1:00 PM</a:t>
              </a:r>
            </a:p>
          </p:txBody>
        </p:sp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56E51ACC-7281-4281-D07A-7D43209A3AC6}"/>
                </a:ext>
              </a:extLst>
            </p:cNvPr>
            <p:cNvSpPr txBox="1"/>
            <p:nvPr/>
          </p:nvSpPr>
          <p:spPr>
            <a:xfrm>
              <a:off x="11762126" y="5050062"/>
              <a:ext cx="572593" cy="2308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en-US" sz="900" dirty="0">
                  <a:solidFill>
                    <a:schemeClr val="bg1">
                      <a:lumMod val="65000"/>
                    </a:schemeClr>
                  </a:solidFill>
                </a:rPr>
                <a:t>1:30 PM</a:t>
              </a:r>
            </a:p>
          </p:txBody>
        </p:sp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id="{4D0044CD-EAB0-CC1A-30C8-EA017A672F33}"/>
                </a:ext>
              </a:extLst>
            </p:cNvPr>
            <p:cNvSpPr txBox="1"/>
            <p:nvPr/>
          </p:nvSpPr>
          <p:spPr>
            <a:xfrm>
              <a:off x="11762126" y="5227297"/>
              <a:ext cx="572593" cy="2308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en-US" sz="900" dirty="0"/>
                <a:t>2:00 PM</a:t>
              </a:r>
            </a:p>
          </p:txBody>
        </p:sp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440FD3EF-DF80-821E-DD7B-93239F75DD7E}"/>
                </a:ext>
              </a:extLst>
            </p:cNvPr>
            <p:cNvSpPr txBox="1"/>
            <p:nvPr/>
          </p:nvSpPr>
          <p:spPr>
            <a:xfrm>
              <a:off x="11762126" y="5404533"/>
              <a:ext cx="572593" cy="2308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en-US" sz="900" dirty="0">
                  <a:solidFill>
                    <a:schemeClr val="bg1">
                      <a:lumMod val="65000"/>
                    </a:schemeClr>
                  </a:solidFill>
                </a:rPr>
                <a:t>2:30 PM</a:t>
              </a:r>
            </a:p>
          </p:txBody>
        </p:sp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E4461B8D-E8FB-AD51-9ED8-495E0424851B}"/>
                </a:ext>
              </a:extLst>
            </p:cNvPr>
            <p:cNvSpPr txBox="1"/>
            <p:nvPr/>
          </p:nvSpPr>
          <p:spPr>
            <a:xfrm>
              <a:off x="11754111" y="3100475"/>
              <a:ext cx="580608" cy="2308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en-US" sz="900" dirty="0"/>
                <a:t>8:00 AM</a:t>
              </a:r>
            </a:p>
          </p:txBody>
        </p:sp>
        <p:sp>
          <p:nvSpPr>
            <p:cNvPr id="79" name="TextBox 78">
              <a:extLst>
                <a:ext uri="{FF2B5EF4-FFF2-40B4-BE49-F238E27FC236}">
                  <a16:creationId xmlns:a16="http://schemas.microsoft.com/office/drawing/2014/main" id="{1F46C8C4-B9D0-5880-EAF3-309BB3572651}"/>
                </a:ext>
              </a:extLst>
            </p:cNvPr>
            <p:cNvSpPr txBox="1"/>
            <p:nvPr/>
          </p:nvSpPr>
          <p:spPr>
            <a:xfrm>
              <a:off x="11754111" y="3277711"/>
              <a:ext cx="580608" cy="2308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en-US" sz="900" dirty="0">
                  <a:solidFill>
                    <a:schemeClr val="bg1">
                      <a:lumMod val="65000"/>
                    </a:schemeClr>
                  </a:solidFill>
                </a:rPr>
                <a:t>8:30 AM</a:t>
              </a:r>
            </a:p>
          </p:txBody>
        </p:sp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id="{5087AA26-4F2F-F242-EE19-5EEC05AF8012}"/>
                </a:ext>
              </a:extLst>
            </p:cNvPr>
            <p:cNvSpPr txBox="1"/>
            <p:nvPr/>
          </p:nvSpPr>
          <p:spPr>
            <a:xfrm>
              <a:off x="11754111" y="2746005"/>
              <a:ext cx="580608" cy="2308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en-US" sz="900" dirty="0"/>
                <a:t>7:00 AM</a:t>
              </a:r>
            </a:p>
          </p:txBody>
        </p:sp>
        <p:sp>
          <p:nvSpPr>
            <p:cNvPr id="81" name="TextBox 80">
              <a:extLst>
                <a:ext uri="{FF2B5EF4-FFF2-40B4-BE49-F238E27FC236}">
                  <a16:creationId xmlns:a16="http://schemas.microsoft.com/office/drawing/2014/main" id="{CD277BE6-0808-935C-7822-53E816907D0E}"/>
                </a:ext>
              </a:extLst>
            </p:cNvPr>
            <p:cNvSpPr txBox="1"/>
            <p:nvPr/>
          </p:nvSpPr>
          <p:spPr>
            <a:xfrm>
              <a:off x="11754111" y="2923240"/>
              <a:ext cx="580608" cy="2308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en-US" sz="900" dirty="0">
                  <a:solidFill>
                    <a:schemeClr val="bg1">
                      <a:lumMod val="65000"/>
                    </a:schemeClr>
                  </a:solidFill>
                </a:rPr>
                <a:t>7:30 AM</a:t>
              </a:r>
            </a:p>
          </p:txBody>
        </p:sp>
        <p:sp>
          <p:nvSpPr>
            <p:cNvPr id="82" name="TextBox 81">
              <a:extLst>
                <a:ext uri="{FF2B5EF4-FFF2-40B4-BE49-F238E27FC236}">
                  <a16:creationId xmlns:a16="http://schemas.microsoft.com/office/drawing/2014/main" id="{3384B385-826F-6018-65FC-1501398F42ED}"/>
                </a:ext>
              </a:extLst>
            </p:cNvPr>
            <p:cNvSpPr txBox="1"/>
            <p:nvPr/>
          </p:nvSpPr>
          <p:spPr>
            <a:xfrm>
              <a:off x="11762126" y="5581768"/>
              <a:ext cx="572593" cy="2308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en-US" sz="900" dirty="0"/>
                <a:t>3:00 PM</a:t>
              </a:r>
            </a:p>
          </p:txBody>
        </p:sp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id="{86B286FA-3F04-6081-2D61-41EEFB9FAC37}"/>
                </a:ext>
              </a:extLst>
            </p:cNvPr>
            <p:cNvSpPr txBox="1"/>
            <p:nvPr/>
          </p:nvSpPr>
          <p:spPr>
            <a:xfrm>
              <a:off x="11762126" y="5758999"/>
              <a:ext cx="572593" cy="2308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en-US" sz="900" dirty="0">
                  <a:solidFill>
                    <a:schemeClr val="bg1">
                      <a:lumMod val="65000"/>
                    </a:schemeClr>
                  </a:solidFill>
                </a:rPr>
                <a:t>3:30 PM</a:t>
              </a:r>
            </a:p>
          </p:txBody>
        </p:sp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FA5F4F8D-0647-9AB0-2163-0969578D3CAD}"/>
                </a:ext>
              </a:extLst>
            </p:cNvPr>
            <p:cNvSpPr txBox="1"/>
            <p:nvPr/>
          </p:nvSpPr>
          <p:spPr>
            <a:xfrm>
              <a:off x="11762126" y="5934002"/>
              <a:ext cx="572593" cy="2308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en-US" sz="900" dirty="0"/>
                <a:t>4:00 PM</a:t>
              </a:r>
            </a:p>
          </p:txBody>
        </p:sp>
        <p:sp>
          <p:nvSpPr>
            <p:cNvPr id="85" name="TextBox 84">
              <a:extLst>
                <a:ext uri="{FF2B5EF4-FFF2-40B4-BE49-F238E27FC236}">
                  <a16:creationId xmlns:a16="http://schemas.microsoft.com/office/drawing/2014/main" id="{924E4365-8BE5-D7CC-C0AA-D21175BFC99E}"/>
                </a:ext>
              </a:extLst>
            </p:cNvPr>
            <p:cNvSpPr txBox="1"/>
            <p:nvPr/>
          </p:nvSpPr>
          <p:spPr>
            <a:xfrm>
              <a:off x="11762126" y="6111233"/>
              <a:ext cx="572593" cy="2308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en-US" sz="900" dirty="0">
                  <a:solidFill>
                    <a:schemeClr val="bg1">
                      <a:lumMod val="65000"/>
                    </a:schemeClr>
                  </a:solidFill>
                </a:rPr>
                <a:t>4:30 PM</a:t>
              </a:r>
            </a:p>
          </p:txBody>
        </p:sp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id="{5F147532-8D03-79AD-5C90-095AC82EED01}"/>
                </a:ext>
              </a:extLst>
            </p:cNvPr>
            <p:cNvSpPr txBox="1"/>
            <p:nvPr/>
          </p:nvSpPr>
          <p:spPr>
            <a:xfrm>
              <a:off x="11762126" y="6285245"/>
              <a:ext cx="572593" cy="2308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en-US" sz="900" dirty="0"/>
                <a:t>5:00 PM</a:t>
              </a:r>
            </a:p>
          </p:txBody>
        </p:sp>
        <p:sp>
          <p:nvSpPr>
            <p:cNvPr id="87" name="TextBox 86">
              <a:extLst>
                <a:ext uri="{FF2B5EF4-FFF2-40B4-BE49-F238E27FC236}">
                  <a16:creationId xmlns:a16="http://schemas.microsoft.com/office/drawing/2014/main" id="{59787FE4-EA6C-7994-F82E-642E8972F49D}"/>
                </a:ext>
              </a:extLst>
            </p:cNvPr>
            <p:cNvSpPr txBox="1"/>
            <p:nvPr/>
          </p:nvSpPr>
          <p:spPr>
            <a:xfrm>
              <a:off x="11762126" y="6462476"/>
              <a:ext cx="572593" cy="2308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en-US" sz="900" dirty="0">
                  <a:solidFill>
                    <a:schemeClr val="bg1">
                      <a:lumMod val="65000"/>
                    </a:schemeClr>
                  </a:solidFill>
                </a:rPr>
                <a:t>5:30 PM</a:t>
              </a:r>
            </a:p>
          </p:txBody>
        </p:sp>
        <p:sp>
          <p:nvSpPr>
            <p:cNvPr id="88" name="TextBox 87">
              <a:extLst>
                <a:ext uri="{FF2B5EF4-FFF2-40B4-BE49-F238E27FC236}">
                  <a16:creationId xmlns:a16="http://schemas.microsoft.com/office/drawing/2014/main" id="{7694A50E-75C1-07AD-1A00-79029A0AD77B}"/>
                </a:ext>
              </a:extLst>
            </p:cNvPr>
            <p:cNvSpPr txBox="1"/>
            <p:nvPr/>
          </p:nvSpPr>
          <p:spPr>
            <a:xfrm>
              <a:off x="11762126" y="6634013"/>
              <a:ext cx="572593" cy="2308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en-US" sz="900" dirty="0"/>
                <a:t>6:00 PM</a:t>
              </a:r>
            </a:p>
          </p:txBody>
        </p:sp>
        <p:sp>
          <p:nvSpPr>
            <p:cNvPr id="89" name="TextBox 88">
              <a:extLst>
                <a:ext uri="{FF2B5EF4-FFF2-40B4-BE49-F238E27FC236}">
                  <a16:creationId xmlns:a16="http://schemas.microsoft.com/office/drawing/2014/main" id="{F546FEF1-CB19-E278-D821-EAD97144FB4E}"/>
                </a:ext>
              </a:extLst>
            </p:cNvPr>
            <p:cNvSpPr txBox="1"/>
            <p:nvPr/>
          </p:nvSpPr>
          <p:spPr>
            <a:xfrm>
              <a:off x="11762126" y="6811244"/>
              <a:ext cx="572593" cy="2308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en-US" sz="900" dirty="0">
                  <a:solidFill>
                    <a:schemeClr val="bg1">
                      <a:lumMod val="65000"/>
                    </a:schemeClr>
                  </a:solidFill>
                </a:rPr>
                <a:t>6:30 PM</a:t>
              </a:r>
            </a:p>
          </p:txBody>
        </p:sp>
      </p:grpSp>
      <p:sp>
        <p:nvSpPr>
          <p:cNvPr id="92" name="Rectangle 91">
            <a:extLst>
              <a:ext uri="{FF2B5EF4-FFF2-40B4-BE49-F238E27FC236}">
                <a16:creationId xmlns:a16="http://schemas.microsoft.com/office/drawing/2014/main" id="{10E0EB97-0719-8BE3-7039-285955D4A33B}"/>
              </a:ext>
            </a:extLst>
          </p:cNvPr>
          <p:cNvSpPr/>
          <p:nvPr/>
        </p:nvSpPr>
        <p:spPr>
          <a:xfrm>
            <a:off x="1716024" y="1697181"/>
            <a:ext cx="1751990" cy="4398817"/>
          </a:xfrm>
          <a:prstGeom prst="rect">
            <a:avLst/>
          </a:prstGeom>
          <a:solidFill>
            <a:schemeClr val="bg1">
              <a:lumMod val="85000"/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4" name="Rectangle 93">
            <a:extLst>
              <a:ext uri="{FF2B5EF4-FFF2-40B4-BE49-F238E27FC236}">
                <a16:creationId xmlns:a16="http://schemas.microsoft.com/office/drawing/2014/main" id="{4A7FD4E9-652E-8503-4AFF-31F3468FD028}"/>
              </a:ext>
            </a:extLst>
          </p:cNvPr>
          <p:cNvSpPr/>
          <p:nvPr/>
        </p:nvSpPr>
        <p:spPr>
          <a:xfrm>
            <a:off x="5220004" y="1697181"/>
            <a:ext cx="1751990" cy="4398817"/>
          </a:xfrm>
          <a:prstGeom prst="rect">
            <a:avLst/>
          </a:prstGeom>
          <a:solidFill>
            <a:schemeClr val="bg1">
              <a:lumMod val="85000"/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96" name="Rectangle 95">
            <a:extLst>
              <a:ext uri="{FF2B5EF4-FFF2-40B4-BE49-F238E27FC236}">
                <a16:creationId xmlns:a16="http://schemas.microsoft.com/office/drawing/2014/main" id="{02E3B6C5-C0ED-F96A-0727-215FEABADFBC}"/>
              </a:ext>
            </a:extLst>
          </p:cNvPr>
          <p:cNvSpPr/>
          <p:nvPr/>
        </p:nvSpPr>
        <p:spPr>
          <a:xfrm>
            <a:off x="8723986" y="1697181"/>
            <a:ext cx="1751990" cy="4398817"/>
          </a:xfrm>
          <a:prstGeom prst="rect">
            <a:avLst/>
          </a:prstGeom>
          <a:solidFill>
            <a:schemeClr val="bg1">
              <a:lumMod val="85000"/>
              <a:alpha val="1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99EF8D7A-D818-3688-40DC-D4E40149A94C}"/>
              </a:ext>
            </a:extLst>
          </p:cNvPr>
          <p:cNvSpPr/>
          <p:nvPr/>
        </p:nvSpPr>
        <p:spPr>
          <a:xfrm>
            <a:off x="1716024" y="2478592"/>
            <a:ext cx="1751990" cy="714641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b="1" cap="all" dirty="0">
                <a:solidFill>
                  <a:schemeClr val="tx1"/>
                </a:solidFill>
              </a:rPr>
              <a:t>Environmental Science</a:t>
            </a:r>
          </a:p>
          <a:p>
            <a:pPr algn="ctr"/>
            <a:r>
              <a:rPr lang="en-US" sz="800" dirty="0">
                <a:solidFill>
                  <a:schemeClr val="tx1"/>
                </a:solidFill>
              </a:rPr>
              <a:t>Prof. Sarah Coleman</a:t>
            </a:r>
          </a:p>
          <a:p>
            <a:pPr algn="ctr"/>
            <a:endParaRPr lang="en-US" sz="800" dirty="0">
              <a:solidFill>
                <a:schemeClr val="tx1"/>
              </a:solidFill>
            </a:endParaRPr>
          </a:p>
          <a:p>
            <a:pPr algn="ctr"/>
            <a:r>
              <a:rPr lang="en-US" sz="800" b="1" dirty="0">
                <a:solidFill>
                  <a:schemeClr val="tx1"/>
                </a:solidFill>
              </a:rPr>
              <a:t>9:00 AM – 10:30 AM</a:t>
            </a:r>
          </a:p>
          <a:p>
            <a:pPr algn="ctr"/>
            <a:r>
              <a:rPr lang="en-US" sz="800" dirty="0">
                <a:solidFill>
                  <a:schemeClr val="tx1"/>
                </a:solidFill>
              </a:rPr>
              <a:t>Room 204</a:t>
            </a:r>
          </a:p>
        </p:txBody>
      </p:sp>
      <p:sp>
        <p:nvSpPr>
          <p:cNvPr id="31" name="Rectangle 30">
            <a:extLst>
              <a:ext uri="{FF2B5EF4-FFF2-40B4-BE49-F238E27FC236}">
                <a16:creationId xmlns:a16="http://schemas.microsoft.com/office/drawing/2014/main" id="{7F34D8D3-0DF4-C69A-DCA8-A957822E64D4}"/>
              </a:ext>
            </a:extLst>
          </p:cNvPr>
          <p:cNvSpPr/>
          <p:nvPr/>
        </p:nvSpPr>
        <p:spPr>
          <a:xfrm>
            <a:off x="1713671" y="4250943"/>
            <a:ext cx="1751990" cy="714641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b="1" cap="all" dirty="0">
                <a:solidFill>
                  <a:schemeClr val="tx1"/>
                </a:solidFill>
              </a:rPr>
              <a:t>Calculus II</a:t>
            </a:r>
          </a:p>
          <a:p>
            <a:pPr algn="ctr"/>
            <a:r>
              <a:rPr lang="en-US" sz="800" dirty="0">
                <a:solidFill>
                  <a:schemeClr val="tx1"/>
                </a:solidFill>
              </a:rPr>
              <a:t>Dr. Alan Rodriguez</a:t>
            </a:r>
          </a:p>
          <a:p>
            <a:pPr algn="ctr"/>
            <a:endParaRPr lang="en-US" sz="800" dirty="0">
              <a:solidFill>
                <a:schemeClr val="tx1"/>
              </a:solidFill>
            </a:endParaRPr>
          </a:p>
          <a:p>
            <a:pPr algn="ctr"/>
            <a:r>
              <a:rPr lang="en-US" sz="800" b="1" dirty="0">
                <a:solidFill>
                  <a:schemeClr val="tx1"/>
                </a:solidFill>
              </a:rPr>
              <a:t>2:00 PM – 4:00 PM</a:t>
            </a:r>
          </a:p>
          <a:p>
            <a:pPr algn="ctr"/>
            <a:r>
              <a:rPr lang="en-US" sz="800" dirty="0">
                <a:solidFill>
                  <a:schemeClr val="tx1"/>
                </a:solidFill>
              </a:rPr>
              <a:t>Room 315</a:t>
            </a:r>
          </a:p>
        </p:txBody>
      </p:sp>
      <p:sp>
        <p:nvSpPr>
          <p:cNvPr id="91" name="Rectangle 90">
            <a:extLst>
              <a:ext uri="{FF2B5EF4-FFF2-40B4-BE49-F238E27FC236}">
                <a16:creationId xmlns:a16="http://schemas.microsoft.com/office/drawing/2014/main" id="{FADCA629-B5D6-BC32-8628-A7804A6C8FE2}"/>
              </a:ext>
            </a:extLst>
          </p:cNvPr>
          <p:cNvSpPr/>
          <p:nvPr/>
        </p:nvSpPr>
        <p:spPr>
          <a:xfrm>
            <a:off x="3465661" y="2313756"/>
            <a:ext cx="1751990" cy="714641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b="1" cap="all" dirty="0">
                <a:solidFill>
                  <a:schemeClr val="tx1"/>
                </a:solidFill>
              </a:rPr>
              <a:t>World History</a:t>
            </a:r>
          </a:p>
          <a:p>
            <a:pPr algn="ctr"/>
            <a:r>
              <a:rPr lang="en-US" sz="800" dirty="0">
                <a:solidFill>
                  <a:schemeClr val="tx1"/>
                </a:solidFill>
              </a:rPr>
              <a:t>Dr. Emily Chen</a:t>
            </a:r>
          </a:p>
          <a:p>
            <a:pPr algn="ctr"/>
            <a:endParaRPr lang="en-US" sz="800" dirty="0">
              <a:solidFill>
                <a:schemeClr val="tx1"/>
              </a:solidFill>
            </a:endParaRPr>
          </a:p>
          <a:p>
            <a:pPr algn="ctr"/>
            <a:r>
              <a:rPr lang="en-US" sz="800" b="1" dirty="0">
                <a:solidFill>
                  <a:schemeClr val="tx1"/>
                </a:solidFill>
              </a:rPr>
              <a:t>8:30 AM – 10:30 AM</a:t>
            </a:r>
          </a:p>
          <a:p>
            <a:pPr algn="ctr"/>
            <a:r>
              <a:rPr lang="en-US" sz="800" dirty="0">
                <a:solidFill>
                  <a:schemeClr val="tx1"/>
                </a:solidFill>
              </a:rPr>
              <a:t>Room 112</a:t>
            </a:r>
          </a:p>
        </p:txBody>
      </p:sp>
      <p:sp>
        <p:nvSpPr>
          <p:cNvPr id="98" name="Rectangle 97">
            <a:extLst>
              <a:ext uri="{FF2B5EF4-FFF2-40B4-BE49-F238E27FC236}">
                <a16:creationId xmlns:a16="http://schemas.microsoft.com/office/drawing/2014/main" id="{95F515FD-F525-AF92-D50C-FECEA3E7602E}"/>
              </a:ext>
            </a:extLst>
          </p:cNvPr>
          <p:cNvSpPr/>
          <p:nvPr/>
        </p:nvSpPr>
        <p:spPr>
          <a:xfrm>
            <a:off x="5215296" y="2838764"/>
            <a:ext cx="1751990" cy="890638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b="1" cap="all" dirty="0">
                <a:solidFill>
                  <a:schemeClr val="tx1"/>
                </a:solidFill>
              </a:rPr>
              <a:t>Organic Chemistry Lab</a:t>
            </a:r>
          </a:p>
          <a:p>
            <a:pPr algn="ctr"/>
            <a:r>
              <a:rPr lang="en-US" sz="800" dirty="0">
                <a:solidFill>
                  <a:schemeClr val="tx1"/>
                </a:solidFill>
              </a:rPr>
              <a:t>Dr. Marcus Liu</a:t>
            </a:r>
          </a:p>
          <a:p>
            <a:pPr algn="ctr"/>
            <a:endParaRPr lang="en-US" sz="800" dirty="0">
              <a:solidFill>
                <a:schemeClr val="tx1"/>
              </a:solidFill>
            </a:endParaRPr>
          </a:p>
          <a:p>
            <a:pPr algn="ctr"/>
            <a:r>
              <a:rPr lang="en-US" sz="800" b="1" dirty="0">
                <a:solidFill>
                  <a:schemeClr val="tx1"/>
                </a:solidFill>
              </a:rPr>
              <a:t>10:00 AM – 12:30 PM</a:t>
            </a:r>
          </a:p>
          <a:p>
            <a:pPr algn="ctr"/>
            <a:r>
              <a:rPr lang="en-US" sz="800" dirty="0">
                <a:solidFill>
                  <a:schemeClr val="tx1"/>
                </a:solidFill>
              </a:rPr>
              <a:t>Lab 402</a:t>
            </a:r>
          </a:p>
        </p:txBody>
      </p:sp>
      <p:sp>
        <p:nvSpPr>
          <p:cNvPr id="99" name="Rectangle 98">
            <a:extLst>
              <a:ext uri="{FF2B5EF4-FFF2-40B4-BE49-F238E27FC236}">
                <a16:creationId xmlns:a16="http://schemas.microsoft.com/office/drawing/2014/main" id="{359AF077-091F-8196-4AD3-DDEBD14F7A22}"/>
              </a:ext>
            </a:extLst>
          </p:cNvPr>
          <p:cNvSpPr/>
          <p:nvPr/>
        </p:nvSpPr>
        <p:spPr>
          <a:xfrm>
            <a:off x="5222357" y="4078786"/>
            <a:ext cx="1751990" cy="714641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b="1" cap="all" dirty="0">
                <a:solidFill>
                  <a:schemeClr val="tx1"/>
                </a:solidFill>
              </a:rPr>
              <a:t>Modern Art Appreciation</a:t>
            </a:r>
          </a:p>
          <a:p>
            <a:pPr algn="ctr"/>
            <a:r>
              <a:rPr lang="en-US" sz="800" dirty="0">
                <a:solidFill>
                  <a:schemeClr val="tx1"/>
                </a:solidFill>
              </a:rPr>
              <a:t>Prof. Linda Foster</a:t>
            </a:r>
          </a:p>
          <a:p>
            <a:pPr algn="ctr"/>
            <a:endParaRPr lang="en-US" sz="800" dirty="0">
              <a:solidFill>
                <a:schemeClr val="tx1"/>
              </a:solidFill>
            </a:endParaRPr>
          </a:p>
          <a:p>
            <a:pPr algn="ctr"/>
            <a:r>
              <a:rPr lang="en-US" sz="800" b="1" dirty="0">
                <a:solidFill>
                  <a:schemeClr val="tx1"/>
                </a:solidFill>
              </a:rPr>
              <a:t>1:30 PM – 3:30 PM</a:t>
            </a:r>
          </a:p>
          <a:p>
            <a:pPr algn="ctr"/>
            <a:r>
              <a:rPr lang="en-US" sz="800" dirty="0">
                <a:solidFill>
                  <a:schemeClr val="tx1"/>
                </a:solidFill>
              </a:rPr>
              <a:t>Room 109</a:t>
            </a:r>
          </a:p>
        </p:txBody>
      </p:sp>
      <p:sp>
        <p:nvSpPr>
          <p:cNvPr id="100" name="Rectangle 99">
            <a:extLst>
              <a:ext uri="{FF2B5EF4-FFF2-40B4-BE49-F238E27FC236}">
                <a16:creationId xmlns:a16="http://schemas.microsoft.com/office/drawing/2014/main" id="{02841613-6E06-CFFE-242D-A9293D7465A9}"/>
              </a:ext>
            </a:extLst>
          </p:cNvPr>
          <p:cNvSpPr/>
          <p:nvPr/>
        </p:nvSpPr>
        <p:spPr>
          <a:xfrm>
            <a:off x="6966005" y="2663139"/>
            <a:ext cx="1751990" cy="714641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b="1" cap="all" dirty="0">
                <a:solidFill>
                  <a:schemeClr val="tx1"/>
                </a:solidFill>
              </a:rPr>
              <a:t>Principles of Economics</a:t>
            </a:r>
          </a:p>
          <a:p>
            <a:pPr algn="ctr"/>
            <a:r>
              <a:rPr lang="en-US" sz="800" dirty="0">
                <a:solidFill>
                  <a:schemeClr val="tx1"/>
                </a:solidFill>
              </a:rPr>
              <a:t>Dr. Robert Hayes</a:t>
            </a:r>
          </a:p>
          <a:p>
            <a:pPr algn="ctr"/>
            <a:endParaRPr lang="en-US" sz="800" dirty="0">
              <a:solidFill>
                <a:schemeClr val="tx1"/>
              </a:solidFill>
            </a:endParaRPr>
          </a:p>
          <a:p>
            <a:pPr algn="ctr"/>
            <a:r>
              <a:rPr lang="en-US" sz="800" b="1" dirty="0">
                <a:solidFill>
                  <a:schemeClr val="tx1"/>
                </a:solidFill>
              </a:rPr>
              <a:t>9:30 AM – 11:30 AM</a:t>
            </a:r>
          </a:p>
          <a:p>
            <a:pPr algn="ctr"/>
            <a:r>
              <a:rPr lang="en-US" sz="800" dirty="0">
                <a:solidFill>
                  <a:schemeClr val="tx1"/>
                </a:solidFill>
              </a:rPr>
              <a:t>Room 301</a:t>
            </a:r>
          </a:p>
        </p:txBody>
      </p:sp>
      <p:sp>
        <p:nvSpPr>
          <p:cNvPr id="101" name="Rectangle 100">
            <a:extLst>
              <a:ext uri="{FF2B5EF4-FFF2-40B4-BE49-F238E27FC236}">
                <a16:creationId xmlns:a16="http://schemas.microsoft.com/office/drawing/2014/main" id="{04297602-0E33-467E-F61A-C9FA00E8447B}"/>
              </a:ext>
            </a:extLst>
          </p:cNvPr>
          <p:cNvSpPr/>
          <p:nvPr/>
        </p:nvSpPr>
        <p:spPr>
          <a:xfrm>
            <a:off x="6966005" y="4611117"/>
            <a:ext cx="1751990" cy="887409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b="1" cap="all" dirty="0">
                <a:solidFill>
                  <a:schemeClr val="tx1"/>
                </a:solidFill>
              </a:rPr>
              <a:t>Computer Programming I</a:t>
            </a:r>
          </a:p>
          <a:p>
            <a:pPr algn="ctr"/>
            <a:r>
              <a:rPr lang="en-US" sz="800" dirty="0">
                <a:solidFill>
                  <a:schemeClr val="tx1"/>
                </a:solidFill>
              </a:rPr>
              <a:t>Prof. Natalie Brooks</a:t>
            </a:r>
          </a:p>
          <a:p>
            <a:pPr algn="ctr"/>
            <a:endParaRPr lang="en-US" sz="800" dirty="0">
              <a:solidFill>
                <a:schemeClr val="tx1"/>
              </a:solidFill>
            </a:endParaRPr>
          </a:p>
          <a:p>
            <a:pPr algn="ctr"/>
            <a:r>
              <a:rPr lang="en-US" sz="800" b="1" dirty="0">
                <a:solidFill>
                  <a:schemeClr val="tx1"/>
                </a:solidFill>
              </a:rPr>
              <a:t>3:00 PM – 5:30 PM</a:t>
            </a:r>
          </a:p>
          <a:p>
            <a:pPr algn="ctr"/>
            <a:r>
              <a:rPr lang="en-US" sz="800" dirty="0">
                <a:solidFill>
                  <a:schemeClr val="tx1"/>
                </a:solidFill>
              </a:rPr>
              <a:t>Room 210</a:t>
            </a:r>
          </a:p>
        </p:txBody>
      </p:sp>
      <p:sp>
        <p:nvSpPr>
          <p:cNvPr id="102" name="Rectangle 101">
            <a:extLst>
              <a:ext uri="{FF2B5EF4-FFF2-40B4-BE49-F238E27FC236}">
                <a16:creationId xmlns:a16="http://schemas.microsoft.com/office/drawing/2014/main" id="{D7B4F9FE-C0DB-BFBD-8749-562C15A5C8EA}"/>
              </a:ext>
            </a:extLst>
          </p:cNvPr>
          <p:cNvSpPr/>
          <p:nvPr/>
        </p:nvSpPr>
        <p:spPr>
          <a:xfrm>
            <a:off x="8714568" y="2129824"/>
            <a:ext cx="1751990" cy="714641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b="1" cap="all" dirty="0">
                <a:solidFill>
                  <a:schemeClr val="tx1"/>
                </a:solidFill>
              </a:rPr>
              <a:t>Human Anatomy &amp; Physiology</a:t>
            </a:r>
          </a:p>
          <a:p>
            <a:pPr algn="ctr"/>
            <a:r>
              <a:rPr lang="en-US" sz="800" dirty="0">
                <a:solidFill>
                  <a:schemeClr val="tx1"/>
                </a:solidFill>
              </a:rPr>
              <a:t>Dr. Olivia Martinez</a:t>
            </a:r>
          </a:p>
          <a:p>
            <a:pPr algn="ctr"/>
            <a:endParaRPr lang="en-US" sz="800" dirty="0">
              <a:solidFill>
                <a:schemeClr val="tx1"/>
              </a:solidFill>
            </a:endParaRPr>
          </a:p>
          <a:p>
            <a:pPr algn="ctr"/>
            <a:r>
              <a:rPr lang="en-US" sz="800" b="1" dirty="0">
                <a:solidFill>
                  <a:schemeClr val="tx1"/>
                </a:solidFill>
              </a:rPr>
              <a:t>8:00 AM – 10:00 AM</a:t>
            </a:r>
          </a:p>
          <a:p>
            <a:pPr algn="ctr"/>
            <a:r>
              <a:rPr lang="en-US" sz="800" dirty="0">
                <a:solidFill>
                  <a:schemeClr val="tx1"/>
                </a:solidFill>
              </a:rPr>
              <a:t>Room 125</a:t>
            </a:r>
          </a:p>
        </p:txBody>
      </p:sp>
      <p:sp>
        <p:nvSpPr>
          <p:cNvPr id="103" name="Rectangle 102">
            <a:extLst>
              <a:ext uri="{FF2B5EF4-FFF2-40B4-BE49-F238E27FC236}">
                <a16:creationId xmlns:a16="http://schemas.microsoft.com/office/drawing/2014/main" id="{ED2995CF-E123-69C6-29D3-0EC07802F4E5}"/>
              </a:ext>
            </a:extLst>
          </p:cNvPr>
          <p:cNvSpPr/>
          <p:nvPr/>
        </p:nvSpPr>
        <p:spPr>
          <a:xfrm>
            <a:off x="8709653" y="4086107"/>
            <a:ext cx="1751990" cy="714641"/>
          </a:xfrm>
          <a:prstGeom prst="rect">
            <a:avLst/>
          </a:prstGeom>
          <a:solidFill>
            <a:schemeClr val="bg1">
              <a:lumMod val="85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800" b="1" cap="all" dirty="0">
                <a:solidFill>
                  <a:schemeClr val="tx1"/>
                </a:solidFill>
              </a:rPr>
              <a:t>Public Speaking</a:t>
            </a:r>
          </a:p>
          <a:p>
            <a:pPr algn="ctr"/>
            <a:r>
              <a:rPr lang="en-US" sz="800" dirty="0">
                <a:solidFill>
                  <a:schemeClr val="tx1"/>
                </a:solidFill>
              </a:rPr>
              <a:t>Prof. Daniel Wright</a:t>
            </a:r>
          </a:p>
          <a:p>
            <a:pPr algn="ctr"/>
            <a:endParaRPr lang="en-US" sz="800" dirty="0">
              <a:solidFill>
                <a:schemeClr val="tx1"/>
              </a:solidFill>
            </a:endParaRPr>
          </a:p>
          <a:p>
            <a:pPr algn="ctr"/>
            <a:r>
              <a:rPr lang="en-US" sz="800" b="1" dirty="0">
                <a:solidFill>
                  <a:schemeClr val="tx1"/>
                </a:solidFill>
              </a:rPr>
              <a:t>1:30 AM – 3:30 PM</a:t>
            </a:r>
          </a:p>
          <a:p>
            <a:pPr algn="ctr"/>
            <a:r>
              <a:rPr lang="en-US" sz="800" dirty="0">
                <a:solidFill>
                  <a:schemeClr val="tx1"/>
                </a:solidFill>
              </a:rPr>
              <a:t>Room 217</a:t>
            </a:r>
          </a:p>
        </p:txBody>
      </p:sp>
      <p:sp>
        <p:nvSpPr>
          <p:cNvPr id="110" name="Title 109">
            <a:extLst>
              <a:ext uri="{FF2B5EF4-FFF2-40B4-BE49-F238E27FC236}">
                <a16:creationId xmlns:a16="http://schemas.microsoft.com/office/drawing/2014/main" id="{0A868AF3-7582-6108-CB2A-45DA507B4B3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Weekly Academic Schedule – Slide Template</a:t>
            </a:r>
          </a:p>
        </p:txBody>
      </p:sp>
    </p:spTree>
    <p:extLst>
      <p:ext uri="{BB962C8B-B14F-4D97-AF65-F5344CB8AC3E}">
        <p14:creationId xmlns:p14="http://schemas.microsoft.com/office/powerpoint/2010/main" val="358627535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7FA113E0-6284-4E8E-4D0B-F908EBDFE9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tangle: Rounded Corners 3">
            <a:extLst>
              <a:ext uri="{FF2B5EF4-FFF2-40B4-BE49-F238E27FC236}">
                <a16:creationId xmlns:a16="http://schemas.microsoft.com/office/drawing/2014/main" id="{DE4B9762-8DFA-C548-0BD1-969483BC5BCB}"/>
              </a:ext>
            </a:extLst>
          </p:cNvPr>
          <p:cNvSpPr/>
          <p:nvPr/>
        </p:nvSpPr>
        <p:spPr>
          <a:xfrm>
            <a:off x="696191" y="1697182"/>
            <a:ext cx="10799618" cy="4398818"/>
          </a:xfrm>
          <a:prstGeom prst="roundRect">
            <a:avLst>
              <a:gd name="adj" fmla="val 2928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200"/>
          </a:p>
        </p:txBody>
      </p:sp>
      <p:grpSp>
        <p:nvGrpSpPr>
          <p:cNvPr id="108" name="Group 107">
            <a:extLst>
              <a:ext uri="{FF2B5EF4-FFF2-40B4-BE49-F238E27FC236}">
                <a16:creationId xmlns:a16="http://schemas.microsoft.com/office/drawing/2014/main" id="{E1627CF3-0E02-9B0F-3494-327BB9BB917C}"/>
              </a:ext>
            </a:extLst>
          </p:cNvPr>
          <p:cNvGrpSpPr/>
          <p:nvPr/>
        </p:nvGrpSpPr>
        <p:grpSpPr>
          <a:xfrm>
            <a:off x="696191" y="902537"/>
            <a:ext cx="10799618" cy="651163"/>
            <a:chOff x="696191" y="902537"/>
            <a:chExt cx="10799618" cy="651163"/>
          </a:xfrm>
        </p:grpSpPr>
        <p:sp>
          <p:nvSpPr>
            <p:cNvPr id="3" name="Rectangle: Rounded Corners 2">
              <a:extLst>
                <a:ext uri="{FF2B5EF4-FFF2-40B4-BE49-F238E27FC236}">
                  <a16:creationId xmlns:a16="http://schemas.microsoft.com/office/drawing/2014/main" id="{1F6E774E-106F-A309-6C99-4143F85CB5C7}"/>
                </a:ext>
              </a:extLst>
            </p:cNvPr>
            <p:cNvSpPr/>
            <p:nvPr/>
          </p:nvSpPr>
          <p:spPr>
            <a:xfrm>
              <a:off x="696191" y="902537"/>
              <a:ext cx="10799618" cy="651163"/>
            </a:xfrm>
            <a:prstGeom prst="round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5" name="Rectangle 104">
              <a:extLst>
                <a:ext uri="{FF2B5EF4-FFF2-40B4-BE49-F238E27FC236}">
                  <a16:creationId xmlns:a16="http://schemas.microsoft.com/office/drawing/2014/main" id="{63E931F4-77D8-189F-6B42-6324F59AB846}"/>
                </a:ext>
              </a:extLst>
            </p:cNvPr>
            <p:cNvSpPr/>
            <p:nvPr/>
          </p:nvSpPr>
          <p:spPr>
            <a:xfrm>
              <a:off x="1716024" y="902537"/>
              <a:ext cx="1751990" cy="651163"/>
            </a:xfrm>
            <a:prstGeom prst="rect">
              <a:avLst/>
            </a:prstGeom>
            <a:solidFill>
              <a:schemeClr val="bg1">
                <a:lumMod val="85000"/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6" name="Rectangle 105">
              <a:extLst>
                <a:ext uri="{FF2B5EF4-FFF2-40B4-BE49-F238E27FC236}">
                  <a16:creationId xmlns:a16="http://schemas.microsoft.com/office/drawing/2014/main" id="{468DA78C-54ED-49F9-4DC7-18E9C75D9ABA}"/>
                </a:ext>
              </a:extLst>
            </p:cNvPr>
            <p:cNvSpPr/>
            <p:nvPr/>
          </p:nvSpPr>
          <p:spPr>
            <a:xfrm>
              <a:off x="5220004" y="902537"/>
              <a:ext cx="1751990" cy="651163"/>
            </a:xfrm>
            <a:prstGeom prst="rect">
              <a:avLst/>
            </a:prstGeom>
            <a:solidFill>
              <a:schemeClr val="bg1">
                <a:lumMod val="85000"/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07" name="Rectangle 106">
              <a:extLst>
                <a:ext uri="{FF2B5EF4-FFF2-40B4-BE49-F238E27FC236}">
                  <a16:creationId xmlns:a16="http://schemas.microsoft.com/office/drawing/2014/main" id="{B9A07451-47CF-1B38-5906-4EFDE9D923B2}"/>
                </a:ext>
              </a:extLst>
            </p:cNvPr>
            <p:cNvSpPr/>
            <p:nvPr/>
          </p:nvSpPr>
          <p:spPr>
            <a:xfrm>
              <a:off x="8723986" y="902537"/>
              <a:ext cx="1751990" cy="651163"/>
            </a:xfrm>
            <a:prstGeom prst="rect">
              <a:avLst/>
            </a:prstGeom>
            <a:solidFill>
              <a:schemeClr val="bg1">
                <a:lumMod val="85000"/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5" name="TextBox 4">
              <a:extLst>
                <a:ext uri="{FF2B5EF4-FFF2-40B4-BE49-F238E27FC236}">
                  <a16:creationId xmlns:a16="http://schemas.microsoft.com/office/drawing/2014/main" id="{1769F8F5-8D32-063E-0205-CAD7BE16F938}"/>
                </a:ext>
              </a:extLst>
            </p:cNvPr>
            <p:cNvSpPr txBox="1"/>
            <p:nvPr/>
          </p:nvSpPr>
          <p:spPr>
            <a:xfrm>
              <a:off x="2159849" y="997286"/>
              <a:ext cx="864339" cy="461665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en-US" sz="2400" b="1" cap="all" dirty="0"/>
                <a:t>Mon</a:t>
              </a:r>
            </a:p>
          </p:txBody>
        </p:sp>
        <p:sp>
          <p:nvSpPr>
            <p:cNvPr id="6" name="TextBox 5">
              <a:extLst>
                <a:ext uri="{FF2B5EF4-FFF2-40B4-BE49-F238E27FC236}">
                  <a16:creationId xmlns:a16="http://schemas.microsoft.com/office/drawing/2014/main" id="{E2F8C678-4E51-3934-BE23-FC37780515C2}"/>
                </a:ext>
              </a:extLst>
            </p:cNvPr>
            <p:cNvSpPr txBox="1"/>
            <p:nvPr/>
          </p:nvSpPr>
          <p:spPr>
            <a:xfrm>
              <a:off x="4043173" y="997286"/>
              <a:ext cx="688009" cy="461665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en-US" sz="2400" b="1" cap="all" dirty="0"/>
                <a:t>TUE</a:t>
              </a: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FDCAA51D-42A4-C653-ABD1-BC9BF16B3056}"/>
                </a:ext>
              </a:extLst>
            </p:cNvPr>
            <p:cNvSpPr txBox="1"/>
            <p:nvPr/>
          </p:nvSpPr>
          <p:spPr>
            <a:xfrm>
              <a:off x="5750167" y="997286"/>
              <a:ext cx="808235" cy="461665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en-US" sz="2400" b="1" cap="all" dirty="0"/>
                <a:t>WED</a:t>
              </a:r>
            </a:p>
          </p:txBody>
        </p:sp>
        <p:sp>
          <p:nvSpPr>
            <p:cNvPr id="8" name="TextBox 7">
              <a:extLst>
                <a:ext uri="{FF2B5EF4-FFF2-40B4-BE49-F238E27FC236}">
                  <a16:creationId xmlns:a16="http://schemas.microsoft.com/office/drawing/2014/main" id="{5D4E08AE-25A7-5335-865C-81101D30AB15}"/>
                </a:ext>
              </a:extLst>
            </p:cNvPr>
            <p:cNvSpPr txBox="1"/>
            <p:nvPr/>
          </p:nvSpPr>
          <p:spPr>
            <a:xfrm>
              <a:off x="7577387" y="997286"/>
              <a:ext cx="731290" cy="461665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en-US" sz="2400" b="1" cap="all" dirty="0"/>
                <a:t>THU</a:t>
              </a:r>
            </a:p>
          </p:txBody>
        </p:sp>
        <p:sp>
          <p:nvSpPr>
            <p:cNvPr id="9" name="TextBox 8">
              <a:extLst>
                <a:ext uri="{FF2B5EF4-FFF2-40B4-BE49-F238E27FC236}">
                  <a16:creationId xmlns:a16="http://schemas.microsoft.com/office/drawing/2014/main" id="{794F48F9-EAAC-0545-1686-FD106144C022}"/>
                </a:ext>
              </a:extLst>
            </p:cNvPr>
            <p:cNvSpPr txBox="1"/>
            <p:nvPr/>
          </p:nvSpPr>
          <p:spPr>
            <a:xfrm>
              <a:off x="9327661" y="997286"/>
              <a:ext cx="580608" cy="461665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en-US" sz="2400" b="1" cap="all" dirty="0"/>
                <a:t>FRI</a:t>
              </a:r>
            </a:p>
          </p:txBody>
        </p:sp>
      </p:grpSp>
      <p:grpSp>
        <p:nvGrpSpPr>
          <p:cNvPr id="16" name="Group 15">
            <a:extLst>
              <a:ext uri="{FF2B5EF4-FFF2-40B4-BE49-F238E27FC236}">
                <a16:creationId xmlns:a16="http://schemas.microsoft.com/office/drawing/2014/main" id="{F066E61B-B511-E8D9-2BBA-98DC8B2F9C1C}"/>
              </a:ext>
            </a:extLst>
          </p:cNvPr>
          <p:cNvGrpSpPr/>
          <p:nvPr/>
        </p:nvGrpSpPr>
        <p:grpSpPr>
          <a:xfrm>
            <a:off x="923124" y="1748555"/>
            <a:ext cx="638316" cy="4296071"/>
            <a:chOff x="1055626" y="1748555"/>
            <a:chExt cx="638316" cy="4296071"/>
          </a:xfrm>
        </p:grpSpPr>
        <p:sp>
          <p:nvSpPr>
            <p:cNvPr id="19" name="TextBox 18">
              <a:extLst>
                <a:ext uri="{FF2B5EF4-FFF2-40B4-BE49-F238E27FC236}">
                  <a16:creationId xmlns:a16="http://schemas.microsoft.com/office/drawing/2014/main" id="{6BAAF517-15E8-2940-D1F1-8F19D0749EAC}"/>
                </a:ext>
              </a:extLst>
            </p:cNvPr>
            <p:cNvSpPr txBox="1"/>
            <p:nvPr/>
          </p:nvSpPr>
          <p:spPr>
            <a:xfrm>
              <a:off x="1055626" y="2457496"/>
              <a:ext cx="580608" cy="2308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en-US" sz="900" dirty="0"/>
                <a:t>9:00 AM</a:t>
              </a:r>
            </a:p>
          </p:txBody>
        </p:sp>
        <p:sp>
          <p:nvSpPr>
            <p:cNvPr id="20" name="TextBox 19">
              <a:extLst>
                <a:ext uri="{FF2B5EF4-FFF2-40B4-BE49-F238E27FC236}">
                  <a16:creationId xmlns:a16="http://schemas.microsoft.com/office/drawing/2014/main" id="{8AF90CF6-026D-0482-851C-BD392F86C750}"/>
                </a:ext>
              </a:extLst>
            </p:cNvPr>
            <p:cNvSpPr txBox="1"/>
            <p:nvPr/>
          </p:nvSpPr>
          <p:spPr>
            <a:xfrm>
              <a:off x="1055626" y="2634731"/>
              <a:ext cx="580608" cy="2308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en-US" sz="900" dirty="0">
                  <a:solidFill>
                    <a:schemeClr val="bg1">
                      <a:lumMod val="65000"/>
                    </a:schemeClr>
                  </a:solidFill>
                </a:rPr>
                <a:t>9:30 AM</a:t>
              </a:r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0AFA4624-B200-11C8-825F-F0546A394250}"/>
                </a:ext>
              </a:extLst>
            </p:cNvPr>
            <p:cNvSpPr txBox="1"/>
            <p:nvPr/>
          </p:nvSpPr>
          <p:spPr>
            <a:xfrm>
              <a:off x="1055626" y="2811966"/>
              <a:ext cx="638316" cy="2308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en-US" sz="900" dirty="0"/>
                <a:t>10:00 AM</a:t>
              </a:r>
            </a:p>
          </p:txBody>
        </p:sp>
        <p:sp>
          <p:nvSpPr>
            <p:cNvPr id="24" name="TextBox 23">
              <a:extLst>
                <a:ext uri="{FF2B5EF4-FFF2-40B4-BE49-F238E27FC236}">
                  <a16:creationId xmlns:a16="http://schemas.microsoft.com/office/drawing/2014/main" id="{3B8899A9-7325-A2D8-F0A8-E5503B9E765E}"/>
                </a:ext>
              </a:extLst>
            </p:cNvPr>
            <p:cNvSpPr txBox="1"/>
            <p:nvPr/>
          </p:nvSpPr>
          <p:spPr>
            <a:xfrm>
              <a:off x="1055626" y="2989201"/>
              <a:ext cx="638316" cy="2308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en-US" sz="900" dirty="0">
                  <a:solidFill>
                    <a:schemeClr val="bg1">
                      <a:lumMod val="65000"/>
                    </a:schemeClr>
                  </a:solidFill>
                </a:rPr>
                <a:t>10:30 AM</a:t>
              </a:r>
            </a:p>
          </p:txBody>
        </p:sp>
        <p:sp>
          <p:nvSpPr>
            <p:cNvPr id="26" name="TextBox 25">
              <a:extLst>
                <a:ext uri="{FF2B5EF4-FFF2-40B4-BE49-F238E27FC236}">
                  <a16:creationId xmlns:a16="http://schemas.microsoft.com/office/drawing/2014/main" id="{5EE40B88-5764-AC0F-B6E9-A181A7E05217}"/>
                </a:ext>
              </a:extLst>
            </p:cNvPr>
            <p:cNvSpPr txBox="1"/>
            <p:nvPr/>
          </p:nvSpPr>
          <p:spPr>
            <a:xfrm>
              <a:off x="1055626" y="3166436"/>
              <a:ext cx="638316" cy="2308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en-US" sz="900" dirty="0"/>
                <a:t>11:00 AM</a:t>
              </a:r>
            </a:p>
          </p:txBody>
        </p:sp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E674BFBC-7DC8-A898-4EA3-537C37C1660B}"/>
                </a:ext>
              </a:extLst>
            </p:cNvPr>
            <p:cNvSpPr txBox="1"/>
            <p:nvPr/>
          </p:nvSpPr>
          <p:spPr>
            <a:xfrm>
              <a:off x="1055626" y="3343672"/>
              <a:ext cx="638316" cy="2308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en-US" sz="900" dirty="0">
                  <a:solidFill>
                    <a:schemeClr val="bg1">
                      <a:lumMod val="65000"/>
                    </a:schemeClr>
                  </a:solidFill>
                </a:rPr>
                <a:t>11:30 AM</a:t>
              </a: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D3EFA943-1DAA-41F0-AC81-2FBF60C1786D}"/>
                </a:ext>
              </a:extLst>
            </p:cNvPr>
            <p:cNvSpPr txBox="1"/>
            <p:nvPr/>
          </p:nvSpPr>
          <p:spPr>
            <a:xfrm>
              <a:off x="1055626" y="3520907"/>
              <a:ext cx="630301" cy="2308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en-US" sz="900" dirty="0"/>
                <a:t>12:00 PM</a:t>
              </a:r>
            </a:p>
          </p:txBody>
        </p:sp>
        <p:sp>
          <p:nvSpPr>
            <p:cNvPr id="30" name="TextBox 29">
              <a:extLst>
                <a:ext uri="{FF2B5EF4-FFF2-40B4-BE49-F238E27FC236}">
                  <a16:creationId xmlns:a16="http://schemas.microsoft.com/office/drawing/2014/main" id="{F11A7B9A-6F02-9536-26C5-21F36BC2A250}"/>
                </a:ext>
              </a:extLst>
            </p:cNvPr>
            <p:cNvSpPr txBox="1"/>
            <p:nvPr/>
          </p:nvSpPr>
          <p:spPr>
            <a:xfrm>
              <a:off x="1055626" y="3698142"/>
              <a:ext cx="630301" cy="2308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en-US" sz="900" dirty="0">
                  <a:solidFill>
                    <a:schemeClr val="bg1">
                      <a:lumMod val="65000"/>
                    </a:schemeClr>
                  </a:solidFill>
                </a:rPr>
                <a:t>12:30 PM</a:t>
              </a:r>
            </a:p>
          </p:txBody>
        </p:sp>
        <p:sp>
          <p:nvSpPr>
            <p:cNvPr id="32" name="TextBox 31">
              <a:extLst>
                <a:ext uri="{FF2B5EF4-FFF2-40B4-BE49-F238E27FC236}">
                  <a16:creationId xmlns:a16="http://schemas.microsoft.com/office/drawing/2014/main" id="{D4D7E0D2-0267-B1E4-63A0-D20A8243E15B}"/>
                </a:ext>
              </a:extLst>
            </p:cNvPr>
            <p:cNvSpPr txBox="1"/>
            <p:nvPr/>
          </p:nvSpPr>
          <p:spPr>
            <a:xfrm>
              <a:off x="1055626" y="3875377"/>
              <a:ext cx="572593" cy="2308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en-US" sz="900" dirty="0"/>
                <a:t>1:00 PM</a:t>
              </a:r>
            </a:p>
          </p:txBody>
        </p:sp>
        <p:sp>
          <p:nvSpPr>
            <p:cNvPr id="33" name="TextBox 32">
              <a:extLst>
                <a:ext uri="{FF2B5EF4-FFF2-40B4-BE49-F238E27FC236}">
                  <a16:creationId xmlns:a16="http://schemas.microsoft.com/office/drawing/2014/main" id="{98C41EE5-7350-612A-F03E-800DD4C30EDD}"/>
                </a:ext>
              </a:extLst>
            </p:cNvPr>
            <p:cNvSpPr txBox="1"/>
            <p:nvPr/>
          </p:nvSpPr>
          <p:spPr>
            <a:xfrm>
              <a:off x="1055626" y="4052612"/>
              <a:ext cx="572593" cy="2308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en-US" sz="900" dirty="0">
                  <a:solidFill>
                    <a:schemeClr val="bg1">
                      <a:lumMod val="65000"/>
                    </a:schemeClr>
                  </a:solidFill>
                </a:rPr>
                <a:t>1:30 PM</a:t>
              </a:r>
            </a:p>
          </p:txBody>
        </p:sp>
        <p:sp>
          <p:nvSpPr>
            <p:cNvPr id="35" name="TextBox 34">
              <a:extLst>
                <a:ext uri="{FF2B5EF4-FFF2-40B4-BE49-F238E27FC236}">
                  <a16:creationId xmlns:a16="http://schemas.microsoft.com/office/drawing/2014/main" id="{3C36CA2D-63AA-D894-2888-3DE5627A7A08}"/>
                </a:ext>
              </a:extLst>
            </p:cNvPr>
            <p:cNvSpPr txBox="1"/>
            <p:nvPr/>
          </p:nvSpPr>
          <p:spPr>
            <a:xfrm>
              <a:off x="1055626" y="4229847"/>
              <a:ext cx="572593" cy="2308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en-US" sz="900" dirty="0"/>
                <a:t>2:00 PM</a:t>
              </a: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75B9AEC8-B2B7-391C-68D7-24A5B3249EC5}"/>
                </a:ext>
              </a:extLst>
            </p:cNvPr>
            <p:cNvSpPr txBox="1"/>
            <p:nvPr/>
          </p:nvSpPr>
          <p:spPr>
            <a:xfrm>
              <a:off x="1055626" y="4407083"/>
              <a:ext cx="572593" cy="2308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en-US" sz="900" dirty="0">
                  <a:solidFill>
                    <a:schemeClr val="bg1">
                      <a:lumMod val="65000"/>
                    </a:schemeClr>
                  </a:solidFill>
                </a:rPr>
                <a:t>2:30 PM</a:t>
              </a:r>
            </a:p>
          </p:txBody>
        </p:sp>
        <p:sp>
          <p:nvSpPr>
            <p:cNvPr id="41" name="TextBox 40">
              <a:extLst>
                <a:ext uri="{FF2B5EF4-FFF2-40B4-BE49-F238E27FC236}">
                  <a16:creationId xmlns:a16="http://schemas.microsoft.com/office/drawing/2014/main" id="{EC20AC6E-6CBD-5BF3-E1E1-D9EEF6A9D9BD}"/>
                </a:ext>
              </a:extLst>
            </p:cNvPr>
            <p:cNvSpPr txBox="1"/>
            <p:nvPr/>
          </p:nvSpPr>
          <p:spPr>
            <a:xfrm>
              <a:off x="1055626" y="2103025"/>
              <a:ext cx="580608" cy="2308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en-US" sz="900" dirty="0"/>
                <a:t>8:00 AM</a:t>
              </a:r>
            </a:p>
          </p:txBody>
        </p:sp>
        <p:sp>
          <p:nvSpPr>
            <p:cNvPr id="42" name="TextBox 41">
              <a:extLst>
                <a:ext uri="{FF2B5EF4-FFF2-40B4-BE49-F238E27FC236}">
                  <a16:creationId xmlns:a16="http://schemas.microsoft.com/office/drawing/2014/main" id="{8FCB85ED-1343-616E-49A2-DDD397D079F0}"/>
                </a:ext>
              </a:extLst>
            </p:cNvPr>
            <p:cNvSpPr txBox="1"/>
            <p:nvPr/>
          </p:nvSpPr>
          <p:spPr>
            <a:xfrm>
              <a:off x="1055626" y="2280261"/>
              <a:ext cx="580608" cy="2308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en-US" sz="900" dirty="0">
                  <a:solidFill>
                    <a:schemeClr val="bg1">
                      <a:lumMod val="65000"/>
                    </a:schemeClr>
                  </a:solidFill>
                </a:rPr>
                <a:t>8:30 AM</a:t>
              </a: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CDC18F10-8DCC-57B8-BB47-C4342A470257}"/>
                </a:ext>
              </a:extLst>
            </p:cNvPr>
            <p:cNvSpPr txBox="1"/>
            <p:nvPr/>
          </p:nvSpPr>
          <p:spPr>
            <a:xfrm>
              <a:off x="1055626" y="1748555"/>
              <a:ext cx="580608" cy="2308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en-US" sz="900" dirty="0"/>
                <a:t>7:00 AM</a:t>
              </a:r>
            </a:p>
          </p:txBody>
        </p:sp>
        <p:sp>
          <p:nvSpPr>
            <p:cNvPr id="45" name="TextBox 44">
              <a:extLst>
                <a:ext uri="{FF2B5EF4-FFF2-40B4-BE49-F238E27FC236}">
                  <a16:creationId xmlns:a16="http://schemas.microsoft.com/office/drawing/2014/main" id="{08C4C28A-82C5-C137-5ED2-C0C764F1F030}"/>
                </a:ext>
              </a:extLst>
            </p:cNvPr>
            <p:cNvSpPr txBox="1"/>
            <p:nvPr/>
          </p:nvSpPr>
          <p:spPr>
            <a:xfrm>
              <a:off x="1055626" y="1925790"/>
              <a:ext cx="580608" cy="2308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en-US" sz="900" dirty="0">
                  <a:solidFill>
                    <a:schemeClr val="bg1">
                      <a:lumMod val="65000"/>
                    </a:schemeClr>
                  </a:solidFill>
                </a:rPr>
                <a:t>7:30 AM</a:t>
              </a:r>
            </a:p>
          </p:txBody>
        </p:sp>
        <p:sp>
          <p:nvSpPr>
            <p:cNvPr id="38" name="TextBox 37">
              <a:extLst>
                <a:ext uri="{FF2B5EF4-FFF2-40B4-BE49-F238E27FC236}">
                  <a16:creationId xmlns:a16="http://schemas.microsoft.com/office/drawing/2014/main" id="{5387B534-5D96-B138-26A0-93BDE0584CFC}"/>
                </a:ext>
              </a:extLst>
            </p:cNvPr>
            <p:cNvSpPr txBox="1"/>
            <p:nvPr/>
          </p:nvSpPr>
          <p:spPr>
            <a:xfrm>
              <a:off x="1055626" y="4584318"/>
              <a:ext cx="572593" cy="2308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en-US" sz="900" dirty="0"/>
                <a:t>3:00 PM</a:t>
              </a:r>
            </a:p>
          </p:txBody>
        </p:sp>
        <p:sp>
          <p:nvSpPr>
            <p:cNvPr id="39" name="TextBox 38">
              <a:extLst>
                <a:ext uri="{FF2B5EF4-FFF2-40B4-BE49-F238E27FC236}">
                  <a16:creationId xmlns:a16="http://schemas.microsoft.com/office/drawing/2014/main" id="{F70B7864-32F1-15FE-D562-70FB5432B7E2}"/>
                </a:ext>
              </a:extLst>
            </p:cNvPr>
            <p:cNvSpPr txBox="1"/>
            <p:nvPr/>
          </p:nvSpPr>
          <p:spPr>
            <a:xfrm>
              <a:off x="1055626" y="4761549"/>
              <a:ext cx="572593" cy="2308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en-US" sz="900" dirty="0">
                  <a:solidFill>
                    <a:schemeClr val="bg1">
                      <a:lumMod val="65000"/>
                    </a:schemeClr>
                  </a:solidFill>
                </a:rPr>
                <a:t>3:30 PM</a:t>
              </a:r>
            </a:p>
          </p:txBody>
        </p:sp>
        <p:sp>
          <p:nvSpPr>
            <p:cNvPr id="21" name="TextBox 20">
              <a:extLst>
                <a:ext uri="{FF2B5EF4-FFF2-40B4-BE49-F238E27FC236}">
                  <a16:creationId xmlns:a16="http://schemas.microsoft.com/office/drawing/2014/main" id="{F591FCCB-9B43-ABB2-8F98-F4A802B0BFB1}"/>
                </a:ext>
              </a:extLst>
            </p:cNvPr>
            <p:cNvSpPr txBox="1"/>
            <p:nvPr/>
          </p:nvSpPr>
          <p:spPr>
            <a:xfrm>
              <a:off x="1055626" y="4936552"/>
              <a:ext cx="572593" cy="2308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en-US" sz="900" dirty="0"/>
                <a:t>4:00 PM</a:t>
              </a:r>
            </a:p>
          </p:txBody>
        </p:sp>
        <p:sp>
          <p:nvSpPr>
            <p:cNvPr id="22" name="TextBox 21">
              <a:extLst>
                <a:ext uri="{FF2B5EF4-FFF2-40B4-BE49-F238E27FC236}">
                  <a16:creationId xmlns:a16="http://schemas.microsoft.com/office/drawing/2014/main" id="{E47297EF-8199-AA03-9F91-CD04043473DB}"/>
                </a:ext>
              </a:extLst>
            </p:cNvPr>
            <p:cNvSpPr txBox="1"/>
            <p:nvPr/>
          </p:nvSpPr>
          <p:spPr>
            <a:xfrm>
              <a:off x="1055626" y="5113783"/>
              <a:ext cx="572593" cy="2308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en-US" sz="900" dirty="0">
                  <a:solidFill>
                    <a:schemeClr val="bg1">
                      <a:lumMod val="65000"/>
                    </a:schemeClr>
                  </a:solidFill>
                </a:rPr>
                <a:t>4:30 PM</a:t>
              </a:r>
            </a:p>
          </p:txBody>
        </p:sp>
        <p:sp>
          <p:nvSpPr>
            <p:cNvPr id="34" name="TextBox 33">
              <a:extLst>
                <a:ext uri="{FF2B5EF4-FFF2-40B4-BE49-F238E27FC236}">
                  <a16:creationId xmlns:a16="http://schemas.microsoft.com/office/drawing/2014/main" id="{3971A212-D245-423F-DA6E-EE296DCADDBB}"/>
                </a:ext>
              </a:extLst>
            </p:cNvPr>
            <p:cNvSpPr txBox="1"/>
            <p:nvPr/>
          </p:nvSpPr>
          <p:spPr>
            <a:xfrm>
              <a:off x="1055626" y="5287795"/>
              <a:ext cx="572593" cy="2308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en-US" sz="900" dirty="0"/>
                <a:t>5:00 PM</a:t>
              </a:r>
            </a:p>
          </p:txBody>
        </p:sp>
        <p:sp>
          <p:nvSpPr>
            <p:cNvPr id="37" name="TextBox 36">
              <a:extLst>
                <a:ext uri="{FF2B5EF4-FFF2-40B4-BE49-F238E27FC236}">
                  <a16:creationId xmlns:a16="http://schemas.microsoft.com/office/drawing/2014/main" id="{5133A37A-5A4B-B171-9DF2-0ABBE13BE2C5}"/>
                </a:ext>
              </a:extLst>
            </p:cNvPr>
            <p:cNvSpPr txBox="1"/>
            <p:nvPr/>
          </p:nvSpPr>
          <p:spPr>
            <a:xfrm>
              <a:off x="1055626" y="5465026"/>
              <a:ext cx="572593" cy="2308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en-US" sz="900" dirty="0">
                  <a:solidFill>
                    <a:schemeClr val="bg1">
                      <a:lumMod val="65000"/>
                    </a:schemeClr>
                  </a:solidFill>
                </a:rPr>
                <a:t>5:30 PM</a:t>
              </a:r>
            </a:p>
          </p:txBody>
        </p:sp>
        <p:sp>
          <p:nvSpPr>
            <p:cNvPr id="47" name="TextBox 46">
              <a:extLst>
                <a:ext uri="{FF2B5EF4-FFF2-40B4-BE49-F238E27FC236}">
                  <a16:creationId xmlns:a16="http://schemas.microsoft.com/office/drawing/2014/main" id="{B62DA7F0-F475-73AB-AF3E-208E3967CC93}"/>
                </a:ext>
              </a:extLst>
            </p:cNvPr>
            <p:cNvSpPr txBox="1"/>
            <p:nvPr/>
          </p:nvSpPr>
          <p:spPr>
            <a:xfrm>
              <a:off x="1055626" y="5636563"/>
              <a:ext cx="572593" cy="2308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en-US" sz="900" dirty="0"/>
                <a:t>6:00 PM</a:t>
              </a:r>
            </a:p>
          </p:txBody>
        </p:sp>
        <p:sp>
          <p:nvSpPr>
            <p:cNvPr id="66" name="TextBox 65">
              <a:extLst>
                <a:ext uri="{FF2B5EF4-FFF2-40B4-BE49-F238E27FC236}">
                  <a16:creationId xmlns:a16="http://schemas.microsoft.com/office/drawing/2014/main" id="{149E1CBF-6DD3-138F-30F5-F7A1B3498CB8}"/>
                </a:ext>
              </a:extLst>
            </p:cNvPr>
            <p:cNvSpPr txBox="1"/>
            <p:nvPr/>
          </p:nvSpPr>
          <p:spPr>
            <a:xfrm>
              <a:off x="1055626" y="5813794"/>
              <a:ext cx="572593" cy="2308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en-US" sz="900" dirty="0">
                  <a:solidFill>
                    <a:schemeClr val="bg1">
                      <a:lumMod val="65000"/>
                    </a:schemeClr>
                  </a:solidFill>
                </a:rPr>
                <a:t>6:30 PM</a:t>
              </a:r>
            </a:p>
          </p:txBody>
        </p:sp>
      </p:grpSp>
      <p:grpSp>
        <p:nvGrpSpPr>
          <p:cNvPr id="90" name="Group 89">
            <a:extLst>
              <a:ext uri="{FF2B5EF4-FFF2-40B4-BE49-F238E27FC236}">
                <a16:creationId xmlns:a16="http://schemas.microsoft.com/office/drawing/2014/main" id="{4275FD16-DEA2-1CAC-B57C-361DE902FDEF}"/>
              </a:ext>
            </a:extLst>
          </p:cNvPr>
          <p:cNvGrpSpPr/>
          <p:nvPr/>
        </p:nvGrpSpPr>
        <p:grpSpPr>
          <a:xfrm>
            <a:off x="10600579" y="1748555"/>
            <a:ext cx="638316" cy="4296071"/>
            <a:chOff x="11696403" y="2746005"/>
            <a:chExt cx="638316" cy="4296071"/>
          </a:xfrm>
        </p:grpSpPr>
        <p:sp>
          <p:nvSpPr>
            <p:cNvPr id="46" name="TextBox 45">
              <a:extLst>
                <a:ext uri="{FF2B5EF4-FFF2-40B4-BE49-F238E27FC236}">
                  <a16:creationId xmlns:a16="http://schemas.microsoft.com/office/drawing/2014/main" id="{DB9EDD0E-12B3-1BE1-D35F-A16B22F097E3}"/>
                </a:ext>
              </a:extLst>
            </p:cNvPr>
            <p:cNvSpPr txBox="1"/>
            <p:nvPr/>
          </p:nvSpPr>
          <p:spPr>
            <a:xfrm>
              <a:off x="11754111" y="3454946"/>
              <a:ext cx="580608" cy="2308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en-US" sz="900" dirty="0"/>
                <a:t>9:00 AM</a:t>
              </a:r>
            </a:p>
          </p:txBody>
        </p:sp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5A674065-76CB-0413-75C2-D57EFEB197E4}"/>
                </a:ext>
              </a:extLst>
            </p:cNvPr>
            <p:cNvSpPr txBox="1"/>
            <p:nvPr/>
          </p:nvSpPr>
          <p:spPr>
            <a:xfrm>
              <a:off x="11754111" y="3632181"/>
              <a:ext cx="580608" cy="2308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en-US" sz="900" dirty="0">
                  <a:solidFill>
                    <a:schemeClr val="bg1">
                      <a:lumMod val="65000"/>
                    </a:schemeClr>
                  </a:solidFill>
                </a:rPr>
                <a:t>9:30 AM</a:t>
              </a:r>
            </a:p>
          </p:txBody>
        </p: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345CD9C2-27C4-62E2-82A2-8EA66FE4107E}"/>
                </a:ext>
              </a:extLst>
            </p:cNvPr>
            <p:cNvSpPr txBox="1"/>
            <p:nvPr/>
          </p:nvSpPr>
          <p:spPr>
            <a:xfrm>
              <a:off x="11696403" y="3809416"/>
              <a:ext cx="638316" cy="2308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en-US" sz="900" dirty="0"/>
                <a:t>10:00 AM</a:t>
              </a:r>
            </a:p>
          </p:txBody>
        </p:sp>
        <p:sp>
          <p:nvSpPr>
            <p:cNvPr id="69" name="TextBox 68">
              <a:extLst>
                <a:ext uri="{FF2B5EF4-FFF2-40B4-BE49-F238E27FC236}">
                  <a16:creationId xmlns:a16="http://schemas.microsoft.com/office/drawing/2014/main" id="{C7FF31F6-C2B0-019A-88AD-D03E606D9499}"/>
                </a:ext>
              </a:extLst>
            </p:cNvPr>
            <p:cNvSpPr txBox="1"/>
            <p:nvPr/>
          </p:nvSpPr>
          <p:spPr>
            <a:xfrm>
              <a:off x="11696403" y="3986651"/>
              <a:ext cx="638316" cy="2308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en-US" sz="900" dirty="0">
                  <a:solidFill>
                    <a:schemeClr val="bg1">
                      <a:lumMod val="65000"/>
                    </a:schemeClr>
                  </a:solidFill>
                </a:rPr>
                <a:t>10:30 AM</a:t>
              </a:r>
            </a:p>
          </p:txBody>
        </p:sp>
        <p:sp>
          <p:nvSpPr>
            <p:cNvPr id="70" name="TextBox 69">
              <a:extLst>
                <a:ext uri="{FF2B5EF4-FFF2-40B4-BE49-F238E27FC236}">
                  <a16:creationId xmlns:a16="http://schemas.microsoft.com/office/drawing/2014/main" id="{0F1578F9-F9CD-964E-3B99-AF2667619CFE}"/>
                </a:ext>
              </a:extLst>
            </p:cNvPr>
            <p:cNvSpPr txBox="1"/>
            <p:nvPr/>
          </p:nvSpPr>
          <p:spPr>
            <a:xfrm>
              <a:off x="11696403" y="4163886"/>
              <a:ext cx="638316" cy="2308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en-US" sz="900" dirty="0"/>
                <a:t>11:00 AM</a:t>
              </a:r>
            </a:p>
          </p:txBody>
        </p:sp>
        <p:sp>
          <p:nvSpPr>
            <p:cNvPr id="71" name="TextBox 70">
              <a:extLst>
                <a:ext uri="{FF2B5EF4-FFF2-40B4-BE49-F238E27FC236}">
                  <a16:creationId xmlns:a16="http://schemas.microsoft.com/office/drawing/2014/main" id="{F826E407-AF05-64E1-5158-6DA3E5BE5BCB}"/>
                </a:ext>
              </a:extLst>
            </p:cNvPr>
            <p:cNvSpPr txBox="1"/>
            <p:nvPr/>
          </p:nvSpPr>
          <p:spPr>
            <a:xfrm>
              <a:off x="11696403" y="4341122"/>
              <a:ext cx="638316" cy="2308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en-US" sz="900" dirty="0">
                  <a:solidFill>
                    <a:schemeClr val="bg1">
                      <a:lumMod val="65000"/>
                    </a:schemeClr>
                  </a:solidFill>
                </a:rPr>
                <a:t>11:30 AM</a:t>
              </a:r>
            </a:p>
          </p:txBody>
        </p:sp>
        <p:sp>
          <p:nvSpPr>
            <p:cNvPr id="72" name="TextBox 71">
              <a:extLst>
                <a:ext uri="{FF2B5EF4-FFF2-40B4-BE49-F238E27FC236}">
                  <a16:creationId xmlns:a16="http://schemas.microsoft.com/office/drawing/2014/main" id="{2CDDB542-FF10-C511-B346-91E32E36A31F}"/>
                </a:ext>
              </a:extLst>
            </p:cNvPr>
            <p:cNvSpPr txBox="1"/>
            <p:nvPr/>
          </p:nvSpPr>
          <p:spPr>
            <a:xfrm>
              <a:off x="11704418" y="4518357"/>
              <a:ext cx="630301" cy="2308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en-US" sz="900" dirty="0"/>
                <a:t>12:00 PM</a:t>
              </a:r>
            </a:p>
          </p:txBody>
        </p:sp>
        <p:sp>
          <p:nvSpPr>
            <p:cNvPr id="73" name="TextBox 72">
              <a:extLst>
                <a:ext uri="{FF2B5EF4-FFF2-40B4-BE49-F238E27FC236}">
                  <a16:creationId xmlns:a16="http://schemas.microsoft.com/office/drawing/2014/main" id="{39528B91-4FBC-221F-D05B-1E2BD9CA3A8D}"/>
                </a:ext>
              </a:extLst>
            </p:cNvPr>
            <p:cNvSpPr txBox="1"/>
            <p:nvPr/>
          </p:nvSpPr>
          <p:spPr>
            <a:xfrm>
              <a:off x="11704418" y="4695592"/>
              <a:ext cx="630301" cy="2308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en-US" sz="900" dirty="0">
                  <a:solidFill>
                    <a:schemeClr val="bg1">
                      <a:lumMod val="65000"/>
                    </a:schemeClr>
                  </a:solidFill>
                </a:rPr>
                <a:t>12:30 PM</a:t>
              </a:r>
            </a:p>
          </p:txBody>
        </p:sp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0FF415B8-88AD-5531-583C-C7FDB3EF76C6}"/>
                </a:ext>
              </a:extLst>
            </p:cNvPr>
            <p:cNvSpPr txBox="1"/>
            <p:nvPr/>
          </p:nvSpPr>
          <p:spPr>
            <a:xfrm>
              <a:off x="11762126" y="4872827"/>
              <a:ext cx="572593" cy="2308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en-US" sz="900" dirty="0"/>
                <a:t>1:00 PM</a:t>
              </a:r>
            </a:p>
          </p:txBody>
        </p:sp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D4C59731-D14F-7273-E575-B066D7155503}"/>
                </a:ext>
              </a:extLst>
            </p:cNvPr>
            <p:cNvSpPr txBox="1"/>
            <p:nvPr/>
          </p:nvSpPr>
          <p:spPr>
            <a:xfrm>
              <a:off x="11762126" y="5050062"/>
              <a:ext cx="572593" cy="2308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en-US" sz="900" dirty="0">
                  <a:solidFill>
                    <a:schemeClr val="bg1">
                      <a:lumMod val="65000"/>
                    </a:schemeClr>
                  </a:solidFill>
                </a:rPr>
                <a:t>1:30 PM</a:t>
              </a:r>
            </a:p>
          </p:txBody>
        </p:sp>
        <p:sp>
          <p:nvSpPr>
            <p:cNvPr id="76" name="TextBox 75">
              <a:extLst>
                <a:ext uri="{FF2B5EF4-FFF2-40B4-BE49-F238E27FC236}">
                  <a16:creationId xmlns:a16="http://schemas.microsoft.com/office/drawing/2014/main" id="{FA9BA4A8-A78D-69BB-D5AE-2418E231ED42}"/>
                </a:ext>
              </a:extLst>
            </p:cNvPr>
            <p:cNvSpPr txBox="1"/>
            <p:nvPr/>
          </p:nvSpPr>
          <p:spPr>
            <a:xfrm>
              <a:off x="11762126" y="5227297"/>
              <a:ext cx="572593" cy="2308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en-US" sz="900" dirty="0"/>
                <a:t>2:00 PM</a:t>
              </a:r>
            </a:p>
          </p:txBody>
        </p:sp>
        <p:sp>
          <p:nvSpPr>
            <p:cNvPr id="77" name="TextBox 76">
              <a:extLst>
                <a:ext uri="{FF2B5EF4-FFF2-40B4-BE49-F238E27FC236}">
                  <a16:creationId xmlns:a16="http://schemas.microsoft.com/office/drawing/2014/main" id="{2B7F5F5F-2D94-0842-8F18-DEBCD2E1974D}"/>
                </a:ext>
              </a:extLst>
            </p:cNvPr>
            <p:cNvSpPr txBox="1"/>
            <p:nvPr/>
          </p:nvSpPr>
          <p:spPr>
            <a:xfrm>
              <a:off x="11762126" y="5404533"/>
              <a:ext cx="572593" cy="2308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en-US" sz="900" dirty="0">
                  <a:solidFill>
                    <a:schemeClr val="bg1">
                      <a:lumMod val="65000"/>
                    </a:schemeClr>
                  </a:solidFill>
                </a:rPr>
                <a:t>2:30 PM</a:t>
              </a:r>
            </a:p>
          </p:txBody>
        </p:sp>
        <p:sp>
          <p:nvSpPr>
            <p:cNvPr id="78" name="TextBox 77">
              <a:extLst>
                <a:ext uri="{FF2B5EF4-FFF2-40B4-BE49-F238E27FC236}">
                  <a16:creationId xmlns:a16="http://schemas.microsoft.com/office/drawing/2014/main" id="{0F13E202-BFD1-8DEE-A132-E0C7594107A8}"/>
                </a:ext>
              </a:extLst>
            </p:cNvPr>
            <p:cNvSpPr txBox="1"/>
            <p:nvPr/>
          </p:nvSpPr>
          <p:spPr>
            <a:xfrm>
              <a:off x="11754111" y="3100475"/>
              <a:ext cx="580608" cy="2308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en-US" sz="900" dirty="0"/>
                <a:t>8:00 AM</a:t>
              </a:r>
            </a:p>
          </p:txBody>
        </p:sp>
        <p:sp>
          <p:nvSpPr>
            <p:cNvPr id="79" name="TextBox 78">
              <a:extLst>
                <a:ext uri="{FF2B5EF4-FFF2-40B4-BE49-F238E27FC236}">
                  <a16:creationId xmlns:a16="http://schemas.microsoft.com/office/drawing/2014/main" id="{55B77667-DCB2-D5B1-D28C-E3B2E3706284}"/>
                </a:ext>
              </a:extLst>
            </p:cNvPr>
            <p:cNvSpPr txBox="1"/>
            <p:nvPr/>
          </p:nvSpPr>
          <p:spPr>
            <a:xfrm>
              <a:off x="11754111" y="3277711"/>
              <a:ext cx="580608" cy="2308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en-US" sz="900" dirty="0">
                  <a:solidFill>
                    <a:schemeClr val="bg1">
                      <a:lumMod val="65000"/>
                    </a:schemeClr>
                  </a:solidFill>
                </a:rPr>
                <a:t>8:30 AM</a:t>
              </a:r>
            </a:p>
          </p:txBody>
        </p:sp>
        <p:sp>
          <p:nvSpPr>
            <p:cNvPr id="80" name="TextBox 79">
              <a:extLst>
                <a:ext uri="{FF2B5EF4-FFF2-40B4-BE49-F238E27FC236}">
                  <a16:creationId xmlns:a16="http://schemas.microsoft.com/office/drawing/2014/main" id="{8F7D2DC2-89A3-8717-6A32-B23C8D9BE93B}"/>
                </a:ext>
              </a:extLst>
            </p:cNvPr>
            <p:cNvSpPr txBox="1"/>
            <p:nvPr/>
          </p:nvSpPr>
          <p:spPr>
            <a:xfrm>
              <a:off x="11754111" y="2746005"/>
              <a:ext cx="580608" cy="2308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en-US" sz="900" dirty="0"/>
                <a:t>7:00 AM</a:t>
              </a:r>
            </a:p>
          </p:txBody>
        </p:sp>
        <p:sp>
          <p:nvSpPr>
            <p:cNvPr id="81" name="TextBox 80">
              <a:extLst>
                <a:ext uri="{FF2B5EF4-FFF2-40B4-BE49-F238E27FC236}">
                  <a16:creationId xmlns:a16="http://schemas.microsoft.com/office/drawing/2014/main" id="{FAD20201-C9A6-300B-8CF0-79ACE9161558}"/>
                </a:ext>
              </a:extLst>
            </p:cNvPr>
            <p:cNvSpPr txBox="1"/>
            <p:nvPr/>
          </p:nvSpPr>
          <p:spPr>
            <a:xfrm>
              <a:off x="11754111" y="2923240"/>
              <a:ext cx="580608" cy="2308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en-US" sz="900" dirty="0">
                  <a:solidFill>
                    <a:schemeClr val="bg1">
                      <a:lumMod val="65000"/>
                    </a:schemeClr>
                  </a:solidFill>
                </a:rPr>
                <a:t>7:30 AM</a:t>
              </a:r>
            </a:p>
          </p:txBody>
        </p:sp>
        <p:sp>
          <p:nvSpPr>
            <p:cNvPr id="82" name="TextBox 81">
              <a:extLst>
                <a:ext uri="{FF2B5EF4-FFF2-40B4-BE49-F238E27FC236}">
                  <a16:creationId xmlns:a16="http://schemas.microsoft.com/office/drawing/2014/main" id="{19A86FA2-BFA1-1709-3C7E-A1948EA67B0D}"/>
                </a:ext>
              </a:extLst>
            </p:cNvPr>
            <p:cNvSpPr txBox="1"/>
            <p:nvPr/>
          </p:nvSpPr>
          <p:spPr>
            <a:xfrm>
              <a:off x="11762126" y="5581768"/>
              <a:ext cx="572593" cy="2308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en-US" sz="900" dirty="0"/>
                <a:t>3:00 PM</a:t>
              </a:r>
            </a:p>
          </p:txBody>
        </p:sp>
        <p:sp>
          <p:nvSpPr>
            <p:cNvPr id="83" name="TextBox 82">
              <a:extLst>
                <a:ext uri="{FF2B5EF4-FFF2-40B4-BE49-F238E27FC236}">
                  <a16:creationId xmlns:a16="http://schemas.microsoft.com/office/drawing/2014/main" id="{A1D80102-CD8F-CBE2-B079-0CF082BA6848}"/>
                </a:ext>
              </a:extLst>
            </p:cNvPr>
            <p:cNvSpPr txBox="1"/>
            <p:nvPr/>
          </p:nvSpPr>
          <p:spPr>
            <a:xfrm>
              <a:off x="11762126" y="5758999"/>
              <a:ext cx="572593" cy="2308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en-US" sz="900" dirty="0">
                  <a:solidFill>
                    <a:schemeClr val="bg1">
                      <a:lumMod val="65000"/>
                    </a:schemeClr>
                  </a:solidFill>
                </a:rPr>
                <a:t>3:30 PM</a:t>
              </a:r>
            </a:p>
          </p:txBody>
        </p:sp>
        <p:sp>
          <p:nvSpPr>
            <p:cNvPr id="84" name="TextBox 83">
              <a:extLst>
                <a:ext uri="{FF2B5EF4-FFF2-40B4-BE49-F238E27FC236}">
                  <a16:creationId xmlns:a16="http://schemas.microsoft.com/office/drawing/2014/main" id="{5033FE62-DBD0-FCB9-EBCE-22B4C2D876EE}"/>
                </a:ext>
              </a:extLst>
            </p:cNvPr>
            <p:cNvSpPr txBox="1"/>
            <p:nvPr/>
          </p:nvSpPr>
          <p:spPr>
            <a:xfrm>
              <a:off x="11762126" y="5934002"/>
              <a:ext cx="572593" cy="2308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en-US" sz="900" dirty="0"/>
                <a:t>4:00 PM</a:t>
              </a:r>
            </a:p>
          </p:txBody>
        </p:sp>
        <p:sp>
          <p:nvSpPr>
            <p:cNvPr id="85" name="TextBox 84">
              <a:extLst>
                <a:ext uri="{FF2B5EF4-FFF2-40B4-BE49-F238E27FC236}">
                  <a16:creationId xmlns:a16="http://schemas.microsoft.com/office/drawing/2014/main" id="{91CF16DF-25DC-E738-BE71-C365873F432A}"/>
                </a:ext>
              </a:extLst>
            </p:cNvPr>
            <p:cNvSpPr txBox="1"/>
            <p:nvPr/>
          </p:nvSpPr>
          <p:spPr>
            <a:xfrm>
              <a:off x="11762126" y="6111233"/>
              <a:ext cx="572593" cy="2308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en-US" sz="900" dirty="0">
                  <a:solidFill>
                    <a:schemeClr val="bg1">
                      <a:lumMod val="65000"/>
                    </a:schemeClr>
                  </a:solidFill>
                </a:rPr>
                <a:t>4:30 PM</a:t>
              </a:r>
            </a:p>
          </p:txBody>
        </p:sp>
        <p:sp>
          <p:nvSpPr>
            <p:cNvPr id="86" name="TextBox 85">
              <a:extLst>
                <a:ext uri="{FF2B5EF4-FFF2-40B4-BE49-F238E27FC236}">
                  <a16:creationId xmlns:a16="http://schemas.microsoft.com/office/drawing/2014/main" id="{A3AB4FB8-419E-EB4F-D597-595BFC536522}"/>
                </a:ext>
              </a:extLst>
            </p:cNvPr>
            <p:cNvSpPr txBox="1"/>
            <p:nvPr/>
          </p:nvSpPr>
          <p:spPr>
            <a:xfrm>
              <a:off x="11762126" y="6285245"/>
              <a:ext cx="572593" cy="2308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en-US" sz="900" dirty="0"/>
                <a:t>5:00 PM</a:t>
              </a:r>
            </a:p>
          </p:txBody>
        </p:sp>
        <p:sp>
          <p:nvSpPr>
            <p:cNvPr id="87" name="TextBox 86">
              <a:extLst>
                <a:ext uri="{FF2B5EF4-FFF2-40B4-BE49-F238E27FC236}">
                  <a16:creationId xmlns:a16="http://schemas.microsoft.com/office/drawing/2014/main" id="{50702CAE-6E44-D4FE-A351-7043E17CC2D2}"/>
                </a:ext>
              </a:extLst>
            </p:cNvPr>
            <p:cNvSpPr txBox="1"/>
            <p:nvPr/>
          </p:nvSpPr>
          <p:spPr>
            <a:xfrm>
              <a:off x="11762126" y="6462476"/>
              <a:ext cx="572593" cy="2308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en-US" sz="900" dirty="0">
                  <a:solidFill>
                    <a:schemeClr val="bg1">
                      <a:lumMod val="65000"/>
                    </a:schemeClr>
                  </a:solidFill>
                </a:rPr>
                <a:t>5:30 PM</a:t>
              </a:r>
            </a:p>
          </p:txBody>
        </p:sp>
        <p:sp>
          <p:nvSpPr>
            <p:cNvPr id="88" name="TextBox 87">
              <a:extLst>
                <a:ext uri="{FF2B5EF4-FFF2-40B4-BE49-F238E27FC236}">
                  <a16:creationId xmlns:a16="http://schemas.microsoft.com/office/drawing/2014/main" id="{FF2EF8AF-179A-E6BA-90B2-0B1189ECA3CC}"/>
                </a:ext>
              </a:extLst>
            </p:cNvPr>
            <p:cNvSpPr txBox="1"/>
            <p:nvPr/>
          </p:nvSpPr>
          <p:spPr>
            <a:xfrm>
              <a:off x="11762126" y="6634013"/>
              <a:ext cx="572593" cy="2308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en-US" sz="900" dirty="0"/>
                <a:t>6:00 PM</a:t>
              </a:r>
            </a:p>
          </p:txBody>
        </p:sp>
        <p:sp>
          <p:nvSpPr>
            <p:cNvPr id="89" name="TextBox 88">
              <a:extLst>
                <a:ext uri="{FF2B5EF4-FFF2-40B4-BE49-F238E27FC236}">
                  <a16:creationId xmlns:a16="http://schemas.microsoft.com/office/drawing/2014/main" id="{E43B5EDB-EE3B-83C9-E725-3123C5C09833}"/>
                </a:ext>
              </a:extLst>
            </p:cNvPr>
            <p:cNvSpPr txBox="1"/>
            <p:nvPr/>
          </p:nvSpPr>
          <p:spPr>
            <a:xfrm>
              <a:off x="11762126" y="6811244"/>
              <a:ext cx="572593" cy="230832"/>
            </a:xfrm>
            <a:prstGeom prst="rect">
              <a:avLst/>
            </a:prstGeom>
            <a:noFill/>
          </p:spPr>
          <p:txBody>
            <a:bodyPr wrap="none" rtlCol="0" anchor="ctr">
              <a:spAutoFit/>
            </a:bodyPr>
            <a:lstStyle/>
            <a:p>
              <a:r>
                <a:rPr lang="en-US" sz="900" dirty="0">
                  <a:solidFill>
                    <a:schemeClr val="bg1">
                      <a:lumMod val="65000"/>
                    </a:schemeClr>
                  </a:solidFill>
                </a:rPr>
                <a:t>6:30 PM</a:t>
              </a:r>
            </a:p>
          </p:txBody>
        </p:sp>
      </p:grpSp>
      <p:grpSp>
        <p:nvGrpSpPr>
          <p:cNvPr id="2" name="Group 1">
            <a:extLst>
              <a:ext uri="{FF2B5EF4-FFF2-40B4-BE49-F238E27FC236}">
                <a16:creationId xmlns:a16="http://schemas.microsoft.com/office/drawing/2014/main" id="{712856D9-BF56-2178-A74B-E371FFA44FED}"/>
              </a:ext>
            </a:extLst>
          </p:cNvPr>
          <p:cNvGrpSpPr/>
          <p:nvPr/>
        </p:nvGrpSpPr>
        <p:grpSpPr>
          <a:xfrm>
            <a:off x="1716024" y="1697181"/>
            <a:ext cx="8759952" cy="4398817"/>
            <a:chOff x="1716024" y="1697181"/>
            <a:chExt cx="8759952" cy="4398817"/>
          </a:xfrm>
        </p:grpSpPr>
        <p:cxnSp>
          <p:nvCxnSpPr>
            <p:cNvPr id="48" name="Straight Connector 47">
              <a:extLst>
                <a:ext uri="{FF2B5EF4-FFF2-40B4-BE49-F238E27FC236}">
                  <a16:creationId xmlns:a16="http://schemas.microsoft.com/office/drawing/2014/main" id="{317A00F6-A635-5C92-73CB-DDF98F0CD042}"/>
                </a:ext>
              </a:extLst>
            </p:cNvPr>
            <p:cNvCxnSpPr>
              <a:cxnSpLocks/>
            </p:cNvCxnSpPr>
            <p:nvPr/>
          </p:nvCxnSpPr>
          <p:spPr>
            <a:xfrm>
              <a:off x="1718379" y="2129824"/>
              <a:ext cx="8687644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9" name="Straight Connector 48">
              <a:extLst>
                <a:ext uri="{FF2B5EF4-FFF2-40B4-BE49-F238E27FC236}">
                  <a16:creationId xmlns:a16="http://schemas.microsoft.com/office/drawing/2014/main" id="{0980B204-0679-5E48-E57E-BCADAC8C1EFE}"/>
                </a:ext>
              </a:extLst>
            </p:cNvPr>
            <p:cNvCxnSpPr>
              <a:cxnSpLocks/>
            </p:cNvCxnSpPr>
            <p:nvPr/>
          </p:nvCxnSpPr>
          <p:spPr>
            <a:xfrm>
              <a:off x="1718379" y="2484294"/>
              <a:ext cx="8687644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0" name="Straight Connector 49">
              <a:extLst>
                <a:ext uri="{FF2B5EF4-FFF2-40B4-BE49-F238E27FC236}">
                  <a16:creationId xmlns:a16="http://schemas.microsoft.com/office/drawing/2014/main" id="{C16CE0C1-6213-6BE5-81E1-DAF72136216B}"/>
                </a:ext>
              </a:extLst>
            </p:cNvPr>
            <p:cNvCxnSpPr>
              <a:cxnSpLocks/>
            </p:cNvCxnSpPr>
            <p:nvPr/>
          </p:nvCxnSpPr>
          <p:spPr>
            <a:xfrm>
              <a:off x="1718379" y="2838764"/>
              <a:ext cx="8687644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1" name="Straight Connector 50">
              <a:extLst>
                <a:ext uri="{FF2B5EF4-FFF2-40B4-BE49-F238E27FC236}">
                  <a16:creationId xmlns:a16="http://schemas.microsoft.com/office/drawing/2014/main" id="{B0AB8E76-490E-C60B-8F41-D67EA231D48D}"/>
                </a:ext>
              </a:extLst>
            </p:cNvPr>
            <p:cNvCxnSpPr>
              <a:cxnSpLocks/>
            </p:cNvCxnSpPr>
            <p:nvPr/>
          </p:nvCxnSpPr>
          <p:spPr>
            <a:xfrm>
              <a:off x="1718379" y="3193234"/>
              <a:ext cx="8687644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2" name="Straight Connector 51">
              <a:extLst>
                <a:ext uri="{FF2B5EF4-FFF2-40B4-BE49-F238E27FC236}">
                  <a16:creationId xmlns:a16="http://schemas.microsoft.com/office/drawing/2014/main" id="{AC959023-20B6-4FA2-2772-1D0FF0209950}"/>
                </a:ext>
              </a:extLst>
            </p:cNvPr>
            <p:cNvCxnSpPr>
              <a:cxnSpLocks/>
            </p:cNvCxnSpPr>
            <p:nvPr/>
          </p:nvCxnSpPr>
          <p:spPr>
            <a:xfrm>
              <a:off x="1718379" y="3547705"/>
              <a:ext cx="8687644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3" name="Straight Connector 52">
              <a:extLst>
                <a:ext uri="{FF2B5EF4-FFF2-40B4-BE49-F238E27FC236}">
                  <a16:creationId xmlns:a16="http://schemas.microsoft.com/office/drawing/2014/main" id="{766F9F4B-03F9-3370-7944-D994830CA243}"/>
                </a:ext>
              </a:extLst>
            </p:cNvPr>
            <p:cNvCxnSpPr>
              <a:cxnSpLocks/>
            </p:cNvCxnSpPr>
            <p:nvPr/>
          </p:nvCxnSpPr>
          <p:spPr>
            <a:xfrm>
              <a:off x="1718379" y="3902175"/>
              <a:ext cx="8687644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4" name="Straight Connector 53">
              <a:extLst>
                <a:ext uri="{FF2B5EF4-FFF2-40B4-BE49-F238E27FC236}">
                  <a16:creationId xmlns:a16="http://schemas.microsoft.com/office/drawing/2014/main" id="{9064041B-12A7-8B32-0CFD-39CD48DC6D34}"/>
                </a:ext>
              </a:extLst>
            </p:cNvPr>
            <p:cNvCxnSpPr>
              <a:cxnSpLocks/>
            </p:cNvCxnSpPr>
            <p:nvPr/>
          </p:nvCxnSpPr>
          <p:spPr>
            <a:xfrm>
              <a:off x="1718379" y="4256645"/>
              <a:ext cx="8687644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8" name="Straight Connector 57">
              <a:extLst>
                <a:ext uri="{FF2B5EF4-FFF2-40B4-BE49-F238E27FC236}">
                  <a16:creationId xmlns:a16="http://schemas.microsoft.com/office/drawing/2014/main" id="{672E9B38-DD87-B3A0-1D8E-1942418184E3}"/>
                </a:ext>
              </a:extLst>
            </p:cNvPr>
            <p:cNvCxnSpPr>
              <a:cxnSpLocks/>
            </p:cNvCxnSpPr>
            <p:nvPr/>
          </p:nvCxnSpPr>
          <p:spPr>
            <a:xfrm>
              <a:off x="1718378" y="2313756"/>
              <a:ext cx="8687644" cy="0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9" name="Straight Connector 58">
              <a:extLst>
                <a:ext uri="{FF2B5EF4-FFF2-40B4-BE49-F238E27FC236}">
                  <a16:creationId xmlns:a16="http://schemas.microsoft.com/office/drawing/2014/main" id="{F4B71B38-8D98-3578-9BF1-96F0763D8684}"/>
                </a:ext>
              </a:extLst>
            </p:cNvPr>
            <p:cNvCxnSpPr>
              <a:cxnSpLocks/>
            </p:cNvCxnSpPr>
            <p:nvPr/>
          </p:nvCxnSpPr>
          <p:spPr>
            <a:xfrm>
              <a:off x="1718378" y="2668226"/>
              <a:ext cx="8687644" cy="0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0" name="Straight Connector 59">
              <a:extLst>
                <a:ext uri="{FF2B5EF4-FFF2-40B4-BE49-F238E27FC236}">
                  <a16:creationId xmlns:a16="http://schemas.microsoft.com/office/drawing/2014/main" id="{F5F3CB13-E19A-EE90-58A5-7BF19AD330E3}"/>
                </a:ext>
              </a:extLst>
            </p:cNvPr>
            <p:cNvCxnSpPr>
              <a:cxnSpLocks/>
            </p:cNvCxnSpPr>
            <p:nvPr/>
          </p:nvCxnSpPr>
          <p:spPr>
            <a:xfrm>
              <a:off x="1718378" y="3022697"/>
              <a:ext cx="8687644" cy="0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1" name="Straight Connector 60">
              <a:extLst>
                <a:ext uri="{FF2B5EF4-FFF2-40B4-BE49-F238E27FC236}">
                  <a16:creationId xmlns:a16="http://schemas.microsoft.com/office/drawing/2014/main" id="{A9BE2574-C54A-1EDE-B6F9-F9DF3BC4EC04}"/>
                </a:ext>
              </a:extLst>
            </p:cNvPr>
            <p:cNvCxnSpPr>
              <a:cxnSpLocks/>
            </p:cNvCxnSpPr>
            <p:nvPr/>
          </p:nvCxnSpPr>
          <p:spPr>
            <a:xfrm>
              <a:off x="1718378" y="3377167"/>
              <a:ext cx="8687644" cy="0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2" name="Straight Connector 61">
              <a:extLst>
                <a:ext uri="{FF2B5EF4-FFF2-40B4-BE49-F238E27FC236}">
                  <a16:creationId xmlns:a16="http://schemas.microsoft.com/office/drawing/2014/main" id="{88F02DEB-6FA5-315C-2598-D318A7827747}"/>
                </a:ext>
              </a:extLst>
            </p:cNvPr>
            <p:cNvCxnSpPr>
              <a:cxnSpLocks/>
            </p:cNvCxnSpPr>
            <p:nvPr/>
          </p:nvCxnSpPr>
          <p:spPr>
            <a:xfrm>
              <a:off x="1718378" y="3731637"/>
              <a:ext cx="8687644" cy="0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3" name="Straight Connector 62">
              <a:extLst>
                <a:ext uri="{FF2B5EF4-FFF2-40B4-BE49-F238E27FC236}">
                  <a16:creationId xmlns:a16="http://schemas.microsoft.com/office/drawing/2014/main" id="{3B2E41C5-B451-7CD9-13F3-42E7A756BD04}"/>
                </a:ext>
              </a:extLst>
            </p:cNvPr>
            <p:cNvCxnSpPr>
              <a:cxnSpLocks/>
            </p:cNvCxnSpPr>
            <p:nvPr/>
          </p:nvCxnSpPr>
          <p:spPr>
            <a:xfrm>
              <a:off x="1718378" y="4086107"/>
              <a:ext cx="8687644" cy="0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4" name="Straight Connector 63">
              <a:extLst>
                <a:ext uri="{FF2B5EF4-FFF2-40B4-BE49-F238E27FC236}">
                  <a16:creationId xmlns:a16="http://schemas.microsoft.com/office/drawing/2014/main" id="{47814058-A747-ED85-5FF8-F8D9E2C953F4}"/>
                </a:ext>
              </a:extLst>
            </p:cNvPr>
            <p:cNvCxnSpPr>
              <a:cxnSpLocks/>
            </p:cNvCxnSpPr>
            <p:nvPr/>
          </p:nvCxnSpPr>
          <p:spPr>
            <a:xfrm>
              <a:off x="1718378" y="4440577"/>
              <a:ext cx="8687644" cy="0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55" name="Straight Connector 54">
              <a:extLst>
                <a:ext uri="{FF2B5EF4-FFF2-40B4-BE49-F238E27FC236}">
                  <a16:creationId xmlns:a16="http://schemas.microsoft.com/office/drawing/2014/main" id="{537688F4-4303-6F85-CFE8-AAF7A3A3770C}"/>
                </a:ext>
              </a:extLst>
            </p:cNvPr>
            <p:cNvCxnSpPr>
              <a:cxnSpLocks/>
            </p:cNvCxnSpPr>
            <p:nvPr/>
          </p:nvCxnSpPr>
          <p:spPr>
            <a:xfrm>
              <a:off x="1718379" y="4611117"/>
              <a:ext cx="8687644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5" name="Straight Connector 64">
              <a:extLst>
                <a:ext uri="{FF2B5EF4-FFF2-40B4-BE49-F238E27FC236}">
                  <a16:creationId xmlns:a16="http://schemas.microsoft.com/office/drawing/2014/main" id="{C2D0F029-E7A4-249B-45C6-6F3CEFBBD299}"/>
                </a:ext>
              </a:extLst>
            </p:cNvPr>
            <p:cNvCxnSpPr>
              <a:cxnSpLocks/>
            </p:cNvCxnSpPr>
            <p:nvPr/>
          </p:nvCxnSpPr>
          <p:spPr>
            <a:xfrm>
              <a:off x="1718378" y="4795049"/>
              <a:ext cx="8687644" cy="0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5" name="Straight Connector 24">
              <a:extLst>
                <a:ext uri="{FF2B5EF4-FFF2-40B4-BE49-F238E27FC236}">
                  <a16:creationId xmlns:a16="http://schemas.microsoft.com/office/drawing/2014/main" id="{5D9F06E6-49F8-81A5-DEA8-E590952631C3}"/>
                </a:ext>
              </a:extLst>
            </p:cNvPr>
            <p:cNvCxnSpPr>
              <a:cxnSpLocks/>
            </p:cNvCxnSpPr>
            <p:nvPr/>
          </p:nvCxnSpPr>
          <p:spPr>
            <a:xfrm>
              <a:off x="1785979" y="4963351"/>
              <a:ext cx="8687644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8" name="Straight Connector 27">
              <a:extLst>
                <a:ext uri="{FF2B5EF4-FFF2-40B4-BE49-F238E27FC236}">
                  <a16:creationId xmlns:a16="http://schemas.microsoft.com/office/drawing/2014/main" id="{C50CB109-DAFE-ADC3-A90A-6CB1E257FBBD}"/>
                </a:ext>
              </a:extLst>
            </p:cNvPr>
            <p:cNvCxnSpPr>
              <a:cxnSpLocks/>
            </p:cNvCxnSpPr>
            <p:nvPr/>
          </p:nvCxnSpPr>
          <p:spPr>
            <a:xfrm>
              <a:off x="1785979" y="5147284"/>
              <a:ext cx="8687644" cy="0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0" name="Straight Connector 39">
              <a:extLst>
                <a:ext uri="{FF2B5EF4-FFF2-40B4-BE49-F238E27FC236}">
                  <a16:creationId xmlns:a16="http://schemas.microsoft.com/office/drawing/2014/main" id="{60BE9138-C35F-9C02-1FEC-22EDCF3A45CF}"/>
                </a:ext>
              </a:extLst>
            </p:cNvPr>
            <p:cNvCxnSpPr>
              <a:cxnSpLocks/>
            </p:cNvCxnSpPr>
            <p:nvPr/>
          </p:nvCxnSpPr>
          <p:spPr>
            <a:xfrm>
              <a:off x="1785979" y="5314594"/>
              <a:ext cx="8687644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3" name="Straight Connector 42">
              <a:extLst>
                <a:ext uri="{FF2B5EF4-FFF2-40B4-BE49-F238E27FC236}">
                  <a16:creationId xmlns:a16="http://schemas.microsoft.com/office/drawing/2014/main" id="{0020F1D2-E8F8-E476-0418-66FAB5D58B3C}"/>
                </a:ext>
              </a:extLst>
            </p:cNvPr>
            <p:cNvCxnSpPr>
              <a:cxnSpLocks/>
            </p:cNvCxnSpPr>
            <p:nvPr/>
          </p:nvCxnSpPr>
          <p:spPr>
            <a:xfrm>
              <a:off x="1785979" y="5498526"/>
              <a:ext cx="8687644" cy="0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7" name="Straight Connector 66">
              <a:extLst>
                <a:ext uri="{FF2B5EF4-FFF2-40B4-BE49-F238E27FC236}">
                  <a16:creationId xmlns:a16="http://schemas.microsoft.com/office/drawing/2014/main" id="{A776079B-CE90-8649-5DCA-30B0BB31F115}"/>
                </a:ext>
              </a:extLst>
            </p:cNvPr>
            <p:cNvCxnSpPr>
              <a:cxnSpLocks/>
            </p:cNvCxnSpPr>
            <p:nvPr/>
          </p:nvCxnSpPr>
          <p:spPr>
            <a:xfrm>
              <a:off x="1785979" y="5663362"/>
              <a:ext cx="8687644" cy="0"/>
            </a:xfrm>
            <a:prstGeom prst="line">
              <a:avLst/>
            </a:prstGeom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68" name="Straight Connector 67">
              <a:extLst>
                <a:ext uri="{FF2B5EF4-FFF2-40B4-BE49-F238E27FC236}">
                  <a16:creationId xmlns:a16="http://schemas.microsoft.com/office/drawing/2014/main" id="{7A3575C7-438A-4CCE-0738-CDB802E1225A}"/>
                </a:ext>
              </a:extLst>
            </p:cNvPr>
            <p:cNvCxnSpPr>
              <a:cxnSpLocks/>
            </p:cNvCxnSpPr>
            <p:nvPr/>
          </p:nvCxnSpPr>
          <p:spPr>
            <a:xfrm>
              <a:off x="1785979" y="5847295"/>
              <a:ext cx="8687644" cy="0"/>
            </a:xfrm>
            <a:prstGeom prst="line">
              <a:avLst/>
            </a:prstGeom>
            <a:ln>
              <a:solidFill>
                <a:schemeClr val="accent1">
                  <a:lumMod val="60000"/>
                  <a:lumOff val="40000"/>
                </a:schemeClr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sp>
          <p:nvSpPr>
            <p:cNvPr id="92" name="Rectangle 91">
              <a:extLst>
                <a:ext uri="{FF2B5EF4-FFF2-40B4-BE49-F238E27FC236}">
                  <a16:creationId xmlns:a16="http://schemas.microsoft.com/office/drawing/2014/main" id="{B4A3CF21-D1FD-2FF4-8007-46D0BE8A04A3}"/>
                </a:ext>
              </a:extLst>
            </p:cNvPr>
            <p:cNvSpPr/>
            <p:nvPr/>
          </p:nvSpPr>
          <p:spPr>
            <a:xfrm>
              <a:off x="1716024" y="1697181"/>
              <a:ext cx="1751990" cy="4398817"/>
            </a:xfrm>
            <a:prstGeom prst="rect">
              <a:avLst/>
            </a:prstGeom>
            <a:solidFill>
              <a:schemeClr val="bg1">
                <a:lumMod val="85000"/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4" name="Rectangle 93">
              <a:extLst>
                <a:ext uri="{FF2B5EF4-FFF2-40B4-BE49-F238E27FC236}">
                  <a16:creationId xmlns:a16="http://schemas.microsoft.com/office/drawing/2014/main" id="{326BA055-949E-3435-347E-D4940059399D}"/>
                </a:ext>
              </a:extLst>
            </p:cNvPr>
            <p:cNvSpPr/>
            <p:nvPr/>
          </p:nvSpPr>
          <p:spPr>
            <a:xfrm>
              <a:off x="5220004" y="1697181"/>
              <a:ext cx="1751990" cy="4398817"/>
            </a:xfrm>
            <a:prstGeom prst="rect">
              <a:avLst/>
            </a:prstGeom>
            <a:solidFill>
              <a:schemeClr val="bg1">
                <a:lumMod val="85000"/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96" name="Rectangle 95">
              <a:extLst>
                <a:ext uri="{FF2B5EF4-FFF2-40B4-BE49-F238E27FC236}">
                  <a16:creationId xmlns:a16="http://schemas.microsoft.com/office/drawing/2014/main" id="{92F2867E-4E01-AFAE-2A7D-47EF3F3644B6}"/>
                </a:ext>
              </a:extLst>
            </p:cNvPr>
            <p:cNvSpPr/>
            <p:nvPr/>
          </p:nvSpPr>
          <p:spPr>
            <a:xfrm>
              <a:off x="8723986" y="1697181"/>
              <a:ext cx="1751990" cy="4398817"/>
            </a:xfrm>
            <a:prstGeom prst="rect">
              <a:avLst/>
            </a:prstGeom>
            <a:solidFill>
              <a:schemeClr val="bg1">
                <a:lumMod val="85000"/>
                <a:alpha val="1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10" name="Title 109">
            <a:extLst>
              <a:ext uri="{FF2B5EF4-FFF2-40B4-BE49-F238E27FC236}">
                <a16:creationId xmlns:a16="http://schemas.microsoft.com/office/drawing/2014/main" id="{41A704CF-AF2C-8B8F-A6B3-E4B7AD10F37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Weekly Academic Schedule – Slide Template</a:t>
            </a:r>
          </a:p>
        </p:txBody>
      </p:sp>
    </p:spTree>
    <p:extLst>
      <p:ext uri="{BB962C8B-B14F-4D97-AF65-F5344CB8AC3E}">
        <p14:creationId xmlns:p14="http://schemas.microsoft.com/office/powerpoint/2010/main" val="431338138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extBox 14">
            <a:extLst>
              <a:ext uri="{FF2B5EF4-FFF2-40B4-BE49-F238E27FC236}">
                <a16:creationId xmlns:a16="http://schemas.microsoft.com/office/drawing/2014/main" id="{BA46F724-D3C0-8C2C-8F9E-DABDEC9945EC}"/>
              </a:ext>
            </a:extLst>
          </p:cNvPr>
          <p:cNvSpPr txBox="1"/>
          <p:nvPr/>
        </p:nvSpPr>
        <p:spPr>
          <a:xfrm>
            <a:off x="667330" y="5930556"/>
            <a:ext cx="3987117" cy="338554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4572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Visit our </a:t>
            </a:r>
            <a:r>
              <a:rPr kumimoji="0" lang="en-CA" sz="1600" b="1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FAQ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</a:rPr>
              <a:t> : </a:t>
            </a:r>
            <a:r>
              <a:rPr kumimoji="0" lang="en-CA" sz="1600" b="0" i="0" u="none" strike="noStrike" kern="1200" cap="none" spc="0" normalizeH="0" baseline="0" noProof="0" dirty="0">
                <a:ln>
                  <a:noFill/>
                </a:ln>
                <a:solidFill>
                  <a:srgbClr val="FFFFFF">
                    <a:alpha val="41000"/>
                  </a:srgbClr>
                </a:solidFill>
                <a:effectLst/>
                <a:uLnTx/>
                <a:uFillTx/>
                <a:latin typeface="Calibri Light" panose="020F0302020204030204"/>
                <a:ea typeface="+mn-ea"/>
                <a:cs typeface="+mn-cs"/>
                <a:hlinkClick r:id="rId3"/>
              </a:rPr>
              <a:t>www.presentationgo.com/faq/</a:t>
            </a:r>
            <a:endParaRPr kumimoji="0" lang="en-US" sz="1600" b="0" i="0" u="none" strike="noStrike" kern="1200" cap="none" spc="0" normalizeH="0" baseline="0" noProof="0" dirty="0">
              <a:ln>
                <a:noFill/>
              </a:ln>
              <a:solidFill>
                <a:srgbClr val="FFFFFF">
                  <a:alpha val="41000"/>
                </a:srgbClr>
              </a:solidFill>
              <a:effectLst/>
              <a:uLnTx/>
              <a:uFillTx/>
              <a:latin typeface="Calibri Light" panose="020F03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8323247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Designed by PresentationGO">
  <a:themeElements>
    <a:clrScheme name="PresentationGo">
      <a:dk1>
        <a:srgbClr val="000000"/>
      </a:dk1>
      <a:lt1>
        <a:srgbClr val="FFFFFF"/>
      </a:lt1>
      <a:dk2>
        <a:srgbClr val="001F33"/>
      </a:dk2>
      <a:lt2>
        <a:srgbClr val="F2F2F2"/>
      </a:lt2>
      <a:accent1>
        <a:srgbClr val="F15F47"/>
      </a:accent1>
      <a:accent2>
        <a:srgbClr val="FBA91E"/>
      </a:accent2>
      <a:accent3>
        <a:srgbClr val="FEDA2F"/>
      </a:accent3>
      <a:accent4>
        <a:srgbClr val="6EA56C"/>
      </a:accent4>
      <a:accent5>
        <a:srgbClr val="3AC6E1"/>
      </a:accent5>
      <a:accent6>
        <a:srgbClr val="244470"/>
      </a:accent6>
      <a:hlink>
        <a:srgbClr val="008B58"/>
      </a:hlink>
      <a:folHlink>
        <a:srgbClr val="008B58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0345_T_PGO_Hibiscus-Muse-Faces.pptx" id="{FD44498F-482F-4F9E-81B1-5997801C5709}" vid="{D77A0240-FC3B-48C6-9788-DF5B8B2B41D3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9488</TotalTime>
  <Words>411</Words>
  <Application>Microsoft Office PowerPoint</Application>
  <PresentationFormat>Widescreen</PresentationFormat>
  <Paragraphs>165</Paragraphs>
  <Slides>3</Slides>
  <Notes>3</Notes>
  <HiddenSlides>0</HiddenSlides>
  <MMClips>0</MMClips>
  <ScaleCrop>false</ScaleCrop>
  <HeadingPairs>
    <vt:vector size="6" baseType="variant">
      <vt:variant>
        <vt:lpstr>Fonts Used</vt:lpstr>
      </vt:variant>
      <vt:variant>
        <vt:i4>4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3</vt:i4>
      </vt:variant>
    </vt:vector>
  </HeadingPairs>
  <TitlesOfParts>
    <vt:vector size="10" baseType="lpstr">
      <vt:lpstr>Arial</vt:lpstr>
      <vt:lpstr>Calibri</vt:lpstr>
      <vt:lpstr>Calibri Light</vt:lpstr>
      <vt:lpstr>Helvetica</vt:lpstr>
      <vt:lpstr>Template PresentationGO</vt:lpstr>
      <vt:lpstr>Template PresentationGO Dark</vt:lpstr>
      <vt:lpstr>Designed by PresentationGO</vt:lpstr>
      <vt:lpstr>Weekly Academic Schedule – Slide Template</vt:lpstr>
      <vt:lpstr>Weekly Academic Schedule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Weekly Academic Schedule</dc:title>
  <dc:creator>PresentationGO.com</dc:creator>
  <dc:description>© Copyright PresentationGO.com - Do not distribute or sale without written permission.</dc:description>
  <cp:lastModifiedBy>Christophe Barroche</cp:lastModifiedBy>
  <cp:revision>47</cp:revision>
  <dcterms:created xsi:type="dcterms:W3CDTF">2014-11-26T05:14:11Z</dcterms:created>
  <dcterms:modified xsi:type="dcterms:W3CDTF">2025-08-13T16:22:25Z</dcterms:modified>
  <cp:category>Timelines &amp; Planning</cp:category>
</cp:coreProperties>
</file>