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8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82206-16E4-F2CC-C2B0-8354AB633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A8809-9E24-CB2F-2464-435F33DCD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F450D-533B-076B-E94A-6113BE629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A909B-E216-1600-EA45-E7F851934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34116-F818-7164-C85B-4536DBC76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A3DAB-BD28-F94F-D015-C1310E0E3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58E75-40EE-D5E2-D9EF-043C9D1B9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5C6F-83C6-4C89-8C9E-C3F49CFAF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06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AE1B-E9D3-9039-7A76-3CC2F4DB4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F904-9756-AC98-AC99-D04C9D04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Four-Link Clover Loop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42335AC-3C08-E4D1-EFA4-FB0DDC5E5A03}"/>
              </a:ext>
            </a:extLst>
          </p:cNvPr>
          <p:cNvGrpSpPr/>
          <p:nvPr/>
        </p:nvGrpSpPr>
        <p:grpSpPr>
          <a:xfrm>
            <a:off x="8731432" y="3649666"/>
            <a:ext cx="2926080" cy="1290153"/>
            <a:chOff x="8921977" y="2947244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59184D2-E23C-79D8-DD26-75152869F87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7584BB-8DF7-CE74-921D-A0C0DB60401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07C9A20-5B7C-94D4-E650-A87D908BCC39}"/>
              </a:ext>
            </a:extLst>
          </p:cNvPr>
          <p:cNvGrpSpPr/>
          <p:nvPr/>
        </p:nvGrpSpPr>
        <p:grpSpPr>
          <a:xfrm>
            <a:off x="534488" y="3649666"/>
            <a:ext cx="2926080" cy="1290153"/>
            <a:chOff x="332936" y="2947244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159E51-3CC6-FA11-92E3-D756CA6BAB9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331730F-E13B-60FB-B772-366BB6B849A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ED26F05-6825-DE24-DF01-38340AED9056}"/>
              </a:ext>
            </a:extLst>
          </p:cNvPr>
          <p:cNvGrpSpPr/>
          <p:nvPr/>
        </p:nvGrpSpPr>
        <p:grpSpPr>
          <a:xfrm>
            <a:off x="8731432" y="1918178"/>
            <a:ext cx="2926080" cy="1290153"/>
            <a:chOff x="8921977" y="1242150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1A7A605-54D5-35F5-C9E6-D9F27B1E9A0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29E18E-44EE-CF0F-24BA-99F08132C5E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91F82AF-6528-133E-C4CC-CC8BE0997B11}"/>
              </a:ext>
            </a:extLst>
          </p:cNvPr>
          <p:cNvGrpSpPr/>
          <p:nvPr/>
        </p:nvGrpSpPr>
        <p:grpSpPr>
          <a:xfrm>
            <a:off x="534488" y="1918178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31C8425-49F0-00EC-29EC-FB6326EC941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A3463FF-FC05-47CD-696B-D063647465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Gears outline">
            <a:extLst>
              <a:ext uri="{FF2B5EF4-FFF2-40B4-BE49-F238E27FC236}">
                <a16:creationId xmlns:a16="http://schemas.microsoft.com/office/drawing/2014/main" id="{46C3DD37-D685-377D-E88A-9457349D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79" name="Graphic 78" descr="Clipboard Mixed outline">
            <a:extLst>
              <a:ext uri="{FF2B5EF4-FFF2-40B4-BE49-F238E27FC236}">
                <a16:creationId xmlns:a16="http://schemas.microsoft.com/office/drawing/2014/main" id="{EFE944B6-A7CE-3B88-CAA7-13FE1507C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3928984"/>
            <a:ext cx="731520" cy="731520"/>
          </a:xfrm>
          <a:prstGeom prst="rect">
            <a:avLst/>
          </a:prstGeom>
        </p:spPr>
      </p:pic>
      <p:pic>
        <p:nvPicPr>
          <p:cNvPr id="80" name="Graphic 79" descr="Bar chart outline">
            <a:extLst>
              <a:ext uri="{FF2B5EF4-FFF2-40B4-BE49-F238E27FC236}">
                <a16:creationId xmlns:a16="http://schemas.microsoft.com/office/drawing/2014/main" id="{1133EC26-C885-BC70-E774-564E8C580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01541" y="2197495"/>
            <a:ext cx="731520" cy="731520"/>
          </a:xfrm>
          <a:prstGeom prst="rect">
            <a:avLst/>
          </a:prstGeom>
        </p:spPr>
      </p:pic>
      <p:pic>
        <p:nvPicPr>
          <p:cNvPr id="81" name="Graphic 80" descr="Lights On outline">
            <a:extLst>
              <a:ext uri="{FF2B5EF4-FFF2-40B4-BE49-F238E27FC236}">
                <a16:creationId xmlns:a16="http://schemas.microsoft.com/office/drawing/2014/main" id="{68AD8E2B-5F7E-6400-A192-349AF1D904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594F21D-035A-6C5D-3575-FC6C92EFC17E}"/>
              </a:ext>
            </a:extLst>
          </p:cNvPr>
          <p:cNvGrpSpPr/>
          <p:nvPr/>
        </p:nvGrpSpPr>
        <p:grpSpPr>
          <a:xfrm>
            <a:off x="3913910" y="1409863"/>
            <a:ext cx="4036442" cy="4036115"/>
            <a:chOff x="3913910" y="1409863"/>
            <a:chExt cx="4036442" cy="40361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359521E-8E8B-244B-2EED-BD07BA22CE23}"/>
                </a:ext>
              </a:extLst>
            </p:cNvPr>
            <p:cNvSpPr/>
            <p:nvPr/>
          </p:nvSpPr>
          <p:spPr>
            <a:xfrm>
              <a:off x="3913910" y="1409863"/>
              <a:ext cx="2306782" cy="2306782"/>
            </a:xfrm>
            <a:custGeom>
              <a:avLst/>
              <a:gdLst>
                <a:gd name="connsiteX0" fmla="*/ 1153390 w 2306782"/>
                <a:gd name="connsiteY0" fmla="*/ 0 h 2306782"/>
                <a:gd name="connsiteX1" fmla="*/ 1153390 w 2306782"/>
                <a:gd name="connsiteY1" fmla="*/ 1 h 2306782"/>
                <a:gd name="connsiteX2" fmla="*/ 1153391 w 2306782"/>
                <a:gd name="connsiteY2" fmla="*/ 1 h 2306782"/>
                <a:gd name="connsiteX3" fmla="*/ 2306782 w 2306782"/>
                <a:gd name="connsiteY3" fmla="*/ 1153392 h 2306782"/>
                <a:gd name="connsiteX4" fmla="*/ 1730088 w 2306782"/>
                <a:gd name="connsiteY4" fmla="*/ 1153392 h 2306782"/>
                <a:gd name="connsiteX5" fmla="*/ 1153392 w 2306782"/>
                <a:gd name="connsiteY5" fmla="*/ 576696 h 2306782"/>
                <a:gd name="connsiteX6" fmla="*/ 1153390 w 2306782"/>
                <a:gd name="connsiteY6" fmla="*/ 576696 h 2306782"/>
                <a:gd name="connsiteX7" fmla="*/ 1153390 w 2306782"/>
                <a:gd name="connsiteY7" fmla="*/ 576695 h 2306782"/>
                <a:gd name="connsiteX8" fmla="*/ 1037168 w 2306782"/>
                <a:gd name="connsiteY8" fmla="*/ 588412 h 2306782"/>
                <a:gd name="connsiteX9" fmla="*/ 576696 w 2306782"/>
                <a:gd name="connsiteY9" fmla="*/ 1153391 h 2306782"/>
                <a:gd name="connsiteX10" fmla="*/ 1037168 w 2306782"/>
                <a:gd name="connsiteY10" fmla="*/ 1718371 h 2306782"/>
                <a:gd name="connsiteX11" fmla="*/ 1153390 w 2306782"/>
                <a:gd name="connsiteY11" fmla="*/ 1730087 h 2306782"/>
                <a:gd name="connsiteX12" fmla="*/ 1153390 w 2306782"/>
                <a:gd name="connsiteY12" fmla="*/ 2306782 h 2306782"/>
                <a:gd name="connsiteX13" fmla="*/ 1035464 w 2306782"/>
                <a:gd name="connsiteY13" fmla="*/ 2300827 h 2306782"/>
                <a:gd name="connsiteX14" fmla="*/ 0 w 2306782"/>
                <a:gd name="connsiteY14" fmla="*/ 1153391 h 2306782"/>
                <a:gd name="connsiteX15" fmla="*/ 1035464 w 2306782"/>
                <a:gd name="connsiteY15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6782" h="2306782">
                  <a:moveTo>
                    <a:pt x="1153390" y="0"/>
                  </a:moveTo>
                  <a:lnTo>
                    <a:pt x="1153390" y="1"/>
                  </a:lnTo>
                  <a:lnTo>
                    <a:pt x="1153391" y="1"/>
                  </a:lnTo>
                  <a:cubicBezTo>
                    <a:pt x="1790391" y="1"/>
                    <a:pt x="2306782" y="516392"/>
                    <a:pt x="2306782" y="1153392"/>
                  </a:cubicBezTo>
                  <a:lnTo>
                    <a:pt x="1730088" y="1153392"/>
                  </a:lnTo>
                  <a:cubicBezTo>
                    <a:pt x="1730088" y="834892"/>
                    <a:pt x="1471892" y="576696"/>
                    <a:pt x="1153392" y="576696"/>
                  </a:cubicBezTo>
                  <a:lnTo>
                    <a:pt x="1153390" y="576696"/>
                  </a:ln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45448B9-C7BF-0B8A-4677-02E206B810F8}"/>
                </a:ext>
              </a:extLst>
            </p:cNvPr>
            <p:cNvSpPr/>
            <p:nvPr/>
          </p:nvSpPr>
          <p:spPr>
            <a:xfrm>
              <a:off x="5561735" y="1713245"/>
              <a:ext cx="658957" cy="850010"/>
            </a:xfrm>
            <a:custGeom>
              <a:avLst/>
              <a:gdLst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16" fmla="*/ 283244 w 658957"/>
                <a:gd name="connsiteY16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8957" h="850010">
                  <a:moveTo>
                    <a:pt x="283244" y="0"/>
                  </a:moveTo>
                  <a:lnTo>
                    <a:pt x="321137" y="34440"/>
                  </a:lnTo>
                  <a:cubicBezTo>
                    <a:pt x="321152" y="34456"/>
                    <a:pt x="321167" y="34473"/>
                    <a:pt x="321182" y="34489"/>
                  </a:cubicBezTo>
                  <a:lnTo>
                    <a:pt x="405047" y="129008"/>
                  </a:lnTo>
                  <a:lnTo>
                    <a:pt x="428716" y="160660"/>
                  </a:lnTo>
                  <a:lnTo>
                    <a:pt x="479244" y="233562"/>
                  </a:lnTo>
                  <a:lnTo>
                    <a:pt x="519749" y="300236"/>
                  </a:lnTo>
                  <a:cubicBezTo>
                    <a:pt x="608528" y="463663"/>
                    <a:pt x="658957" y="650948"/>
                    <a:pt x="658957" y="850010"/>
                  </a:cubicBezTo>
                  <a:lnTo>
                    <a:pt x="82263" y="850010"/>
                  </a:lnTo>
                  <a:cubicBezTo>
                    <a:pt x="82263" y="810198"/>
                    <a:pt x="78229" y="771327"/>
                    <a:pt x="70547" y="733786"/>
                  </a:cubicBezTo>
                  <a:lnTo>
                    <a:pt x="52554" y="675822"/>
                  </a:lnTo>
                  <a:cubicBezTo>
                    <a:pt x="52554" y="675821"/>
                    <a:pt x="52555" y="675821"/>
                    <a:pt x="52555" y="675820"/>
                  </a:cubicBezTo>
                  <a:lnTo>
                    <a:pt x="36945" y="625534"/>
                  </a:lnTo>
                  <a:lnTo>
                    <a:pt x="0" y="557469"/>
                  </a:lnTo>
                  <a:cubicBezTo>
                    <a:pt x="19311" y="490920"/>
                    <a:pt x="8431" y="517104"/>
                    <a:pt x="57934" y="357821"/>
                  </a:cubicBezTo>
                  <a:cubicBezTo>
                    <a:pt x="109571" y="226870"/>
                    <a:pt x="184479" y="107640"/>
                    <a:pt x="277562" y="5226"/>
                  </a:cubicBezTo>
                  <a:lnTo>
                    <a:pt x="283244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E830EE-6970-6E9C-5B80-08EC7AA58E3D}"/>
                </a:ext>
              </a:extLst>
            </p:cNvPr>
            <p:cNvSpPr/>
            <p:nvPr/>
          </p:nvSpPr>
          <p:spPr>
            <a:xfrm>
              <a:off x="5643570" y="1409864"/>
              <a:ext cx="2306782" cy="2306783"/>
            </a:xfrm>
            <a:custGeom>
              <a:avLst/>
              <a:gdLst>
                <a:gd name="connsiteX0" fmla="*/ 1730088 w 2306782"/>
                <a:gd name="connsiteY0" fmla="*/ 1153392 h 2306783"/>
                <a:gd name="connsiteX1" fmla="*/ 2306782 w 2306782"/>
                <a:gd name="connsiteY1" fmla="*/ 1153392 h 2306783"/>
                <a:gd name="connsiteX2" fmla="*/ 1153391 w 2306782"/>
                <a:gd name="connsiteY2" fmla="*/ 2306783 h 2306783"/>
                <a:gd name="connsiteX3" fmla="*/ 1153390 w 2306782"/>
                <a:gd name="connsiteY3" fmla="*/ 2306783 h 2306783"/>
                <a:gd name="connsiteX4" fmla="*/ 1153390 w 2306782"/>
                <a:gd name="connsiteY4" fmla="*/ 1730088 h 2306783"/>
                <a:gd name="connsiteX5" fmla="*/ 1153392 w 2306782"/>
                <a:gd name="connsiteY5" fmla="*/ 1730088 h 2306783"/>
                <a:gd name="connsiteX6" fmla="*/ 1730088 w 2306782"/>
                <a:gd name="connsiteY6" fmla="*/ 1153392 h 2306783"/>
                <a:gd name="connsiteX7" fmla="*/ 1153390 w 2306782"/>
                <a:gd name="connsiteY7" fmla="*/ 0 h 2306783"/>
                <a:gd name="connsiteX8" fmla="*/ 1153391 w 2306782"/>
                <a:gd name="connsiteY8" fmla="*/ 0 h 2306783"/>
                <a:gd name="connsiteX9" fmla="*/ 2306782 w 2306782"/>
                <a:gd name="connsiteY9" fmla="*/ 1153391 h 2306783"/>
                <a:gd name="connsiteX10" fmla="*/ 1730088 w 2306782"/>
                <a:gd name="connsiteY10" fmla="*/ 1153391 h 2306783"/>
                <a:gd name="connsiteX11" fmla="*/ 1153392 w 2306782"/>
                <a:gd name="connsiteY11" fmla="*/ 576695 h 2306783"/>
                <a:gd name="connsiteX12" fmla="*/ 1153390 w 2306782"/>
                <a:gd name="connsiteY12" fmla="*/ 576695 h 2306783"/>
                <a:gd name="connsiteX13" fmla="*/ 1037168 w 2306782"/>
                <a:gd name="connsiteY13" fmla="*/ 588412 h 2306783"/>
                <a:gd name="connsiteX14" fmla="*/ 576696 w 2306782"/>
                <a:gd name="connsiteY14" fmla="*/ 1153391 h 2306783"/>
                <a:gd name="connsiteX15" fmla="*/ 0 w 2306782"/>
                <a:gd name="connsiteY15" fmla="*/ 1153391 h 2306783"/>
                <a:gd name="connsiteX16" fmla="*/ 1035464 w 2306782"/>
                <a:gd name="connsiteY16" fmla="*/ 5955 h 23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6782" h="2306783">
                  <a:moveTo>
                    <a:pt x="1730088" y="1153392"/>
                  </a:moveTo>
                  <a:lnTo>
                    <a:pt x="2306782" y="1153392"/>
                  </a:lnTo>
                  <a:cubicBezTo>
                    <a:pt x="2306782" y="1790392"/>
                    <a:pt x="1790391" y="2306783"/>
                    <a:pt x="1153391" y="2306783"/>
                  </a:cubicBezTo>
                  <a:lnTo>
                    <a:pt x="1153390" y="2306783"/>
                  </a:lnTo>
                  <a:lnTo>
                    <a:pt x="1153390" y="1730088"/>
                  </a:lnTo>
                  <a:lnTo>
                    <a:pt x="1153392" y="1730088"/>
                  </a:lnTo>
                  <a:cubicBezTo>
                    <a:pt x="1471892" y="1730088"/>
                    <a:pt x="1730088" y="1471892"/>
                    <a:pt x="1730088" y="1153392"/>
                  </a:cubicBezTo>
                  <a:close/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EED242-8806-ADF3-5AED-5AFD6AB61AC7}"/>
                </a:ext>
              </a:extLst>
            </p:cNvPr>
            <p:cNvSpPr/>
            <p:nvPr/>
          </p:nvSpPr>
          <p:spPr>
            <a:xfrm>
              <a:off x="5067300" y="4292587"/>
              <a:ext cx="1153392" cy="1153391"/>
            </a:xfrm>
            <a:custGeom>
              <a:avLst/>
              <a:gdLst>
                <a:gd name="connsiteX0" fmla="*/ 576698 w 1153392"/>
                <a:gd name="connsiteY0" fmla="*/ 0 h 1153391"/>
                <a:gd name="connsiteX1" fmla="*/ 1153392 w 1153392"/>
                <a:gd name="connsiteY1" fmla="*/ 0 h 1153391"/>
                <a:gd name="connsiteX2" fmla="*/ 1 w 1153392"/>
                <a:gd name="connsiteY2" fmla="*/ 1153391 h 1153391"/>
                <a:gd name="connsiteX3" fmla="*/ 0 w 1153392"/>
                <a:gd name="connsiteY3" fmla="*/ 1153391 h 1153391"/>
                <a:gd name="connsiteX4" fmla="*/ 0 w 1153392"/>
                <a:gd name="connsiteY4" fmla="*/ 576696 h 1153391"/>
                <a:gd name="connsiteX5" fmla="*/ 2 w 1153392"/>
                <a:gd name="connsiteY5" fmla="*/ 576696 h 1153391"/>
                <a:gd name="connsiteX6" fmla="*/ 576698 w 1153392"/>
                <a:gd name="connsiteY6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3392" h="1153391">
                  <a:moveTo>
                    <a:pt x="576698" y="0"/>
                  </a:moveTo>
                  <a:lnTo>
                    <a:pt x="1153392" y="0"/>
                  </a:lnTo>
                  <a:cubicBezTo>
                    <a:pt x="1153392" y="637000"/>
                    <a:pt x="637001" y="1153391"/>
                    <a:pt x="1" y="1153391"/>
                  </a:cubicBezTo>
                  <a:lnTo>
                    <a:pt x="0" y="1153391"/>
                  </a:lnTo>
                  <a:lnTo>
                    <a:pt x="0" y="576696"/>
                  </a:lnTo>
                  <a:lnTo>
                    <a:pt x="2" y="576696"/>
                  </a:lnTo>
                  <a:cubicBezTo>
                    <a:pt x="318502" y="576696"/>
                    <a:pt x="576698" y="318500"/>
                    <a:pt x="576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075B0CC-1E48-B424-0447-E36E4B9161CE}"/>
                </a:ext>
              </a:extLst>
            </p:cNvPr>
            <p:cNvSpPr/>
            <p:nvPr/>
          </p:nvSpPr>
          <p:spPr>
            <a:xfrm>
              <a:off x="5561735" y="4292587"/>
              <a:ext cx="658957" cy="850010"/>
            </a:xfrm>
            <a:custGeom>
              <a:avLst/>
              <a:gdLst>
                <a:gd name="connsiteX0" fmla="*/ 82263 w 658957"/>
                <a:gd name="connsiteY0" fmla="*/ 0 h 850010"/>
                <a:gd name="connsiteX1" fmla="*/ 658957 w 658957"/>
                <a:gd name="connsiteY1" fmla="*/ 0 h 850010"/>
                <a:gd name="connsiteX2" fmla="*/ 568318 w 658957"/>
                <a:gd name="connsiteY2" fmla="*/ 448952 h 850010"/>
                <a:gd name="connsiteX3" fmla="*/ 522966 w 658957"/>
                <a:gd name="connsiteY3" fmla="*/ 543097 h 850010"/>
                <a:gd name="connsiteX4" fmla="*/ 521296 w 658957"/>
                <a:gd name="connsiteY4" fmla="*/ 542491 h 850010"/>
                <a:gd name="connsiteX5" fmla="*/ 502340 w 658957"/>
                <a:gd name="connsiteY5" fmla="*/ 578431 h 850010"/>
                <a:gd name="connsiteX6" fmla="*/ 479238 w 658957"/>
                <a:gd name="connsiteY6" fmla="*/ 616457 h 850010"/>
                <a:gd name="connsiteX7" fmla="*/ 428730 w 658957"/>
                <a:gd name="connsiteY7" fmla="*/ 689332 h 850010"/>
                <a:gd name="connsiteX8" fmla="*/ 405040 w 658957"/>
                <a:gd name="connsiteY8" fmla="*/ 721012 h 850010"/>
                <a:gd name="connsiteX9" fmla="*/ 321219 w 658957"/>
                <a:gd name="connsiteY9" fmla="*/ 815480 h 850010"/>
                <a:gd name="connsiteX10" fmla="*/ 321137 w 658957"/>
                <a:gd name="connsiteY10" fmla="*/ 815571 h 850010"/>
                <a:gd name="connsiteX11" fmla="*/ 283245 w 658957"/>
                <a:gd name="connsiteY11" fmla="*/ 850010 h 850010"/>
                <a:gd name="connsiteX12" fmla="*/ 277562 w 658957"/>
                <a:gd name="connsiteY12" fmla="*/ 844783 h 850010"/>
                <a:gd name="connsiteX13" fmla="*/ 57934 w 658957"/>
                <a:gd name="connsiteY13" fmla="*/ 492189 h 850010"/>
                <a:gd name="connsiteX14" fmla="*/ 0 w 658957"/>
                <a:gd name="connsiteY14" fmla="*/ 292541 h 850010"/>
                <a:gd name="connsiteX15" fmla="*/ 36945 w 658957"/>
                <a:gd name="connsiteY15" fmla="*/ 224476 h 850010"/>
                <a:gd name="connsiteX16" fmla="*/ 52035 w 658957"/>
                <a:gd name="connsiteY16" fmla="*/ 175866 h 850010"/>
                <a:gd name="connsiteX17" fmla="*/ 52033 w 658957"/>
                <a:gd name="connsiteY17" fmla="*/ 175865 h 850010"/>
                <a:gd name="connsiteX18" fmla="*/ 70547 w 658957"/>
                <a:gd name="connsiteY18" fmla="*/ 116225 h 850010"/>
                <a:gd name="connsiteX19" fmla="*/ 82263 w 658957"/>
                <a:gd name="connsiteY19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58957" h="850010">
                  <a:moveTo>
                    <a:pt x="82263" y="0"/>
                  </a:moveTo>
                  <a:lnTo>
                    <a:pt x="658957" y="0"/>
                  </a:lnTo>
                  <a:cubicBezTo>
                    <a:pt x="658957" y="159250"/>
                    <a:pt x="626683" y="310962"/>
                    <a:pt x="568318" y="448952"/>
                  </a:cubicBezTo>
                  <a:lnTo>
                    <a:pt x="522966" y="543097"/>
                  </a:lnTo>
                  <a:lnTo>
                    <a:pt x="521296" y="542491"/>
                  </a:lnTo>
                  <a:lnTo>
                    <a:pt x="502340" y="578431"/>
                  </a:lnTo>
                  <a:lnTo>
                    <a:pt x="479238" y="616457"/>
                  </a:lnTo>
                  <a:lnTo>
                    <a:pt x="428730" y="689332"/>
                  </a:lnTo>
                  <a:lnTo>
                    <a:pt x="405040" y="721012"/>
                  </a:lnTo>
                  <a:lnTo>
                    <a:pt x="321219" y="815480"/>
                  </a:lnTo>
                  <a:lnTo>
                    <a:pt x="321137" y="815571"/>
                  </a:lnTo>
                  <a:lnTo>
                    <a:pt x="283245" y="850010"/>
                  </a:lnTo>
                  <a:lnTo>
                    <a:pt x="277562" y="844783"/>
                  </a:lnTo>
                  <a:cubicBezTo>
                    <a:pt x="184479" y="742370"/>
                    <a:pt x="109571" y="623140"/>
                    <a:pt x="57934" y="492189"/>
                  </a:cubicBezTo>
                  <a:lnTo>
                    <a:pt x="0" y="292541"/>
                  </a:lnTo>
                  <a:lnTo>
                    <a:pt x="36945" y="224476"/>
                  </a:lnTo>
                  <a:lnTo>
                    <a:pt x="52035" y="175866"/>
                  </a:lnTo>
                  <a:lnTo>
                    <a:pt x="52033" y="175865"/>
                  </a:lnTo>
                  <a:lnTo>
                    <a:pt x="70547" y="116225"/>
                  </a:lnTo>
                  <a:cubicBezTo>
                    <a:pt x="78229" y="78683"/>
                    <a:pt x="82263" y="39813"/>
                    <a:pt x="822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7047B45-8082-7301-AB0F-98EF605A0E23}"/>
                </a:ext>
              </a:extLst>
            </p:cNvPr>
            <p:cNvSpPr/>
            <p:nvPr/>
          </p:nvSpPr>
          <p:spPr>
            <a:xfrm>
              <a:off x="6796961" y="3059086"/>
              <a:ext cx="847105" cy="657561"/>
            </a:xfrm>
            <a:custGeom>
              <a:avLst/>
              <a:gdLst>
                <a:gd name="connsiteX0" fmla="*/ 289967 w 847105"/>
                <a:gd name="connsiteY0" fmla="*/ 0 h 657561"/>
                <a:gd name="connsiteX1" fmla="*/ 301720 w 847105"/>
                <a:gd name="connsiteY1" fmla="*/ 1794 h 657561"/>
                <a:gd name="connsiteX2" fmla="*/ 714143 w 847105"/>
                <a:gd name="connsiteY2" fmla="*/ 175342 h 657561"/>
                <a:gd name="connsiteX3" fmla="*/ 847105 w 847105"/>
                <a:gd name="connsiteY3" fmla="*/ 285046 h 657561"/>
                <a:gd name="connsiteX4" fmla="*/ 815572 w 847105"/>
                <a:gd name="connsiteY4" fmla="*/ 319741 h 657561"/>
                <a:gd name="connsiteX5" fmla="*/ 815528 w 847105"/>
                <a:gd name="connsiteY5" fmla="*/ 319780 h 657561"/>
                <a:gd name="connsiteX6" fmla="*/ 721003 w 847105"/>
                <a:gd name="connsiteY6" fmla="*/ 403651 h 657561"/>
                <a:gd name="connsiteX7" fmla="*/ 689356 w 847105"/>
                <a:gd name="connsiteY7" fmla="*/ 427316 h 657561"/>
                <a:gd name="connsiteX8" fmla="*/ 616446 w 847105"/>
                <a:gd name="connsiteY8" fmla="*/ 477850 h 657561"/>
                <a:gd name="connsiteX9" fmla="*/ 549776 w 847105"/>
                <a:gd name="connsiteY9" fmla="*/ 518353 h 657561"/>
                <a:gd name="connsiteX10" fmla="*/ 1 w 847105"/>
                <a:gd name="connsiteY10" fmla="*/ 657561 h 657561"/>
                <a:gd name="connsiteX11" fmla="*/ 0 w 847105"/>
                <a:gd name="connsiteY11" fmla="*/ 657561 h 657561"/>
                <a:gd name="connsiteX12" fmla="*/ 0 w 847105"/>
                <a:gd name="connsiteY12" fmla="*/ 80866 h 657561"/>
                <a:gd name="connsiteX13" fmla="*/ 2 w 847105"/>
                <a:gd name="connsiteY13" fmla="*/ 80866 h 657561"/>
                <a:gd name="connsiteX14" fmla="*/ 116227 w 847105"/>
                <a:gd name="connsiteY14" fmla="*/ 69150 h 657561"/>
                <a:gd name="connsiteX15" fmla="*/ 155481 w 847105"/>
                <a:gd name="connsiteY15" fmla="*/ 56965 h 657561"/>
                <a:gd name="connsiteX16" fmla="*/ 155481 w 847105"/>
                <a:gd name="connsiteY16" fmla="*/ 56965 h 657561"/>
                <a:gd name="connsiteX17" fmla="*/ 207028 w 847105"/>
                <a:gd name="connsiteY17" fmla="*/ 40963 h 657561"/>
                <a:gd name="connsiteX18" fmla="*/ 224478 w 847105"/>
                <a:gd name="connsiteY18" fmla="*/ 35546 h 657561"/>
                <a:gd name="connsiteX19" fmla="*/ 284658 w 847105"/>
                <a:gd name="connsiteY19" fmla="*/ 2882 h 65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105" h="657561">
                  <a:moveTo>
                    <a:pt x="289967" y="0"/>
                  </a:moveTo>
                  <a:lnTo>
                    <a:pt x="301720" y="1794"/>
                  </a:lnTo>
                  <a:cubicBezTo>
                    <a:pt x="451886" y="32522"/>
                    <a:pt x="591421" y="92433"/>
                    <a:pt x="714143" y="175342"/>
                  </a:cubicBezTo>
                  <a:lnTo>
                    <a:pt x="847105" y="285046"/>
                  </a:lnTo>
                  <a:lnTo>
                    <a:pt x="815572" y="319741"/>
                  </a:lnTo>
                  <a:lnTo>
                    <a:pt x="815528" y="319780"/>
                  </a:lnTo>
                  <a:lnTo>
                    <a:pt x="721003" y="403651"/>
                  </a:lnTo>
                  <a:lnTo>
                    <a:pt x="689356" y="427316"/>
                  </a:lnTo>
                  <a:lnTo>
                    <a:pt x="616446" y="477850"/>
                  </a:lnTo>
                  <a:lnTo>
                    <a:pt x="549776" y="518353"/>
                  </a:lnTo>
                  <a:cubicBezTo>
                    <a:pt x="386348" y="607132"/>
                    <a:pt x="199064" y="657561"/>
                    <a:pt x="1" y="657561"/>
                  </a:cubicBezTo>
                  <a:lnTo>
                    <a:pt x="0" y="657561"/>
                  </a:lnTo>
                  <a:lnTo>
                    <a:pt x="0" y="80866"/>
                  </a:lnTo>
                  <a:lnTo>
                    <a:pt x="2" y="80866"/>
                  </a:lnTo>
                  <a:cubicBezTo>
                    <a:pt x="39815" y="80866"/>
                    <a:pt x="78685" y="76832"/>
                    <a:pt x="116227" y="69150"/>
                  </a:cubicBezTo>
                  <a:lnTo>
                    <a:pt x="155481" y="56965"/>
                  </a:lnTo>
                  <a:lnTo>
                    <a:pt x="155481" y="56965"/>
                  </a:lnTo>
                  <a:lnTo>
                    <a:pt x="207028" y="40963"/>
                  </a:lnTo>
                  <a:lnTo>
                    <a:pt x="224478" y="35546"/>
                  </a:lnTo>
                  <a:lnTo>
                    <a:pt x="284658" y="2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33A1BB-1020-A302-0E44-8CF31503C6A6}"/>
                </a:ext>
              </a:extLst>
            </p:cNvPr>
            <p:cNvSpPr/>
            <p:nvPr/>
          </p:nvSpPr>
          <p:spPr>
            <a:xfrm>
              <a:off x="4220524" y="3059269"/>
              <a:ext cx="846776" cy="657376"/>
            </a:xfrm>
            <a:custGeom>
              <a:avLst/>
              <a:gdLst>
                <a:gd name="connsiteX0" fmla="*/ 553395 w 846776"/>
                <a:gd name="connsiteY0" fmla="*/ 0 h 657376"/>
                <a:gd name="connsiteX1" fmla="*/ 635319 w 846776"/>
                <a:gd name="connsiteY1" fmla="*/ 40681 h 657376"/>
                <a:gd name="connsiteX2" fmla="*/ 681094 w 846776"/>
                <a:gd name="connsiteY2" fmla="*/ 54276 h 657376"/>
                <a:gd name="connsiteX3" fmla="*/ 681095 w 846776"/>
                <a:gd name="connsiteY3" fmla="*/ 54275 h 657376"/>
                <a:gd name="connsiteX4" fmla="*/ 730554 w 846776"/>
                <a:gd name="connsiteY4" fmla="*/ 68965 h 657376"/>
                <a:gd name="connsiteX5" fmla="*/ 846776 w 846776"/>
                <a:gd name="connsiteY5" fmla="*/ 80681 h 657376"/>
                <a:gd name="connsiteX6" fmla="*/ 846776 w 846776"/>
                <a:gd name="connsiteY6" fmla="*/ 657376 h 657376"/>
                <a:gd name="connsiteX7" fmla="*/ 728850 w 846776"/>
                <a:gd name="connsiteY7" fmla="*/ 651421 h 657376"/>
                <a:gd name="connsiteX8" fmla="*/ 145635 w 846776"/>
                <a:gd name="connsiteY8" fmla="*/ 419871 h 657376"/>
                <a:gd name="connsiteX9" fmla="*/ 0 w 846776"/>
                <a:gd name="connsiteY9" fmla="*/ 285922 h 657376"/>
                <a:gd name="connsiteX10" fmla="*/ 76365 w 846776"/>
                <a:gd name="connsiteY10" fmla="*/ 215684 h 657376"/>
                <a:gd name="connsiteX11" fmla="*/ 552106 w 846776"/>
                <a:gd name="connsiteY11" fmla="*/ 192 h 65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6776" h="657376">
                  <a:moveTo>
                    <a:pt x="553395" y="0"/>
                  </a:moveTo>
                  <a:lnTo>
                    <a:pt x="635319" y="40681"/>
                  </a:lnTo>
                  <a:lnTo>
                    <a:pt x="681094" y="54276"/>
                  </a:lnTo>
                  <a:lnTo>
                    <a:pt x="681095" y="54275"/>
                  </a:lnTo>
                  <a:lnTo>
                    <a:pt x="730554" y="68965"/>
                  </a:lnTo>
                  <a:lnTo>
                    <a:pt x="846776" y="80681"/>
                  </a:lnTo>
                  <a:lnTo>
                    <a:pt x="846776" y="657376"/>
                  </a:lnTo>
                  <a:lnTo>
                    <a:pt x="728850" y="651421"/>
                  </a:lnTo>
                  <a:cubicBezTo>
                    <a:pt x="510749" y="629272"/>
                    <a:pt x="310611" y="546356"/>
                    <a:pt x="145635" y="419871"/>
                  </a:cubicBezTo>
                  <a:lnTo>
                    <a:pt x="0" y="285922"/>
                  </a:lnTo>
                  <a:lnTo>
                    <a:pt x="76365" y="215684"/>
                  </a:lnTo>
                  <a:cubicBezTo>
                    <a:pt x="213845" y="110280"/>
                    <a:pt x="375743" y="35131"/>
                    <a:pt x="552106" y="1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8170CE-0408-D39C-2C4B-EDE79B643F8A}"/>
                </a:ext>
              </a:extLst>
            </p:cNvPr>
            <p:cNvSpPr/>
            <p:nvPr/>
          </p:nvSpPr>
          <p:spPr>
            <a:xfrm>
              <a:off x="6796960" y="3139193"/>
              <a:ext cx="1153392" cy="1153391"/>
            </a:xfrm>
            <a:custGeom>
              <a:avLst/>
              <a:gdLst>
                <a:gd name="connsiteX0" fmla="*/ 1 w 1153392"/>
                <a:gd name="connsiteY0" fmla="*/ 0 h 1153391"/>
                <a:gd name="connsiteX1" fmla="*/ 1153392 w 1153392"/>
                <a:gd name="connsiteY1" fmla="*/ 1153391 h 1153391"/>
                <a:gd name="connsiteX2" fmla="*/ 576698 w 1153392"/>
                <a:gd name="connsiteY2" fmla="*/ 1153391 h 1153391"/>
                <a:gd name="connsiteX3" fmla="*/ 2 w 1153392"/>
                <a:gd name="connsiteY3" fmla="*/ 576695 h 1153391"/>
                <a:gd name="connsiteX4" fmla="*/ 0 w 1153392"/>
                <a:gd name="connsiteY4" fmla="*/ 576695 h 1153391"/>
                <a:gd name="connsiteX5" fmla="*/ 0 w 1153392"/>
                <a:gd name="connsiteY5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392" h="1153391">
                  <a:moveTo>
                    <a:pt x="1" y="0"/>
                  </a:moveTo>
                  <a:cubicBezTo>
                    <a:pt x="637001" y="0"/>
                    <a:pt x="1153392" y="516391"/>
                    <a:pt x="1153392" y="1153391"/>
                  </a:cubicBezTo>
                  <a:lnTo>
                    <a:pt x="576698" y="1153391"/>
                  </a:lnTo>
                  <a:cubicBezTo>
                    <a:pt x="576698" y="834891"/>
                    <a:pt x="318502" y="576695"/>
                    <a:pt x="2" y="576695"/>
                  </a:cubicBezTo>
                  <a:lnTo>
                    <a:pt x="0" y="57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74710D5-00BE-A8AD-4C26-CE2DABEB3C9C}"/>
                </a:ext>
              </a:extLst>
            </p:cNvPr>
            <p:cNvSpPr/>
            <p:nvPr/>
          </p:nvSpPr>
          <p:spPr>
            <a:xfrm>
              <a:off x="5643570" y="4292585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3BFB83-A156-3604-7482-64046F3EBFC7}"/>
                </a:ext>
              </a:extLst>
            </p:cNvPr>
            <p:cNvSpPr/>
            <p:nvPr/>
          </p:nvSpPr>
          <p:spPr>
            <a:xfrm>
              <a:off x="3913910" y="3139194"/>
              <a:ext cx="1153390" cy="2306782"/>
            </a:xfrm>
            <a:custGeom>
              <a:avLst/>
              <a:gdLst>
                <a:gd name="connsiteX0" fmla="*/ 1153390 w 1153390"/>
                <a:gd name="connsiteY0" fmla="*/ 0 h 2306782"/>
                <a:gd name="connsiteX1" fmla="*/ 1153390 w 1153390"/>
                <a:gd name="connsiteY1" fmla="*/ 576695 h 2306782"/>
                <a:gd name="connsiteX2" fmla="*/ 1037168 w 1153390"/>
                <a:gd name="connsiteY2" fmla="*/ 588412 h 2306782"/>
                <a:gd name="connsiteX3" fmla="*/ 576696 w 1153390"/>
                <a:gd name="connsiteY3" fmla="*/ 1153391 h 2306782"/>
                <a:gd name="connsiteX4" fmla="*/ 1037168 w 1153390"/>
                <a:gd name="connsiteY4" fmla="*/ 1718371 h 2306782"/>
                <a:gd name="connsiteX5" fmla="*/ 1153390 w 1153390"/>
                <a:gd name="connsiteY5" fmla="*/ 1730087 h 2306782"/>
                <a:gd name="connsiteX6" fmla="*/ 1153390 w 1153390"/>
                <a:gd name="connsiteY6" fmla="*/ 2306782 h 2306782"/>
                <a:gd name="connsiteX7" fmla="*/ 1035464 w 1153390"/>
                <a:gd name="connsiteY7" fmla="*/ 2300827 h 2306782"/>
                <a:gd name="connsiteX8" fmla="*/ 0 w 1153390"/>
                <a:gd name="connsiteY8" fmla="*/ 1153391 h 2306782"/>
                <a:gd name="connsiteX9" fmla="*/ 1035464 w 1153390"/>
                <a:gd name="connsiteY9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3390" h="2306782">
                  <a:moveTo>
                    <a:pt x="1153390" y="0"/>
                  </a:move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02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3AF68-E813-2E96-A1BB-6E5782733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E1BC2-6D21-BBD9-C823-C20263766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Four-Link Clover Loop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FC54B42-3340-6B3B-BF6F-8AA115AF82F5}"/>
              </a:ext>
            </a:extLst>
          </p:cNvPr>
          <p:cNvGrpSpPr/>
          <p:nvPr/>
        </p:nvGrpSpPr>
        <p:grpSpPr>
          <a:xfrm>
            <a:off x="8731432" y="3649666"/>
            <a:ext cx="2926080" cy="1290153"/>
            <a:chOff x="8921977" y="2947244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98A23F-33D5-A172-9070-DC6E1AF1579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D43E1B4-2B94-9575-2E85-21C6C7857CB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1813927-0316-58B8-04B1-A6AE09174C61}"/>
              </a:ext>
            </a:extLst>
          </p:cNvPr>
          <p:cNvGrpSpPr/>
          <p:nvPr/>
        </p:nvGrpSpPr>
        <p:grpSpPr>
          <a:xfrm>
            <a:off x="534488" y="3649666"/>
            <a:ext cx="2926080" cy="1290153"/>
            <a:chOff x="332936" y="2947244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D7D75B6-8427-C7FC-4955-591BF6F4200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97EC40B-F753-8AA2-2BFA-EDDC4C3441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7590A82-28CF-862D-D2EB-8401416314CF}"/>
              </a:ext>
            </a:extLst>
          </p:cNvPr>
          <p:cNvGrpSpPr/>
          <p:nvPr/>
        </p:nvGrpSpPr>
        <p:grpSpPr>
          <a:xfrm>
            <a:off x="8731432" y="1918178"/>
            <a:ext cx="2926080" cy="1290153"/>
            <a:chOff x="8921977" y="1242150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A65899F-9698-A9D7-61A2-9B7257E5435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C8E1D9B-B91C-9F60-D9AC-70FB84AFF32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6B59EA5-9762-FC6F-8598-4B6A497F6567}"/>
              </a:ext>
            </a:extLst>
          </p:cNvPr>
          <p:cNvGrpSpPr/>
          <p:nvPr/>
        </p:nvGrpSpPr>
        <p:grpSpPr>
          <a:xfrm>
            <a:off x="534488" y="1918178"/>
            <a:ext cx="2926080" cy="1290153"/>
            <a:chOff x="332936" y="2627766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7E4EA4D-F67A-CA8A-0DB6-1CF6A26561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24E0AEA-C7E4-5CEA-23AA-EF6BB60B29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Gears outline">
            <a:extLst>
              <a:ext uri="{FF2B5EF4-FFF2-40B4-BE49-F238E27FC236}">
                <a16:creationId xmlns:a16="http://schemas.microsoft.com/office/drawing/2014/main" id="{42663A63-E2EA-421B-CAD5-37D329419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79" name="Graphic 78" descr="Clipboard Mixed outline">
            <a:extLst>
              <a:ext uri="{FF2B5EF4-FFF2-40B4-BE49-F238E27FC236}">
                <a16:creationId xmlns:a16="http://schemas.microsoft.com/office/drawing/2014/main" id="{4E9AB270-9309-5562-B540-51AB5E13EB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3928984"/>
            <a:ext cx="731520" cy="731520"/>
          </a:xfrm>
          <a:prstGeom prst="rect">
            <a:avLst/>
          </a:prstGeom>
        </p:spPr>
      </p:pic>
      <p:pic>
        <p:nvPicPr>
          <p:cNvPr id="80" name="Graphic 79" descr="Bar chart outline">
            <a:extLst>
              <a:ext uri="{FF2B5EF4-FFF2-40B4-BE49-F238E27FC236}">
                <a16:creationId xmlns:a16="http://schemas.microsoft.com/office/drawing/2014/main" id="{FE31BD4A-77E5-4887-B680-01E2D8AAA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01541" y="2197495"/>
            <a:ext cx="731520" cy="731520"/>
          </a:xfrm>
          <a:prstGeom prst="rect">
            <a:avLst/>
          </a:prstGeom>
        </p:spPr>
      </p:pic>
      <p:pic>
        <p:nvPicPr>
          <p:cNvPr id="81" name="Graphic 80" descr="Lights On outline">
            <a:extLst>
              <a:ext uri="{FF2B5EF4-FFF2-40B4-BE49-F238E27FC236}">
                <a16:creationId xmlns:a16="http://schemas.microsoft.com/office/drawing/2014/main" id="{CB229451-7E9E-B3A6-D00F-024CE7AC76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9A6C4FF-29A2-872D-78B1-75711E6C32C7}"/>
              </a:ext>
            </a:extLst>
          </p:cNvPr>
          <p:cNvGrpSpPr/>
          <p:nvPr/>
        </p:nvGrpSpPr>
        <p:grpSpPr>
          <a:xfrm>
            <a:off x="3913910" y="1409863"/>
            <a:ext cx="4036442" cy="4036115"/>
            <a:chOff x="3913910" y="1409863"/>
            <a:chExt cx="4036442" cy="403611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3907E4-93A5-B17E-732E-465AFBB93E55}"/>
                </a:ext>
              </a:extLst>
            </p:cNvPr>
            <p:cNvSpPr/>
            <p:nvPr/>
          </p:nvSpPr>
          <p:spPr>
            <a:xfrm>
              <a:off x="3913910" y="1409863"/>
              <a:ext cx="2306782" cy="2306782"/>
            </a:xfrm>
            <a:custGeom>
              <a:avLst/>
              <a:gdLst>
                <a:gd name="connsiteX0" fmla="*/ 1153390 w 2306782"/>
                <a:gd name="connsiteY0" fmla="*/ 0 h 2306782"/>
                <a:gd name="connsiteX1" fmla="*/ 1153390 w 2306782"/>
                <a:gd name="connsiteY1" fmla="*/ 1 h 2306782"/>
                <a:gd name="connsiteX2" fmla="*/ 1153391 w 2306782"/>
                <a:gd name="connsiteY2" fmla="*/ 1 h 2306782"/>
                <a:gd name="connsiteX3" fmla="*/ 2306782 w 2306782"/>
                <a:gd name="connsiteY3" fmla="*/ 1153392 h 2306782"/>
                <a:gd name="connsiteX4" fmla="*/ 1730088 w 2306782"/>
                <a:gd name="connsiteY4" fmla="*/ 1153392 h 2306782"/>
                <a:gd name="connsiteX5" fmla="*/ 1153392 w 2306782"/>
                <a:gd name="connsiteY5" fmla="*/ 576696 h 2306782"/>
                <a:gd name="connsiteX6" fmla="*/ 1153390 w 2306782"/>
                <a:gd name="connsiteY6" fmla="*/ 576696 h 2306782"/>
                <a:gd name="connsiteX7" fmla="*/ 1153390 w 2306782"/>
                <a:gd name="connsiteY7" fmla="*/ 576695 h 2306782"/>
                <a:gd name="connsiteX8" fmla="*/ 1037168 w 2306782"/>
                <a:gd name="connsiteY8" fmla="*/ 588412 h 2306782"/>
                <a:gd name="connsiteX9" fmla="*/ 576696 w 2306782"/>
                <a:gd name="connsiteY9" fmla="*/ 1153391 h 2306782"/>
                <a:gd name="connsiteX10" fmla="*/ 1037168 w 2306782"/>
                <a:gd name="connsiteY10" fmla="*/ 1718371 h 2306782"/>
                <a:gd name="connsiteX11" fmla="*/ 1153390 w 2306782"/>
                <a:gd name="connsiteY11" fmla="*/ 1730087 h 2306782"/>
                <a:gd name="connsiteX12" fmla="*/ 1153390 w 2306782"/>
                <a:gd name="connsiteY12" fmla="*/ 2306782 h 2306782"/>
                <a:gd name="connsiteX13" fmla="*/ 1035464 w 2306782"/>
                <a:gd name="connsiteY13" fmla="*/ 2300827 h 2306782"/>
                <a:gd name="connsiteX14" fmla="*/ 0 w 2306782"/>
                <a:gd name="connsiteY14" fmla="*/ 1153391 h 2306782"/>
                <a:gd name="connsiteX15" fmla="*/ 1035464 w 2306782"/>
                <a:gd name="connsiteY15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6782" h="2306782">
                  <a:moveTo>
                    <a:pt x="1153390" y="0"/>
                  </a:moveTo>
                  <a:lnTo>
                    <a:pt x="1153390" y="1"/>
                  </a:lnTo>
                  <a:lnTo>
                    <a:pt x="1153391" y="1"/>
                  </a:lnTo>
                  <a:cubicBezTo>
                    <a:pt x="1790391" y="1"/>
                    <a:pt x="2306782" y="516392"/>
                    <a:pt x="2306782" y="1153392"/>
                  </a:cubicBezTo>
                  <a:lnTo>
                    <a:pt x="1730088" y="1153392"/>
                  </a:lnTo>
                  <a:cubicBezTo>
                    <a:pt x="1730088" y="834892"/>
                    <a:pt x="1471892" y="576696"/>
                    <a:pt x="1153392" y="576696"/>
                  </a:cubicBezTo>
                  <a:lnTo>
                    <a:pt x="1153390" y="576696"/>
                  </a:ln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179706-0CE6-C8FD-331C-A4436CE31397}"/>
                </a:ext>
              </a:extLst>
            </p:cNvPr>
            <p:cNvSpPr/>
            <p:nvPr/>
          </p:nvSpPr>
          <p:spPr>
            <a:xfrm>
              <a:off x="5561735" y="1713245"/>
              <a:ext cx="658957" cy="850010"/>
            </a:xfrm>
            <a:custGeom>
              <a:avLst/>
              <a:gdLst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16" fmla="*/ 283244 w 658957"/>
                <a:gd name="connsiteY16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8957" h="850010">
                  <a:moveTo>
                    <a:pt x="283244" y="0"/>
                  </a:moveTo>
                  <a:lnTo>
                    <a:pt x="321137" y="34440"/>
                  </a:lnTo>
                  <a:cubicBezTo>
                    <a:pt x="321152" y="34456"/>
                    <a:pt x="321167" y="34473"/>
                    <a:pt x="321182" y="34489"/>
                  </a:cubicBezTo>
                  <a:lnTo>
                    <a:pt x="405047" y="129008"/>
                  </a:lnTo>
                  <a:lnTo>
                    <a:pt x="428716" y="160660"/>
                  </a:lnTo>
                  <a:lnTo>
                    <a:pt x="479244" y="233562"/>
                  </a:lnTo>
                  <a:lnTo>
                    <a:pt x="519749" y="300236"/>
                  </a:lnTo>
                  <a:cubicBezTo>
                    <a:pt x="608528" y="463663"/>
                    <a:pt x="658957" y="650948"/>
                    <a:pt x="658957" y="850010"/>
                  </a:cubicBezTo>
                  <a:lnTo>
                    <a:pt x="82263" y="850010"/>
                  </a:lnTo>
                  <a:cubicBezTo>
                    <a:pt x="82263" y="810198"/>
                    <a:pt x="78229" y="771327"/>
                    <a:pt x="70547" y="733786"/>
                  </a:cubicBezTo>
                  <a:lnTo>
                    <a:pt x="52554" y="675822"/>
                  </a:lnTo>
                  <a:cubicBezTo>
                    <a:pt x="52554" y="675821"/>
                    <a:pt x="52555" y="675821"/>
                    <a:pt x="52555" y="675820"/>
                  </a:cubicBezTo>
                  <a:lnTo>
                    <a:pt x="36945" y="625534"/>
                  </a:lnTo>
                  <a:lnTo>
                    <a:pt x="0" y="557469"/>
                  </a:lnTo>
                  <a:cubicBezTo>
                    <a:pt x="19311" y="490920"/>
                    <a:pt x="8431" y="517104"/>
                    <a:pt x="57934" y="357821"/>
                  </a:cubicBezTo>
                  <a:cubicBezTo>
                    <a:pt x="109571" y="226870"/>
                    <a:pt x="184479" y="107640"/>
                    <a:pt x="277562" y="5226"/>
                  </a:cubicBezTo>
                  <a:lnTo>
                    <a:pt x="283244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C77B929-11DA-E2F4-C6FE-586FBEA2B161}"/>
                </a:ext>
              </a:extLst>
            </p:cNvPr>
            <p:cNvSpPr/>
            <p:nvPr/>
          </p:nvSpPr>
          <p:spPr>
            <a:xfrm>
              <a:off x="5643570" y="1409864"/>
              <a:ext cx="2306782" cy="2306783"/>
            </a:xfrm>
            <a:custGeom>
              <a:avLst/>
              <a:gdLst>
                <a:gd name="connsiteX0" fmla="*/ 1730088 w 2306782"/>
                <a:gd name="connsiteY0" fmla="*/ 1153392 h 2306783"/>
                <a:gd name="connsiteX1" fmla="*/ 2306782 w 2306782"/>
                <a:gd name="connsiteY1" fmla="*/ 1153392 h 2306783"/>
                <a:gd name="connsiteX2" fmla="*/ 1153391 w 2306782"/>
                <a:gd name="connsiteY2" fmla="*/ 2306783 h 2306783"/>
                <a:gd name="connsiteX3" fmla="*/ 1153390 w 2306782"/>
                <a:gd name="connsiteY3" fmla="*/ 2306783 h 2306783"/>
                <a:gd name="connsiteX4" fmla="*/ 1153390 w 2306782"/>
                <a:gd name="connsiteY4" fmla="*/ 1730088 h 2306783"/>
                <a:gd name="connsiteX5" fmla="*/ 1153392 w 2306782"/>
                <a:gd name="connsiteY5" fmla="*/ 1730088 h 2306783"/>
                <a:gd name="connsiteX6" fmla="*/ 1730088 w 2306782"/>
                <a:gd name="connsiteY6" fmla="*/ 1153392 h 2306783"/>
                <a:gd name="connsiteX7" fmla="*/ 1153390 w 2306782"/>
                <a:gd name="connsiteY7" fmla="*/ 0 h 2306783"/>
                <a:gd name="connsiteX8" fmla="*/ 1153391 w 2306782"/>
                <a:gd name="connsiteY8" fmla="*/ 0 h 2306783"/>
                <a:gd name="connsiteX9" fmla="*/ 2306782 w 2306782"/>
                <a:gd name="connsiteY9" fmla="*/ 1153391 h 2306783"/>
                <a:gd name="connsiteX10" fmla="*/ 1730088 w 2306782"/>
                <a:gd name="connsiteY10" fmla="*/ 1153391 h 2306783"/>
                <a:gd name="connsiteX11" fmla="*/ 1153392 w 2306782"/>
                <a:gd name="connsiteY11" fmla="*/ 576695 h 2306783"/>
                <a:gd name="connsiteX12" fmla="*/ 1153390 w 2306782"/>
                <a:gd name="connsiteY12" fmla="*/ 576695 h 2306783"/>
                <a:gd name="connsiteX13" fmla="*/ 1037168 w 2306782"/>
                <a:gd name="connsiteY13" fmla="*/ 588412 h 2306783"/>
                <a:gd name="connsiteX14" fmla="*/ 576696 w 2306782"/>
                <a:gd name="connsiteY14" fmla="*/ 1153391 h 2306783"/>
                <a:gd name="connsiteX15" fmla="*/ 0 w 2306782"/>
                <a:gd name="connsiteY15" fmla="*/ 1153391 h 2306783"/>
                <a:gd name="connsiteX16" fmla="*/ 1035464 w 2306782"/>
                <a:gd name="connsiteY16" fmla="*/ 5955 h 23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6782" h="2306783">
                  <a:moveTo>
                    <a:pt x="1730088" y="1153392"/>
                  </a:moveTo>
                  <a:lnTo>
                    <a:pt x="2306782" y="1153392"/>
                  </a:lnTo>
                  <a:cubicBezTo>
                    <a:pt x="2306782" y="1790392"/>
                    <a:pt x="1790391" y="2306783"/>
                    <a:pt x="1153391" y="2306783"/>
                  </a:cubicBezTo>
                  <a:lnTo>
                    <a:pt x="1153390" y="2306783"/>
                  </a:lnTo>
                  <a:lnTo>
                    <a:pt x="1153390" y="1730088"/>
                  </a:lnTo>
                  <a:lnTo>
                    <a:pt x="1153392" y="1730088"/>
                  </a:lnTo>
                  <a:cubicBezTo>
                    <a:pt x="1471892" y="1730088"/>
                    <a:pt x="1730088" y="1471892"/>
                    <a:pt x="1730088" y="1153392"/>
                  </a:cubicBezTo>
                  <a:close/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4345B7F-86D6-784A-3EE9-4F224DE10008}"/>
                </a:ext>
              </a:extLst>
            </p:cNvPr>
            <p:cNvSpPr/>
            <p:nvPr/>
          </p:nvSpPr>
          <p:spPr>
            <a:xfrm>
              <a:off x="5067300" y="4292587"/>
              <a:ext cx="1153392" cy="1153391"/>
            </a:xfrm>
            <a:custGeom>
              <a:avLst/>
              <a:gdLst>
                <a:gd name="connsiteX0" fmla="*/ 576698 w 1153392"/>
                <a:gd name="connsiteY0" fmla="*/ 0 h 1153391"/>
                <a:gd name="connsiteX1" fmla="*/ 1153392 w 1153392"/>
                <a:gd name="connsiteY1" fmla="*/ 0 h 1153391"/>
                <a:gd name="connsiteX2" fmla="*/ 1 w 1153392"/>
                <a:gd name="connsiteY2" fmla="*/ 1153391 h 1153391"/>
                <a:gd name="connsiteX3" fmla="*/ 0 w 1153392"/>
                <a:gd name="connsiteY3" fmla="*/ 1153391 h 1153391"/>
                <a:gd name="connsiteX4" fmla="*/ 0 w 1153392"/>
                <a:gd name="connsiteY4" fmla="*/ 576696 h 1153391"/>
                <a:gd name="connsiteX5" fmla="*/ 2 w 1153392"/>
                <a:gd name="connsiteY5" fmla="*/ 576696 h 1153391"/>
                <a:gd name="connsiteX6" fmla="*/ 576698 w 1153392"/>
                <a:gd name="connsiteY6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3392" h="1153391">
                  <a:moveTo>
                    <a:pt x="576698" y="0"/>
                  </a:moveTo>
                  <a:lnTo>
                    <a:pt x="1153392" y="0"/>
                  </a:lnTo>
                  <a:cubicBezTo>
                    <a:pt x="1153392" y="637000"/>
                    <a:pt x="637001" y="1153391"/>
                    <a:pt x="1" y="1153391"/>
                  </a:cubicBezTo>
                  <a:lnTo>
                    <a:pt x="0" y="1153391"/>
                  </a:lnTo>
                  <a:lnTo>
                    <a:pt x="0" y="576696"/>
                  </a:lnTo>
                  <a:lnTo>
                    <a:pt x="2" y="576696"/>
                  </a:lnTo>
                  <a:cubicBezTo>
                    <a:pt x="318502" y="576696"/>
                    <a:pt x="576698" y="318500"/>
                    <a:pt x="576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C41CB3-2634-0719-2302-1E294F122F9A}"/>
                </a:ext>
              </a:extLst>
            </p:cNvPr>
            <p:cNvSpPr/>
            <p:nvPr/>
          </p:nvSpPr>
          <p:spPr>
            <a:xfrm>
              <a:off x="5561735" y="4292587"/>
              <a:ext cx="658957" cy="850010"/>
            </a:xfrm>
            <a:custGeom>
              <a:avLst/>
              <a:gdLst>
                <a:gd name="connsiteX0" fmla="*/ 82263 w 658957"/>
                <a:gd name="connsiteY0" fmla="*/ 0 h 850010"/>
                <a:gd name="connsiteX1" fmla="*/ 658957 w 658957"/>
                <a:gd name="connsiteY1" fmla="*/ 0 h 850010"/>
                <a:gd name="connsiteX2" fmla="*/ 568318 w 658957"/>
                <a:gd name="connsiteY2" fmla="*/ 448952 h 850010"/>
                <a:gd name="connsiteX3" fmla="*/ 522966 w 658957"/>
                <a:gd name="connsiteY3" fmla="*/ 543097 h 850010"/>
                <a:gd name="connsiteX4" fmla="*/ 521296 w 658957"/>
                <a:gd name="connsiteY4" fmla="*/ 542491 h 850010"/>
                <a:gd name="connsiteX5" fmla="*/ 502340 w 658957"/>
                <a:gd name="connsiteY5" fmla="*/ 578431 h 850010"/>
                <a:gd name="connsiteX6" fmla="*/ 479238 w 658957"/>
                <a:gd name="connsiteY6" fmla="*/ 616457 h 850010"/>
                <a:gd name="connsiteX7" fmla="*/ 428730 w 658957"/>
                <a:gd name="connsiteY7" fmla="*/ 689332 h 850010"/>
                <a:gd name="connsiteX8" fmla="*/ 405040 w 658957"/>
                <a:gd name="connsiteY8" fmla="*/ 721012 h 850010"/>
                <a:gd name="connsiteX9" fmla="*/ 321219 w 658957"/>
                <a:gd name="connsiteY9" fmla="*/ 815480 h 850010"/>
                <a:gd name="connsiteX10" fmla="*/ 321137 w 658957"/>
                <a:gd name="connsiteY10" fmla="*/ 815571 h 850010"/>
                <a:gd name="connsiteX11" fmla="*/ 283245 w 658957"/>
                <a:gd name="connsiteY11" fmla="*/ 850010 h 850010"/>
                <a:gd name="connsiteX12" fmla="*/ 277562 w 658957"/>
                <a:gd name="connsiteY12" fmla="*/ 844783 h 850010"/>
                <a:gd name="connsiteX13" fmla="*/ 57934 w 658957"/>
                <a:gd name="connsiteY13" fmla="*/ 492189 h 850010"/>
                <a:gd name="connsiteX14" fmla="*/ 0 w 658957"/>
                <a:gd name="connsiteY14" fmla="*/ 292541 h 850010"/>
                <a:gd name="connsiteX15" fmla="*/ 36945 w 658957"/>
                <a:gd name="connsiteY15" fmla="*/ 224476 h 850010"/>
                <a:gd name="connsiteX16" fmla="*/ 52035 w 658957"/>
                <a:gd name="connsiteY16" fmla="*/ 175866 h 850010"/>
                <a:gd name="connsiteX17" fmla="*/ 52033 w 658957"/>
                <a:gd name="connsiteY17" fmla="*/ 175865 h 850010"/>
                <a:gd name="connsiteX18" fmla="*/ 70547 w 658957"/>
                <a:gd name="connsiteY18" fmla="*/ 116225 h 850010"/>
                <a:gd name="connsiteX19" fmla="*/ 82263 w 658957"/>
                <a:gd name="connsiteY19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58957" h="850010">
                  <a:moveTo>
                    <a:pt x="82263" y="0"/>
                  </a:moveTo>
                  <a:lnTo>
                    <a:pt x="658957" y="0"/>
                  </a:lnTo>
                  <a:cubicBezTo>
                    <a:pt x="658957" y="159250"/>
                    <a:pt x="626683" y="310962"/>
                    <a:pt x="568318" y="448952"/>
                  </a:cubicBezTo>
                  <a:lnTo>
                    <a:pt x="522966" y="543097"/>
                  </a:lnTo>
                  <a:lnTo>
                    <a:pt x="521296" y="542491"/>
                  </a:lnTo>
                  <a:lnTo>
                    <a:pt x="502340" y="578431"/>
                  </a:lnTo>
                  <a:lnTo>
                    <a:pt x="479238" y="616457"/>
                  </a:lnTo>
                  <a:lnTo>
                    <a:pt x="428730" y="689332"/>
                  </a:lnTo>
                  <a:lnTo>
                    <a:pt x="405040" y="721012"/>
                  </a:lnTo>
                  <a:lnTo>
                    <a:pt x="321219" y="815480"/>
                  </a:lnTo>
                  <a:lnTo>
                    <a:pt x="321137" y="815571"/>
                  </a:lnTo>
                  <a:lnTo>
                    <a:pt x="283245" y="850010"/>
                  </a:lnTo>
                  <a:lnTo>
                    <a:pt x="277562" y="844783"/>
                  </a:lnTo>
                  <a:cubicBezTo>
                    <a:pt x="184479" y="742370"/>
                    <a:pt x="109571" y="623140"/>
                    <a:pt x="57934" y="492189"/>
                  </a:cubicBezTo>
                  <a:lnTo>
                    <a:pt x="0" y="292541"/>
                  </a:lnTo>
                  <a:lnTo>
                    <a:pt x="36945" y="224476"/>
                  </a:lnTo>
                  <a:lnTo>
                    <a:pt x="52035" y="175866"/>
                  </a:lnTo>
                  <a:lnTo>
                    <a:pt x="52033" y="175865"/>
                  </a:lnTo>
                  <a:lnTo>
                    <a:pt x="70547" y="116225"/>
                  </a:lnTo>
                  <a:cubicBezTo>
                    <a:pt x="78229" y="78683"/>
                    <a:pt x="82263" y="39813"/>
                    <a:pt x="822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6E64A0F-67CA-384B-B8C5-41A0F9A30095}"/>
                </a:ext>
              </a:extLst>
            </p:cNvPr>
            <p:cNvSpPr/>
            <p:nvPr/>
          </p:nvSpPr>
          <p:spPr>
            <a:xfrm>
              <a:off x="6796961" y="3059086"/>
              <a:ext cx="847105" cy="657561"/>
            </a:xfrm>
            <a:custGeom>
              <a:avLst/>
              <a:gdLst>
                <a:gd name="connsiteX0" fmla="*/ 289967 w 847105"/>
                <a:gd name="connsiteY0" fmla="*/ 0 h 657561"/>
                <a:gd name="connsiteX1" fmla="*/ 301720 w 847105"/>
                <a:gd name="connsiteY1" fmla="*/ 1794 h 657561"/>
                <a:gd name="connsiteX2" fmla="*/ 714143 w 847105"/>
                <a:gd name="connsiteY2" fmla="*/ 175342 h 657561"/>
                <a:gd name="connsiteX3" fmla="*/ 847105 w 847105"/>
                <a:gd name="connsiteY3" fmla="*/ 285046 h 657561"/>
                <a:gd name="connsiteX4" fmla="*/ 815572 w 847105"/>
                <a:gd name="connsiteY4" fmla="*/ 319741 h 657561"/>
                <a:gd name="connsiteX5" fmla="*/ 815528 w 847105"/>
                <a:gd name="connsiteY5" fmla="*/ 319780 h 657561"/>
                <a:gd name="connsiteX6" fmla="*/ 721003 w 847105"/>
                <a:gd name="connsiteY6" fmla="*/ 403651 h 657561"/>
                <a:gd name="connsiteX7" fmla="*/ 689356 w 847105"/>
                <a:gd name="connsiteY7" fmla="*/ 427316 h 657561"/>
                <a:gd name="connsiteX8" fmla="*/ 616446 w 847105"/>
                <a:gd name="connsiteY8" fmla="*/ 477850 h 657561"/>
                <a:gd name="connsiteX9" fmla="*/ 549776 w 847105"/>
                <a:gd name="connsiteY9" fmla="*/ 518353 h 657561"/>
                <a:gd name="connsiteX10" fmla="*/ 1 w 847105"/>
                <a:gd name="connsiteY10" fmla="*/ 657561 h 657561"/>
                <a:gd name="connsiteX11" fmla="*/ 0 w 847105"/>
                <a:gd name="connsiteY11" fmla="*/ 657561 h 657561"/>
                <a:gd name="connsiteX12" fmla="*/ 0 w 847105"/>
                <a:gd name="connsiteY12" fmla="*/ 80866 h 657561"/>
                <a:gd name="connsiteX13" fmla="*/ 2 w 847105"/>
                <a:gd name="connsiteY13" fmla="*/ 80866 h 657561"/>
                <a:gd name="connsiteX14" fmla="*/ 116227 w 847105"/>
                <a:gd name="connsiteY14" fmla="*/ 69150 h 657561"/>
                <a:gd name="connsiteX15" fmla="*/ 155481 w 847105"/>
                <a:gd name="connsiteY15" fmla="*/ 56965 h 657561"/>
                <a:gd name="connsiteX16" fmla="*/ 155481 w 847105"/>
                <a:gd name="connsiteY16" fmla="*/ 56965 h 657561"/>
                <a:gd name="connsiteX17" fmla="*/ 207028 w 847105"/>
                <a:gd name="connsiteY17" fmla="*/ 40963 h 657561"/>
                <a:gd name="connsiteX18" fmla="*/ 224478 w 847105"/>
                <a:gd name="connsiteY18" fmla="*/ 35546 h 657561"/>
                <a:gd name="connsiteX19" fmla="*/ 284658 w 847105"/>
                <a:gd name="connsiteY19" fmla="*/ 2882 h 65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105" h="657561">
                  <a:moveTo>
                    <a:pt x="289967" y="0"/>
                  </a:moveTo>
                  <a:lnTo>
                    <a:pt x="301720" y="1794"/>
                  </a:lnTo>
                  <a:cubicBezTo>
                    <a:pt x="451886" y="32522"/>
                    <a:pt x="591421" y="92433"/>
                    <a:pt x="714143" y="175342"/>
                  </a:cubicBezTo>
                  <a:lnTo>
                    <a:pt x="847105" y="285046"/>
                  </a:lnTo>
                  <a:lnTo>
                    <a:pt x="815572" y="319741"/>
                  </a:lnTo>
                  <a:lnTo>
                    <a:pt x="815528" y="319780"/>
                  </a:lnTo>
                  <a:lnTo>
                    <a:pt x="721003" y="403651"/>
                  </a:lnTo>
                  <a:lnTo>
                    <a:pt x="689356" y="427316"/>
                  </a:lnTo>
                  <a:lnTo>
                    <a:pt x="616446" y="477850"/>
                  </a:lnTo>
                  <a:lnTo>
                    <a:pt x="549776" y="518353"/>
                  </a:lnTo>
                  <a:cubicBezTo>
                    <a:pt x="386348" y="607132"/>
                    <a:pt x="199064" y="657561"/>
                    <a:pt x="1" y="657561"/>
                  </a:cubicBezTo>
                  <a:lnTo>
                    <a:pt x="0" y="657561"/>
                  </a:lnTo>
                  <a:lnTo>
                    <a:pt x="0" y="80866"/>
                  </a:lnTo>
                  <a:lnTo>
                    <a:pt x="2" y="80866"/>
                  </a:lnTo>
                  <a:cubicBezTo>
                    <a:pt x="39815" y="80866"/>
                    <a:pt x="78685" y="76832"/>
                    <a:pt x="116227" y="69150"/>
                  </a:cubicBezTo>
                  <a:lnTo>
                    <a:pt x="155481" y="56965"/>
                  </a:lnTo>
                  <a:lnTo>
                    <a:pt x="155481" y="56965"/>
                  </a:lnTo>
                  <a:lnTo>
                    <a:pt x="207028" y="40963"/>
                  </a:lnTo>
                  <a:lnTo>
                    <a:pt x="224478" y="35546"/>
                  </a:lnTo>
                  <a:lnTo>
                    <a:pt x="284658" y="2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2D3369-D7C6-B1CC-F42B-B08AB45E7BB7}"/>
                </a:ext>
              </a:extLst>
            </p:cNvPr>
            <p:cNvSpPr/>
            <p:nvPr/>
          </p:nvSpPr>
          <p:spPr>
            <a:xfrm>
              <a:off x="4220524" y="3059269"/>
              <a:ext cx="846776" cy="657376"/>
            </a:xfrm>
            <a:custGeom>
              <a:avLst/>
              <a:gdLst>
                <a:gd name="connsiteX0" fmla="*/ 553395 w 846776"/>
                <a:gd name="connsiteY0" fmla="*/ 0 h 657376"/>
                <a:gd name="connsiteX1" fmla="*/ 635319 w 846776"/>
                <a:gd name="connsiteY1" fmla="*/ 40681 h 657376"/>
                <a:gd name="connsiteX2" fmla="*/ 681094 w 846776"/>
                <a:gd name="connsiteY2" fmla="*/ 54276 h 657376"/>
                <a:gd name="connsiteX3" fmla="*/ 681095 w 846776"/>
                <a:gd name="connsiteY3" fmla="*/ 54275 h 657376"/>
                <a:gd name="connsiteX4" fmla="*/ 730554 w 846776"/>
                <a:gd name="connsiteY4" fmla="*/ 68965 h 657376"/>
                <a:gd name="connsiteX5" fmla="*/ 846776 w 846776"/>
                <a:gd name="connsiteY5" fmla="*/ 80681 h 657376"/>
                <a:gd name="connsiteX6" fmla="*/ 846776 w 846776"/>
                <a:gd name="connsiteY6" fmla="*/ 657376 h 657376"/>
                <a:gd name="connsiteX7" fmla="*/ 728850 w 846776"/>
                <a:gd name="connsiteY7" fmla="*/ 651421 h 657376"/>
                <a:gd name="connsiteX8" fmla="*/ 145635 w 846776"/>
                <a:gd name="connsiteY8" fmla="*/ 419871 h 657376"/>
                <a:gd name="connsiteX9" fmla="*/ 0 w 846776"/>
                <a:gd name="connsiteY9" fmla="*/ 285922 h 657376"/>
                <a:gd name="connsiteX10" fmla="*/ 76365 w 846776"/>
                <a:gd name="connsiteY10" fmla="*/ 215684 h 657376"/>
                <a:gd name="connsiteX11" fmla="*/ 552106 w 846776"/>
                <a:gd name="connsiteY11" fmla="*/ 192 h 65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6776" h="657376">
                  <a:moveTo>
                    <a:pt x="553395" y="0"/>
                  </a:moveTo>
                  <a:lnTo>
                    <a:pt x="635319" y="40681"/>
                  </a:lnTo>
                  <a:lnTo>
                    <a:pt x="681094" y="54276"/>
                  </a:lnTo>
                  <a:lnTo>
                    <a:pt x="681095" y="54275"/>
                  </a:lnTo>
                  <a:lnTo>
                    <a:pt x="730554" y="68965"/>
                  </a:lnTo>
                  <a:lnTo>
                    <a:pt x="846776" y="80681"/>
                  </a:lnTo>
                  <a:lnTo>
                    <a:pt x="846776" y="657376"/>
                  </a:lnTo>
                  <a:lnTo>
                    <a:pt x="728850" y="651421"/>
                  </a:lnTo>
                  <a:cubicBezTo>
                    <a:pt x="510749" y="629272"/>
                    <a:pt x="310611" y="546356"/>
                    <a:pt x="145635" y="419871"/>
                  </a:cubicBezTo>
                  <a:lnTo>
                    <a:pt x="0" y="285922"/>
                  </a:lnTo>
                  <a:lnTo>
                    <a:pt x="76365" y="215684"/>
                  </a:lnTo>
                  <a:cubicBezTo>
                    <a:pt x="213845" y="110280"/>
                    <a:pt x="375743" y="35131"/>
                    <a:pt x="552106" y="1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8B002C5-8E4A-3894-1890-6FE07875137E}"/>
                </a:ext>
              </a:extLst>
            </p:cNvPr>
            <p:cNvSpPr/>
            <p:nvPr/>
          </p:nvSpPr>
          <p:spPr>
            <a:xfrm>
              <a:off x="6796960" y="3139193"/>
              <a:ext cx="1153392" cy="1153391"/>
            </a:xfrm>
            <a:custGeom>
              <a:avLst/>
              <a:gdLst>
                <a:gd name="connsiteX0" fmla="*/ 1 w 1153392"/>
                <a:gd name="connsiteY0" fmla="*/ 0 h 1153391"/>
                <a:gd name="connsiteX1" fmla="*/ 1153392 w 1153392"/>
                <a:gd name="connsiteY1" fmla="*/ 1153391 h 1153391"/>
                <a:gd name="connsiteX2" fmla="*/ 576698 w 1153392"/>
                <a:gd name="connsiteY2" fmla="*/ 1153391 h 1153391"/>
                <a:gd name="connsiteX3" fmla="*/ 2 w 1153392"/>
                <a:gd name="connsiteY3" fmla="*/ 576695 h 1153391"/>
                <a:gd name="connsiteX4" fmla="*/ 0 w 1153392"/>
                <a:gd name="connsiteY4" fmla="*/ 576695 h 1153391"/>
                <a:gd name="connsiteX5" fmla="*/ 0 w 1153392"/>
                <a:gd name="connsiteY5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392" h="1153391">
                  <a:moveTo>
                    <a:pt x="1" y="0"/>
                  </a:moveTo>
                  <a:cubicBezTo>
                    <a:pt x="637001" y="0"/>
                    <a:pt x="1153392" y="516391"/>
                    <a:pt x="1153392" y="1153391"/>
                  </a:cubicBezTo>
                  <a:lnTo>
                    <a:pt x="576698" y="1153391"/>
                  </a:lnTo>
                  <a:cubicBezTo>
                    <a:pt x="576698" y="834891"/>
                    <a:pt x="318502" y="576695"/>
                    <a:pt x="2" y="576695"/>
                  </a:cubicBezTo>
                  <a:lnTo>
                    <a:pt x="0" y="57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6CD6F9C-74C4-B666-26C8-AC6DCEE2DC04}"/>
                </a:ext>
              </a:extLst>
            </p:cNvPr>
            <p:cNvSpPr/>
            <p:nvPr/>
          </p:nvSpPr>
          <p:spPr>
            <a:xfrm>
              <a:off x="5643570" y="4292585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FCF7E99-6B3F-E5FF-92F1-D8DA4DAC8954}"/>
                </a:ext>
              </a:extLst>
            </p:cNvPr>
            <p:cNvSpPr/>
            <p:nvPr/>
          </p:nvSpPr>
          <p:spPr>
            <a:xfrm>
              <a:off x="3913910" y="3139194"/>
              <a:ext cx="1153390" cy="2306782"/>
            </a:xfrm>
            <a:custGeom>
              <a:avLst/>
              <a:gdLst>
                <a:gd name="connsiteX0" fmla="*/ 1153390 w 1153390"/>
                <a:gd name="connsiteY0" fmla="*/ 0 h 2306782"/>
                <a:gd name="connsiteX1" fmla="*/ 1153390 w 1153390"/>
                <a:gd name="connsiteY1" fmla="*/ 576695 h 2306782"/>
                <a:gd name="connsiteX2" fmla="*/ 1037168 w 1153390"/>
                <a:gd name="connsiteY2" fmla="*/ 588412 h 2306782"/>
                <a:gd name="connsiteX3" fmla="*/ 576696 w 1153390"/>
                <a:gd name="connsiteY3" fmla="*/ 1153391 h 2306782"/>
                <a:gd name="connsiteX4" fmla="*/ 1037168 w 1153390"/>
                <a:gd name="connsiteY4" fmla="*/ 1718371 h 2306782"/>
                <a:gd name="connsiteX5" fmla="*/ 1153390 w 1153390"/>
                <a:gd name="connsiteY5" fmla="*/ 1730087 h 2306782"/>
                <a:gd name="connsiteX6" fmla="*/ 1153390 w 1153390"/>
                <a:gd name="connsiteY6" fmla="*/ 2306782 h 2306782"/>
                <a:gd name="connsiteX7" fmla="*/ 1035464 w 1153390"/>
                <a:gd name="connsiteY7" fmla="*/ 2300827 h 2306782"/>
                <a:gd name="connsiteX8" fmla="*/ 0 w 1153390"/>
                <a:gd name="connsiteY8" fmla="*/ 1153391 h 2306782"/>
                <a:gd name="connsiteX9" fmla="*/ 1035464 w 1153390"/>
                <a:gd name="connsiteY9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3390" h="2306782">
                  <a:moveTo>
                    <a:pt x="1153390" y="0"/>
                  </a:move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36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9539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Four-Link Clover Loop – Slide Template</vt:lpstr>
      <vt:lpstr>Four-Link Clover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2025-08-14T17:24:03Z</dcterms:modified>
  <cp:category>Charts &amp; Diagrams</cp:category>
</cp:coreProperties>
</file>