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2" r:id="rId4"/>
    <p:sldId id="36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2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9C452-60CB-CC0E-5810-6CDDDB486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DA9928-C12B-B13B-D2AA-36AB0FDEAB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4E3D6A-6C0C-874B-F451-A14D51F75B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84346D-7290-83E5-DF2E-DA994B42ED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604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E7799-ABBD-0A42-25CE-10C72FF8A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A36B0A-C38C-E613-7E21-04AAF3B801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59CC47-D000-880E-6F54-E8AACAAEF1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94CCD7-C779-C759-9194-576B9E6E03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6525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1464A-9CC0-45A1-048D-CF57C1DE9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4E27E065-C132-1BE5-7E90-506B51930581}"/>
              </a:ext>
            </a:extLst>
          </p:cNvPr>
          <p:cNvSpPr/>
          <p:nvPr/>
        </p:nvSpPr>
        <p:spPr>
          <a:xfrm>
            <a:off x="2556164" y="1759527"/>
            <a:ext cx="4519321" cy="4404536"/>
          </a:xfrm>
          <a:custGeom>
            <a:avLst/>
            <a:gdLst>
              <a:gd name="connsiteX0" fmla="*/ 0 w 5458691"/>
              <a:gd name="connsiteY0" fmla="*/ 4253346 h 4253346"/>
              <a:gd name="connsiteX1" fmla="*/ 1995055 w 5458691"/>
              <a:gd name="connsiteY1" fmla="*/ 1537855 h 4253346"/>
              <a:gd name="connsiteX2" fmla="*/ 5458691 w 5458691"/>
              <a:gd name="connsiteY2" fmla="*/ 0 h 4253346"/>
              <a:gd name="connsiteX0" fmla="*/ 0 w 5458691"/>
              <a:gd name="connsiteY0" fmla="*/ 4253346 h 4253346"/>
              <a:gd name="connsiteX1" fmla="*/ 2535382 w 5458691"/>
              <a:gd name="connsiteY1" fmla="*/ 1122218 h 4253346"/>
              <a:gd name="connsiteX2" fmla="*/ 5458691 w 5458691"/>
              <a:gd name="connsiteY2" fmla="*/ 0 h 4253346"/>
              <a:gd name="connsiteX0" fmla="*/ 0 w 6025761"/>
              <a:gd name="connsiteY0" fmla="*/ 4969272 h 4969272"/>
              <a:gd name="connsiteX1" fmla="*/ 2535382 w 6025761"/>
              <a:gd name="connsiteY1" fmla="*/ 1838144 h 4969272"/>
              <a:gd name="connsiteX2" fmla="*/ 6025761 w 6025761"/>
              <a:gd name="connsiteY2" fmla="*/ 0 h 4969272"/>
              <a:gd name="connsiteX0" fmla="*/ 0 w 6025761"/>
              <a:gd name="connsiteY0" fmla="*/ 4969272 h 4969272"/>
              <a:gd name="connsiteX1" fmla="*/ 2535382 w 6025761"/>
              <a:gd name="connsiteY1" fmla="*/ 1838144 h 4969272"/>
              <a:gd name="connsiteX2" fmla="*/ 6025761 w 6025761"/>
              <a:gd name="connsiteY2" fmla="*/ 0 h 496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5761" h="4969272">
                <a:moveTo>
                  <a:pt x="0" y="4969272"/>
                </a:moveTo>
                <a:cubicBezTo>
                  <a:pt x="542636" y="3965972"/>
                  <a:pt x="1625600" y="2547035"/>
                  <a:pt x="2535382" y="1838144"/>
                </a:cubicBezTo>
                <a:cubicBezTo>
                  <a:pt x="3445164" y="1129253"/>
                  <a:pt x="3887918" y="759208"/>
                  <a:pt x="6025761" y="0"/>
                </a:cubicBezTo>
              </a:path>
            </a:pathLst>
          </a:custGeom>
          <a:noFill/>
          <a:ln w="155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338E705-6BDB-7B61-BEF5-F5C7A50CA9DF}"/>
              </a:ext>
            </a:extLst>
          </p:cNvPr>
          <p:cNvSpPr/>
          <p:nvPr/>
        </p:nvSpPr>
        <p:spPr>
          <a:xfrm>
            <a:off x="2556164" y="1759527"/>
            <a:ext cx="4519321" cy="4404536"/>
          </a:xfrm>
          <a:custGeom>
            <a:avLst/>
            <a:gdLst>
              <a:gd name="connsiteX0" fmla="*/ 0 w 5458691"/>
              <a:gd name="connsiteY0" fmla="*/ 4253346 h 4253346"/>
              <a:gd name="connsiteX1" fmla="*/ 1995055 w 5458691"/>
              <a:gd name="connsiteY1" fmla="*/ 1537855 h 4253346"/>
              <a:gd name="connsiteX2" fmla="*/ 5458691 w 5458691"/>
              <a:gd name="connsiteY2" fmla="*/ 0 h 4253346"/>
              <a:gd name="connsiteX0" fmla="*/ 0 w 5458691"/>
              <a:gd name="connsiteY0" fmla="*/ 4253346 h 4253346"/>
              <a:gd name="connsiteX1" fmla="*/ 2535382 w 5458691"/>
              <a:gd name="connsiteY1" fmla="*/ 1122218 h 4253346"/>
              <a:gd name="connsiteX2" fmla="*/ 5458691 w 5458691"/>
              <a:gd name="connsiteY2" fmla="*/ 0 h 4253346"/>
              <a:gd name="connsiteX0" fmla="*/ 0 w 6025761"/>
              <a:gd name="connsiteY0" fmla="*/ 4969272 h 4969272"/>
              <a:gd name="connsiteX1" fmla="*/ 2535382 w 6025761"/>
              <a:gd name="connsiteY1" fmla="*/ 1838144 h 4969272"/>
              <a:gd name="connsiteX2" fmla="*/ 6025761 w 6025761"/>
              <a:gd name="connsiteY2" fmla="*/ 0 h 4969272"/>
              <a:gd name="connsiteX0" fmla="*/ 0 w 6025761"/>
              <a:gd name="connsiteY0" fmla="*/ 4969272 h 4969272"/>
              <a:gd name="connsiteX1" fmla="*/ 2535382 w 6025761"/>
              <a:gd name="connsiteY1" fmla="*/ 1838144 h 4969272"/>
              <a:gd name="connsiteX2" fmla="*/ 6025761 w 6025761"/>
              <a:gd name="connsiteY2" fmla="*/ 0 h 496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5761" h="4969272">
                <a:moveTo>
                  <a:pt x="0" y="4969272"/>
                </a:moveTo>
                <a:cubicBezTo>
                  <a:pt x="542636" y="3965972"/>
                  <a:pt x="1625600" y="2547035"/>
                  <a:pt x="2535382" y="1838144"/>
                </a:cubicBezTo>
                <a:cubicBezTo>
                  <a:pt x="3445164" y="1129253"/>
                  <a:pt x="3887918" y="759208"/>
                  <a:pt x="6025761" y="0"/>
                </a:cubicBezTo>
              </a:path>
            </a:pathLst>
          </a:cu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A2E6FD-1990-F45B-FB9E-5F9B219F7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Rocket Growth Path – Slide Template</a:t>
            </a:r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A0A9A36D-8657-466E-2C17-16BC3777B96F}"/>
              </a:ext>
            </a:extLst>
          </p:cNvPr>
          <p:cNvSpPr>
            <a:spLocks/>
          </p:cNvSpPr>
          <p:nvPr/>
        </p:nvSpPr>
        <p:spPr bwMode="auto">
          <a:xfrm>
            <a:off x="5307677" y="1451819"/>
            <a:ext cx="1319861" cy="731198"/>
          </a:xfrm>
          <a:custGeom>
            <a:avLst/>
            <a:gdLst>
              <a:gd name="T0" fmla="*/ 90 w 3705"/>
              <a:gd name="T1" fmla="*/ 1401 h 2049"/>
              <a:gd name="T2" fmla="*/ 133 w 3705"/>
              <a:gd name="T3" fmla="*/ 1569 h 2049"/>
              <a:gd name="T4" fmla="*/ 274 w 3705"/>
              <a:gd name="T5" fmla="*/ 1711 h 2049"/>
              <a:gd name="T6" fmla="*/ 442 w 3705"/>
              <a:gd name="T7" fmla="*/ 1753 h 2049"/>
              <a:gd name="T8" fmla="*/ 576 w 3705"/>
              <a:gd name="T9" fmla="*/ 1727 h 2049"/>
              <a:gd name="T10" fmla="*/ 673 w 3705"/>
              <a:gd name="T11" fmla="*/ 1711 h 2049"/>
              <a:gd name="T12" fmla="*/ 871 w 3705"/>
              <a:gd name="T13" fmla="*/ 1783 h 2049"/>
              <a:gd name="T14" fmla="*/ 1024 w 3705"/>
              <a:gd name="T15" fmla="*/ 1769 h 2049"/>
              <a:gd name="T16" fmla="*/ 1214 w 3705"/>
              <a:gd name="T17" fmla="*/ 1650 h 2049"/>
              <a:gd name="T18" fmla="*/ 1312 w 3705"/>
              <a:gd name="T19" fmla="*/ 1449 h 2049"/>
              <a:gd name="T20" fmla="*/ 1418 w 3705"/>
              <a:gd name="T21" fmla="*/ 1508 h 2049"/>
              <a:gd name="T22" fmla="*/ 1648 w 3705"/>
              <a:gd name="T23" fmla="*/ 1578 h 2049"/>
              <a:gd name="T24" fmla="*/ 1849 w 3705"/>
              <a:gd name="T25" fmla="*/ 1527 h 2049"/>
              <a:gd name="T26" fmla="*/ 1965 w 3705"/>
              <a:gd name="T27" fmla="*/ 1479 h 2049"/>
              <a:gd name="T28" fmla="*/ 2137 w 3705"/>
              <a:gd name="T29" fmla="*/ 1590 h 2049"/>
              <a:gd name="T30" fmla="*/ 2169 w 3705"/>
              <a:gd name="T31" fmla="*/ 1639 h 2049"/>
              <a:gd name="T32" fmla="*/ 2218 w 3705"/>
              <a:gd name="T33" fmla="*/ 1835 h 2049"/>
              <a:gd name="T34" fmla="*/ 2383 w 3705"/>
              <a:gd name="T35" fmla="*/ 2000 h 2049"/>
              <a:gd name="T36" fmla="*/ 2578 w 3705"/>
              <a:gd name="T37" fmla="*/ 2049 h 2049"/>
              <a:gd name="T38" fmla="*/ 2724 w 3705"/>
              <a:gd name="T39" fmla="*/ 2022 h 2049"/>
              <a:gd name="T40" fmla="*/ 2866 w 3705"/>
              <a:gd name="T41" fmla="*/ 1931 h 2049"/>
              <a:gd name="T42" fmla="*/ 2948 w 3705"/>
              <a:gd name="T43" fmla="*/ 1814 h 2049"/>
              <a:gd name="T44" fmla="*/ 3088 w 3705"/>
              <a:gd name="T45" fmla="*/ 1861 h 2049"/>
              <a:gd name="T46" fmla="*/ 3234 w 3705"/>
              <a:gd name="T47" fmla="*/ 1867 h 2049"/>
              <a:gd name="T48" fmla="*/ 3514 w 3705"/>
              <a:gd name="T49" fmla="*/ 1750 h 2049"/>
              <a:gd name="T50" fmla="*/ 3683 w 3705"/>
              <a:gd name="T51" fmla="*/ 1501 h 2049"/>
              <a:gd name="T52" fmla="*/ 3705 w 3705"/>
              <a:gd name="T53" fmla="*/ 1306 h 2049"/>
              <a:gd name="T54" fmla="*/ 3645 w 3705"/>
              <a:gd name="T55" fmla="*/ 1099 h 2049"/>
              <a:gd name="T56" fmla="*/ 3513 w 3705"/>
              <a:gd name="T57" fmla="*/ 937 h 2049"/>
              <a:gd name="T58" fmla="*/ 3396 w 3705"/>
              <a:gd name="T59" fmla="*/ 844 h 2049"/>
              <a:gd name="T60" fmla="*/ 3175 w 3705"/>
              <a:gd name="T61" fmla="*/ 691 h 2049"/>
              <a:gd name="T62" fmla="*/ 3085 w 3705"/>
              <a:gd name="T63" fmla="*/ 547 h 2049"/>
              <a:gd name="T64" fmla="*/ 2908 w 3705"/>
              <a:gd name="T65" fmla="*/ 343 h 2049"/>
              <a:gd name="T66" fmla="*/ 2648 w 3705"/>
              <a:gd name="T67" fmla="*/ 250 h 2049"/>
              <a:gd name="T68" fmla="*/ 2509 w 3705"/>
              <a:gd name="T69" fmla="*/ 256 h 2049"/>
              <a:gd name="T70" fmla="*/ 2367 w 3705"/>
              <a:gd name="T71" fmla="*/ 302 h 2049"/>
              <a:gd name="T72" fmla="*/ 2258 w 3705"/>
              <a:gd name="T73" fmla="*/ 151 h 2049"/>
              <a:gd name="T74" fmla="*/ 2072 w 3705"/>
              <a:gd name="T75" fmla="*/ 33 h 2049"/>
              <a:gd name="T76" fmla="*/ 1881 w 3705"/>
              <a:gd name="T77" fmla="*/ 0 h 2049"/>
              <a:gd name="T78" fmla="*/ 1701 w 3705"/>
              <a:gd name="T79" fmla="*/ 31 h 2049"/>
              <a:gd name="T80" fmla="*/ 1518 w 3705"/>
              <a:gd name="T81" fmla="*/ 138 h 2049"/>
              <a:gd name="T82" fmla="*/ 1409 w 3705"/>
              <a:gd name="T83" fmla="*/ 277 h 2049"/>
              <a:gd name="T84" fmla="*/ 1282 w 3705"/>
              <a:gd name="T85" fmla="*/ 268 h 2049"/>
              <a:gd name="T86" fmla="*/ 1091 w 3705"/>
              <a:gd name="T87" fmla="*/ 334 h 2049"/>
              <a:gd name="T88" fmla="*/ 957 w 3705"/>
              <a:gd name="T89" fmla="*/ 482 h 2049"/>
              <a:gd name="T90" fmla="*/ 883 w 3705"/>
              <a:gd name="T91" fmla="*/ 591 h 2049"/>
              <a:gd name="T92" fmla="*/ 703 w 3705"/>
              <a:gd name="T93" fmla="*/ 745 h 2049"/>
              <a:gd name="T94" fmla="*/ 593 w 3705"/>
              <a:gd name="T95" fmla="*/ 718 h 2049"/>
              <a:gd name="T96" fmla="*/ 410 w 3705"/>
              <a:gd name="T97" fmla="*/ 676 h 2049"/>
              <a:gd name="T98" fmla="*/ 214 w 3705"/>
              <a:gd name="T99" fmla="*/ 724 h 2049"/>
              <a:gd name="T100" fmla="*/ 50 w 3705"/>
              <a:gd name="T101" fmla="*/ 890 h 2049"/>
              <a:gd name="T102" fmla="*/ 0 w 3705"/>
              <a:gd name="T103" fmla="*/ 1085 h 2049"/>
              <a:gd name="T104" fmla="*/ 38 w 3705"/>
              <a:gd name="T105" fmla="*/ 1258 h 2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705" h="2049">
                <a:moveTo>
                  <a:pt x="95" y="1346"/>
                </a:moveTo>
                <a:lnTo>
                  <a:pt x="91" y="1372"/>
                </a:lnTo>
                <a:lnTo>
                  <a:pt x="90" y="1401"/>
                </a:lnTo>
                <a:lnTo>
                  <a:pt x="91" y="1437"/>
                </a:lnTo>
                <a:lnTo>
                  <a:pt x="105" y="1506"/>
                </a:lnTo>
                <a:lnTo>
                  <a:pt x="133" y="1569"/>
                </a:lnTo>
                <a:lnTo>
                  <a:pt x="170" y="1625"/>
                </a:lnTo>
                <a:lnTo>
                  <a:pt x="218" y="1673"/>
                </a:lnTo>
                <a:lnTo>
                  <a:pt x="274" y="1711"/>
                </a:lnTo>
                <a:lnTo>
                  <a:pt x="337" y="1738"/>
                </a:lnTo>
                <a:lnTo>
                  <a:pt x="406" y="1752"/>
                </a:lnTo>
                <a:lnTo>
                  <a:pt x="442" y="1753"/>
                </a:lnTo>
                <a:lnTo>
                  <a:pt x="471" y="1752"/>
                </a:lnTo>
                <a:lnTo>
                  <a:pt x="525" y="1743"/>
                </a:lnTo>
                <a:lnTo>
                  <a:pt x="576" y="1727"/>
                </a:lnTo>
                <a:lnTo>
                  <a:pt x="624" y="1703"/>
                </a:lnTo>
                <a:lnTo>
                  <a:pt x="646" y="1689"/>
                </a:lnTo>
                <a:lnTo>
                  <a:pt x="673" y="1711"/>
                </a:lnTo>
                <a:lnTo>
                  <a:pt x="734" y="1746"/>
                </a:lnTo>
                <a:lnTo>
                  <a:pt x="800" y="1770"/>
                </a:lnTo>
                <a:lnTo>
                  <a:pt x="871" y="1783"/>
                </a:lnTo>
                <a:lnTo>
                  <a:pt x="909" y="1785"/>
                </a:lnTo>
                <a:lnTo>
                  <a:pt x="949" y="1783"/>
                </a:lnTo>
                <a:lnTo>
                  <a:pt x="1024" y="1769"/>
                </a:lnTo>
                <a:lnTo>
                  <a:pt x="1096" y="1740"/>
                </a:lnTo>
                <a:lnTo>
                  <a:pt x="1159" y="1700"/>
                </a:lnTo>
                <a:lnTo>
                  <a:pt x="1214" y="1650"/>
                </a:lnTo>
                <a:lnTo>
                  <a:pt x="1258" y="1590"/>
                </a:lnTo>
                <a:lnTo>
                  <a:pt x="1291" y="1523"/>
                </a:lnTo>
                <a:lnTo>
                  <a:pt x="1312" y="1449"/>
                </a:lnTo>
                <a:lnTo>
                  <a:pt x="1317" y="1410"/>
                </a:lnTo>
                <a:lnTo>
                  <a:pt x="1346" y="1448"/>
                </a:lnTo>
                <a:lnTo>
                  <a:pt x="1418" y="1508"/>
                </a:lnTo>
                <a:lnTo>
                  <a:pt x="1503" y="1553"/>
                </a:lnTo>
                <a:lnTo>
                  <a:pt x="1597" y="1576"/>
                </a:lnTo>
                <a:lnTo>
                  <a:pt x="1648" y="1578"/>
                </a:lnTo>
                <a:lnTo>
                  <a:pt x="1691" y="1577"/>
                </a:lnTo>
                <a:lnTo>
                  <a:pt x="1774" y="1560"/>
                </a:lnTo>
                <a:lnTo>
                  <a:pt x="1849" y="1527"/>
                </a:lnTo>
                <a:lnTo>
                  <a:pt x="1915" y="1480"/>
                </a:lnTo>
                <a:lnTo>
                  <a:pt x="1943" y="1451"/>
                </a:lnTo>
                <a:lnTo>
                  <a:pt x="1965" y="1479"/>
                </a:lnTo>
                <a:lnTo>
                  <a:pt x="2016" y="1525"/>
                </a:lnTo>
                <a:lnTo>
                  <a:pt x="2073" y="1562"/>
                </a:lnTo>
                <a:lnTo>
                  <a:pt x="2137" y="1590"/>
                </a:lnTo>
                <a:lnTo>
                  <a:pt x="2172" y="1599"/>
                </a:lnTo>
                <a:lnTo>
                  <a:pt x="2169" y="1619"/>
                </a:lnTo>
                <a:lnTo>
                  <a:pt x="2169" y="1639"/>
                </a:lnTo>
                <a:lnTo>
                  <a:pt x="2170" y="1681"/>
                </a:lnTo>
                <a:lnTo>
                  <a:pt x="2187" y="1761"/>
                </a:lnTo>
                <a:lnTo>
                  <a:pt x="2218" y="1835"/>
                </a:lnTo>
                <a:lnTo>
                  <a:pt x="2262" y="1900"/>
                </a:lnTo>
                <a:lnTo>
                  <a:pt x="2318" y="1956"/>
                </a:lnTo>
                <a:lnTo>
                  <a:pt x="2383" y="2000"/>
                </a:lnTo>
                <a:lnTo>
                  <a:pt x="2457" y="2031"/>
                </a:lnTo>
                <a:lnTo>
                  <a:pt x="2536" y="2046"/>
                </a:lnTo>
                <a:lnTo>
                  <a:pt x="2578" y="2049"/>
                </a:lnTo>
                <a:lnTo>
                  <a:pt x="2608" y="2048"/>
                </a:lnTo>
                <a:lnTo>
                  <a:pt x="2668" y="2039"/>
                </a:lnTo>
                <a:lnTo>
                  <a:pt x="2724" y="2022"/>
                </a:lnTo>
                <a:lnTo>
                  <a:pt x="2776" y="1998"/>
                </a:lnTo>
                <a:lnTo>
                  <a:pt x="2823" y="1967"/>
                </a:lnTo>
                <a:lnTo>
                  <a:pt x="2866" y="1931"/>
                </a:lnTo>
                <a:lnTo>
                  <a:pt x="2904" y="1888"/>
                </a:lnTo>
                <a:lnTo>
                  <a:pt x="2935" y="1840"/>
                </a:lnTo>
                <a:lnTo>
                  <a:pt x="2948" y="1814"/>
                </a:lnTo>
                <a:lnTo>
                  <a:pt x="2975" y="1827"/>
                </a:lnTo>
                <a:lnTo>
                  <a:pt x="3030" y="1848"/>
                </a:lnTo>
                <a:lnTo>
                  <a:pt x="3088" y="1861"/>
                </a:lnTo>
                <a:lnTo>
                  <a:pt x="3149" y="1869"/>
                </a:lnTo>
                <a:lnTo>
                  <a:pt x="3180" y="1869"/>
                </a:lnTo>
                <a:lnTo>
                  <a:pt x="3234" y="1867"/>
                </a:lnTo>
                <a:lnTo>
                  <a:pt x="3337" y="1845"/>
                </a:lnTo>
                <a:lnTo>
                  <a:pt x="3431" y="1807"/>
                </a:lnTo>
                <a:lnTo>
                  <a:pt x="3514" y="1750"/>
                </a:lnTo>
                <a:lnTo>
                  <a:pt x="3586" y="1678"/>
                </a:lnTo>
                <a:lnTo>
                  <a:pt x="3643" y="1594"/>
                </a:lnTo>
                <a:lnTo>
                  <a:pt x="3683" y="1501"/>
                </a:lnTo>
                <a:lnTo>
                  <a:pt x="3704" y="1398"/>
                </a:lnTo>
                <a:lnTo>
                  <a:pt x="3705" y="1344"/>
                </a:lnTo>
                <a:lnTo>
                  <a:pt x="3705" y="1306"/>
                </a:lnTo>
                <a:lnTo>
                  <a:pt x="3694" y="1234"/>
                </a:lnTo>
                <a:lnTo>
                  <a:pt x="3674" y="1164"/>
                </a:lnTo>
                <a:lnTo>
                  <a:pt x="3645" y="1099"/>
                </a:lnTo>
                <a:lnTo>
                  <a:pt x="3608" y="1039"/>
                </a:lnTo>
                <a:lnTo>
                  <a:pt x="3564" y="985"/>
                </a:lnTo>
                <a:lnTo>
                  <a:pt x="3513" y="937"/>
                </a:lnTo>
                <a:lnTo>
                  <a:pt x="3455" y="895"/>
                </a:lnTo>
                <a:lnTo>
                  <a:pt x="3424" y="879"/>
                </a:lnTo>
                <a:lnTo>
                  <a:pt x="3396" y="844"/>
                </a:lnTo>
                <a:lnTo>
                  <a:pt x="3332" y="780"/>
                </a:lnTo>
                <a:lnTo>
                  <a:pt x="3258" y="729"/>
                </a:lnTo>
                <a:lnTo>
                  <a:pt x="3175" y="691"/>
                </a:lnTo>
                <a:lnTo>
                  <a:pt x="3131" y="678"/>
                </a:lnTo>
                <a:lnTo>
                  <a:pt x="3119" y="632"/>
                </a:lnTo>
                <a:lnTo>
                  <a:pt x="3085" y="547"/>
                </a:lnTo>
                <a:lnTo>
                  <a:pt x="3037" y="469"/>
                </a:lnTo>
                <a:lnTo>
                  <a:pt x="2978" y="402"/>
                </a:lnTo>
                <a:lnTo>
                  <a:pt x="2908" y="343"/>
                </a:lnTo>
                <a:lnTo>
                  <a:pt x="2829" y="298"/>
                </a:lnTo>
                <a:lnTo>
                  <a:pt x="2742" y="267"/>
                </a:lnTo>
                <a:lnTo>
                  <a:pt x="2648" y="250"/>
                </a:lnTo>
                <a:lnTo>
                  <a:pt x="2601" y="249"/>
                </a:lnTo>
                <a:lnTo>
                  <a:pt x="2569" y="250"/>
                </a:lnTo>
                <a:lnTo>
                  <a:pt x="2509" y="256"/>
                </a:lnTo>
                <a:lnTo>
                  <a:pt x="2450" y="269"/>
                </a:lnTo>
                <a:lnTo>
                  <a:pt x="2394" y="289"/>
                </a:lnTo>
                <a:lnTo>
                  <a:pt x="2367" y="302"/>
                </a:lnTo>
                <a:lnTo>
                  <a:pt x="2350" y="268"/>
                </a:lnTo>
                <a:lnTo>
                  <a:pt x="2309" y="207"/>
                </a:lnTo>
                <a:lnTo>
                  <a:pt x="2258" y="151"/>
                </a:lnTo>
                <a:lnTo>
                  <a:pt x="2203" y="103"/>
                </a:lnTo>
                <a:lnTo>
                  <a:pt x="2139" y="65"/>
                </a:lnTo>
                <a:lnTo>
                  <a:pt x="2072" y="33"/>
                </a:lnTo>
                <a:lnTo>
                  <a:pt x="1998" y="11"/>
                </a:lnTo>
                <a:lnTo>
                  <a:pt x="1921" y="1"/>
                </a:lnTo>
                <a:lnTo>
                  <a:pt x="1881" y="0"/>
                </a:lnTo>
                <a:lnTo>
                  <a:pt x="1844" y="1"/>
                </a:lnTo>
                <a:lnTo>
                  <a:pt x="1771" y="11"/>
                </a:lnTo>
                <a:lnTo>
                  <a:pt x="1701" y="31"/>
                </a:lnTo>
                <a:lnTo>
                  <a:pt x="1635" y="58"/>
                </a:lnTo>
                <a:lnTo>
                  <a:pt x="1574" y="96"/>
                </a:lnTo>
                <a:lnTo>
                  <a:pt x="1518" y="138"/>
                </a:lnTo>
                <a:lnTo>
                  <a:pt x="1469" y="189"/>
                </a:lnTo>
                <a:lnTo>
                  <a:pt x="1426" y="246"/>
                </a:lnTo>
                <a:lnTo>
                  <a:pt x="1409" y="277"/>
                </a:lnTo>
                <a:lnTo>
                  <a:pt x="1364" y="268"/>
                </a:lnTo>
                <a:lnTo>
                  <a:pt x="1319" y="267"/>
                </a:lnTo>
                <a:lnTo>
                  <a:pt x="1282" y="268"/>
                </a:lnTo>
                <a:lnTo>
                  <a:pt x="1214" y="280"/>
                </a:lnTo>
                <a:lnTo>
                  <a:pt x="1150" y="302"/>
                </a:lnTo>
                <a:lnTo>
                  <a:pt x="1091" y="334"/>
                </a:lnTo>
                <a:lnTo>
                  <a:pt x="1039" y="376"/>
                </a:lnTo>
                <a:lnTo>
                  <a:pt x="993" y="425"/>
                </a:lnTo>
                <a:lnTo>
                  <a:pt x="957" y="482"/>
                </a:lnTo>
                <a:lnTo>
                  <a:pt x="930" y="544"/>
                </a:lnTo>
                <a:lnTo>
                  <a:pt x="921" y="577"/>
                </a:lnTo>
                <a:lnTo>
                  <a:pt x="883" y="591"/>
                </a:lnTo>
                <a:lnTo>
                  <a:pt x="813" y="631"/>
                </a:lnTo>
                <a:lnTo>
                  <a:pt x="752" y="683"/>
                </a:lnTo>
                <a:lnTo>
                  <a:pt x="703" y="745"/>
                </a:lnTo>
                <a:lnTo>
                  <a:pt x="684" y="780"/>
                </a:lnTo>
                <a:lnTo>
                  <a:pt x="656" y="757"/>
                </a:lnTo>
                <a:lnTo>
                  <a:pt x="593" y="718"/>
                </a:lnTo>
                <a:lnTo>
                  <a:pt x="524" y="691"/>
                </a:lnTo>
                <a:lnTo>
                  <a:pt x="449" y="676"/>
                </a:lnTo>
                <a:lnTo>
                  <a:pt x="410" y="676"/>
                </a:lnTo>
                <a:lnTo>
                  <a:pt x="367" y="678"/>
                </a:lnTo>
                <a:lnTo>
                  <a:pt x="288" y="693"/>
                </a:lnTo>
                <a:lnTo>
                  <a:pt x="214" y="724"/>
                </a:lnTo>
                <a:lnTo>
                  <a:pt x="150" y="768"/>
                </a:lnTo>
                <a:lnTo>
                  <a:pt x="94" y="824"/>
                </a:lnTo>
                <a:lnTo>
                  <a:pt x="50" y="890"/>
                </a:lnTo>
                <a:lnTo>
                  <a:pt x="19" y="963"/>
                </a:lnTo>
                <a:lnTo>
                  <a:pt x="2" y="1043"/>
                </a:lnTo>
                <a:lnTo>
                  <a:pt x="0" y="1085"/>
                </a:lnTo>
                <a:lnTo>
                  <a:pt x="2" y="1122"/>
                </a:lnTo>
                <a:lnTo>
                  <a:pt x="15" y="1192"/>
                </a:lnTo>
                <a:lnTo>
                  <a:pt x="38" y="1258"/>
                </a:lnTo>
                <a:lnTo>
                  <a:pt x="73" y="1319"/>
                </a:lnTo>
                <a:lnTo>
                  <a:pt x="95" y="1346"/>
                </a:lnTo>
                <a:close/>
              </a:path>
            </a:pathLst>
          </a:custGeom>
          <a:solidFill>
            <a:srgbClr val="B6DC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38E9C20C-3FD6-3BED-C220-884679DB21C1}"/>
              </a:ext>
            </a:extLst>
          </p:cNvPr>
          <p:cNvSpPr>
            <a:spLocks/>
          </p:cNvSpPr>
          <p:nvPr/>
        </p:nvSpPr>
        <p:spPr bwMode="auto">
          <a:xfrm>
            <a:off x="7712999" y="2430202"/>
            <a:ext cx="1319861" cy="731198"/>
          </a:xfrm>
          <a:custGeom>
            <a:avLst/>
            <a:gdLst>
              <a:gd name="T0" fmla="*/ 90 w 3705"/>
              <a:gd name="T1" fmla="*/ 1401 h 2049"/>
              <a:gd name="T2" fmla="*/ 133 w 3705"/>
              <a:gd name="T3" fmla="*/ 1569 h 2049"/>
              <a:gd name="T4" fmla="*/ 274 w 3705"/>
              <a:gd name="T5" fmla="*/ 1711 h 2049"/>
              <a:gd name="T6" fmla="*/ 442 w 3705"/>
              <a:gd name="T7" fmla="*/ 1753 h 2049"/>
              <a:gd name="T8" fmla="*/ 576 w 3705"/>
              <a:gd name="T9" fmla="*/ 1727 h 2049"/>
              <a:gd name="T10" fmla="*/ 673 w 3705"/>
              <a:gd name="T11" fmla="*/ 1711 h 2049"/>
              <a:gd name="T12" fmla="*/ 871 w 3705"/>
              <a:gd name="T13" fmla="*/ 1783 h 2049"/>
              <a:gd name="T14" fmla="*/ 1024 w 3705"/>
              <a:gd name="T15" fmla="*/ 1769 h 2049"/>
              <a:gd name="T16" fmla="*/ 1214 w 3705"/>
              <a:gd name="T17" fmla="*/ 1650 h 2049"/>
              <a:gd name="T18" fmla="*/ 1312 w 3705"/>
              <a:gd name="T19" fmla="*/ 1449 h 2049"/>
              <a:gd name="T20" fmla="*/ 1418 w 3705"/>
              <a:gd name="T21" fmla="*/ 1508 h 2049"/>
              <a:gd name="T22" fmla="*/ 1648 w 3705"/>
              <a:gd name="T23" fmla="*/ 1578 h 2049"/>
              <a:gd name="T24" fmla="*/ 1849 w 3705"/>
              <a:gd name="T25" fmla="*/ 1527 h 2049"/>
              <a:gd name="T26" fmla="*/ 1965 w 3705"/>
              <a:gd name="T27" fmla="*/ 1479 h 2049"/>
              <a:gd name="T28" fmla="*/ 2137 w 3705"/>
              <a:gd name="T29" fmla="*/ 1590 h 2049"/>
              <a:gd name="T30" fmla="*/ 2169 w 3705"/>
              <a:gd name="T31" fmla="*/ 1639 h 2049"/>
              <a:gd name="T32" fmla="*/ 2218 w 3705"/>
              <a:gd name="T33" fmla="*/ 1835 h 2049"/>
              <a:gd name="T34" fmla="*/ 2383 w 3705"/>
              <a:gd name="T35" fmla="*/ 2000 h 2049"/>
              <a:gd name="T36" fmla="*/ 2578 w 3705"/>
              <a:gd name="T37" fmla="*/ 2049 h 2049"/>
              <a:gd name="T38" fmla="*/ 2724 w 3705"/>
              <a:gd name="T39" fmla="*/ 2022 h 2049"/>
              <a:gd name="T40" fmla="*/ 2866 w 3705"/>
              <a:gd name="T41" fmla="*/ 1931 h 2049"/>
              <a:gd name="T42" fmla="*/ 2948 w 3705"/>
              <a:gd name="T43" fmla="*/ 1814 h 2049"/>
              <a:gd name="T44" fmla="*/ 3088 w 3705"/>
              <a:gd name="T45" fmla="*/ 1861 h 2049"/>
              <a:gd name="T46" fmla="*/ 3234 w 3705"/>
              <a:gd name="T47" fmla="*/ 1867 h 2049"/>
              <a:gd name="T48" fmla="*/ 3514 w 3705"/>
              <a:gd name="T49" fmla="*/ 1750 h 2049"/>
              <a:gd name="T50" fmla="*/ 3683 w 3705"/>
              <a:gd name="T51" fmla="*/ 1501 h 2049"/>
              <a:gd name="T52" fmla="*/ 3705 w 3705"/>
              <a:gd name="T53" fmla="*/ 1306 h 2049"/>
              <a:gd name="T54" fmla="*/ 3645 w 3705"/>
              <a:gd name="T55" fmla="*/ 1099 h 2049"/>
              <a:gd name="T56" fmla="*/ 3513 w 3705"/>
              <a:gd name="T57" fmla="*/ 937 h 2049"/>
              <a:gd name="T58" fmla="*/ 3396 w 3705"/>
              <a:gd name="T59" fmla="*/ 844 h 2049"/>
              <a:gd name="T60" fmla="*/ 3175 w 3705"/>
              <a:gd name="T61" fmla="*/ 691 h 2049"/>
              <a:gd name="T62" fmla="*/ 3085 w 3705"/>
              <a:gd name="T63" fmla="*/ 547 h 2049"/>
              <a:gd name="T64" fmla="*/ 2908 w 3705"/>
              <a:gd name="T65" fmla="*/ 343 h 2049"/>
              <a:gd name="T66" fmla="*/ 2648 w 3705"/>
              <a:gd name="T67" fmla="*/ 250 h 2049"/>
              <a:gd name="T68" fmla="*/ 2509 w 3705"/>
              <a:gd name="T69" fmla="*/ 256 h 2049"/>
              <a:gd name="T70" fmla="*/ 2367 w 3705"/>
              <a:gd name="T71" fmla="*/ 302 h 2049"/>
              <a:gd name="T72" fmla="*/ 2258 w 3705"/>
              <a:gd name="T73" fmla="*/ 151 h 2049"/>
              <a:gd name="T74" fmla="*/ 2072 w 3705"/>
              <a:gd name="T75" fmla="*/ 33 h 2049"/>
              <a:gd name="T76" fmla="*/ 1881 w 3705"/>
              <a:gd name="T77" fmla="*/ 0 h 2049"/>
              <a:gd name="T78" fmla="*/ 1701 w 3705"/>
              <a:gd name="T79" fmla="*/ 31 h 2049"/>
              <a:gd name="T80" fmla="*/ 1518 w 3705"/>
              <a:gd name="T81" fmla="*/ 138 h 2049"/>
              <a:gd name="T82" fmla="*/ 1409 w 3705"/>
              <a:gd name="T83" fmla="*/ 277 h 2049"/>
              <a:gd name="T84" fmla="*/ 1282 w 3705"/>
              <a:gd name="T85" fmla="*/ 268 h 2049"/>
              <a:gd name="T86" fmla="*/ 1091 w 3705"/>
              <a:gd name="T87" fmla="*/ 334 h 2049"/>
              <a:gd name="T88" fmla="*/ 957 w 3705"/>
              <a:gd name="T89" fmla="*/ 482 h 2049"/>
              <a:gd name="T90" fmla="*/ 883 w 3705"/>
              <a:gd name="T91" fmla="*/ 591 h 2049"/>
              <a:gd name="T92" fmla="*/ 703 w 3705"/>
              <a:gd name="T93" fmla="*/ 745 h 2049"/>
              <a:gd name="T94" fmla="*/ 593 w 3705"/>
              <a:gd name="T95" fmla="*/ 718 h 2049"/>
              <a:gd name="T96" fmla="*/ 410 w 3705"/>
              <a:gd name="T97" fmla="*/ 676 h 2049"/>
              <a:gd name="T98" fmla="*/ 214 w 3705"/>
              <a:gd name="T99" fmla="*/ 724 h 2049"/>
              <a:gd name="T100" fmla="*/ 50 w 3705"/>
              <a:gd name="T101" fmla="*/ 890 h 2049"/>
              <a:gd name="T102" fmla="*/ 0 w 3705"/>
              <a:gd name="T103" fmla="*/ 1085 h 2049"/>
              <a:gd name="T104" fmla="*/ 38 w 3705"/>
              <a:gd name="T105" fmla="*/ 1258 h 2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705" h="2049">
                <a:moveTo>
                  <a:pt x="95" y="1346"/>
                </a:moveTo>
                <a:lnTo>
                  <a:pt x="91" y="1372"/>
                </a:lnTo>
                <a:lnTo>
                  <a:pt x="90" y="1401"/>
                </a:lnTo>
                <a:lnTo>
                  <a:pt x="91" y="1437"/>
                </a:lnTo>
                <a:lnTo>
                  <a:pt x="105" y="1506"/>
                </a:lnTo>
                <a:lnTo>
                  <a:pt x="133" y="1569"/>
                </a:lnTo>
                <a:lnTo>
                  <a:pt x="170" y="1625"/>
                </a:lnTo>
                <a:lnTo>
                  <a:pt x="218" y="1673"/>
                </a:lnTo>
                <a:lnTo>
                  <a:pt x="274" y="1711"/>
                </a:lnTo>
                <a:lnTo>
                  <a:pt x="337" y="1738"/>
                </a:lnTo>
                <a:lnTo>
                  <a:pt x="406" y="1752"/>
                </a:lnTo>
                <a:lnTo>
                  <a:pt x="442" y="1753"/>
                </a:lnTo>
                <a:lnTo>
                  <a:pt x="471" y="1752"/>
                </a:lnTo>
                <a:lnTo>
                  <a:pt x="525" y="1743"/>
                </a:lnTo>
                <a:lnTo>
                  <a:pt x="576" y="1727"/>
                </a:lnTo>
                <a:lnTo>
                  <a:pt x="624" y="1703"/>
                </a:lnTo>
                <a:lnTo>
                  <a:pt x="646" y="1689"/>
                </a:lnTo>
                <a:lnTo>
                  <a:pt x="673" y="1711"/>
                </a:lnTo>
                <a:lnTo>
                  <a:pt x="734" y="1746"/>
                </a:lnTo>
                <a:lnTo>
                  <a:pt x="800" y="1770"/>
                </a:lnTo>
                <a:lnTo>
                  <a:pt x="871" y="1783"/>
                </a:lnTo>
                <a:lnTo>
                  <a:pt x="909" y="1785"/>
                </a:lnTo>
                <a:lnTo>
                  <a:pt x="949" y="1783"/>
                </a:lnTo>
                <a:lnTo>
                  <a:pt x="1024" y="1769"/>
                </a:lnTo>
                <a:lnTo>
                  <a:pt x="1096" y="1740"/>
                </a:lnTo>
                <a:lnTo>
                  <a:pt x="1159" y="1700"/>
                </a:lnTo>
                <a:lnTo>
                  <a:pt x="1214" y="1650"/>
                </a:lnTo>
                <a:lnTo>
                  <a:pt x="1258" y="1590"/>
                </a:lnTo>
                <a:lnTo>
                  <a:pt x="1291" y="1523"/>
                </a:lnTo>
                <a:lnTo>
                  <a:pt x="1312" y="1449"/>
                </a:lnTo>
                <a:lnTo>
                  <a:pt x="1317" y="1410"/>
                </a:lnTo>
                <a:lnTo>
                  <a:pt x="1346" y="1448"/>
                </a:lnTo>
                <a:lnTo>
                  <a:pt x="1418" y="1508"/>
                </a:lnTo>
                <a:lnTo>
                  <a:pt x="1503" y="1553"/>
                </a:lnTo>
                <a:lnTo>
                  <a:pt x="1597" y="1576"/>
                </a:lnTo>
                <a:lnTo>
                  <a:pt x="1648" y="1578"/>
                </a:lnTo>
                <a:lnTo>
                  <a:pt x="1691" y="1577"/>
                </a:lnTo>
                <a:lnTo>
                  <a:pt x="1774" y="1560"/>
                </a:lnTo>
                <a:lnTo>
                  <a:pt x="1849" y="1527"/>
                </a:lnTo>
                <a:lnTo>
                  <a:pt x="1915" y="1480"/>
                </a:lnTo>
                <a:lnTo>
                  <a:pt x="1943" y="1451"/>
                </a:lnTo>
                <a:lnTo>
                  <a:pt x="1965" y="1479"/>
                </a:lnTo>
                <a:lnTo>
                  <a:pt x="2016" y="1525"/>
                </a:lnTo>
                <a:lnTo>
                  <a:pt x="2073" y="1562"/>
                </a:lnTo>
                <a:lnTo>
                  <a:pt x="2137" y="1590"/>
                </a:lnTo>
                <a:lnTo>
                  <a:pt x="2172" y="1599"/>
                </a:lnTo>
                <a:lnTo>
                  <a:pt x="2169" y="1619"/>
                </a:lnTo>
                <a:lnTo>
                  <a:pt x="2169" y="1639"/>
                </a:lnTo>
                <a:lnTo>
                  <a:pt x="2170" y="1681"/>
                </a:lnTo>
                <a:lnTo>
                  <a:pt x="2187" y="1761"/>
                </a:lnTo>
                <a:lnTo>
                  <a:pt x="2218" y="1835"/>
                </a:lnTo>
                <a:lnTo>
                  <a:pt x="2262" y="1900"/>
                </a:lnTo>
                <a:lnTo>
                  <a:pt x="2318" y="1956"/>
                </a:lnTo>
                <a:lnTo>
                  <a:pt x="2383" y="2000"/>
                </a:lnTo>
                <a:lnTo>
                  <a:pt x="2457" y="2031"/>
                </a:lnTo>
                <a:lnTo>
                  <a:pt x="2536" y="2046"/>
                </a:lnTo>
                <a:lnTo>
                  <a:pt x="2578" y="2049"/>
                </a:lnTo>
                <a:lnTo>
                  <a:pt x="2608" y="2048"/>
                </a:lnTo>
                <a:lnTo>
                  <a:pt x="2668" y="2039"/>
                </a:lnTo>
                <a:lnTo>
                  <a:pt x="2724" y="2022"/>
                </a:lnTo>
                <a:lnTo>
                  <a:pt x="2776" y="1998"/>
                </a:lnTo>
                <a:lnTo>
                  <a:pt x="2823" y="1967"/>
                </a:lnTo>
                <a:lnTo>
                  <a:pt x="2866" y="1931"/>
                </a:lnTo>
                <a:lnTo>
                  <a:pt x="2904" y="1888"/>
                </a:lnTo>
                <a:lnTo>
                  <a:pt x="2935" y="1840"/>
                </a:lnTo>
                <a:lnTo>
                  <a:pt x="2948" y="1814"/>
                </a:lnTo>
                <a:lnTo>
                  <a:pt x="2975" y="1827"/>
                </a:lnTo>
                <a:lnTo>
                  <a:pt x="3030" y="1848"/>
                </a:lnTo>
                <a:lnTo>
                  <a:pt x="3088" y="1861"/>
                </a:lnTo>
                <a:lnTo>
                  <a:pt x="3149" y="1869"/>
                </a:lnTo>
                <a:lnTo>
                  <a:pt x="3180" y="1869"/>
                </a:lnTo>
                <a:lnTo>
                  <a:pt x="3234" y="1867"/>
                </a:lnTo>
                <a:lnTo>
                  <a:pt x="3337" y="1845"/>
                </a:lnTo>
                <a:lnTo>
                  <a:pt x="3431" y="1807"/>
                </a:lnTo>
                <a:lnTo>
                  <a:pt x="3514" y="1750"/>
                </a:lnTo>
                <a:lnTo>
                  <a:pt x="3586" y="1678"/>
                </a:lnTo>
                <a:lnTo>
                  <a:pt x="3643" y="1594"/>
                </a:lnTo>
                <a:lnTo>
                  <a:pt x="3683" y="1501"/>
                </a:lnTo>
                <a:lnTo>
                  <a:pt x="3704" y="1398"/>
                </a:lnTo>
                <a:lnTo>
                  <a:pt x="3705" y="1344"/>
                </a:lnTo>
                <a:lnTo>
                  <a:pt x="3705" y="1306"/>
                </a:lnTo>
                <a:lnTo>
                  <a:pt x="3694" y="1234"/>
                </a:lnTo>
                <a:lnTo>
                  <a:pt x="3674" y="1164"/>
                </a:lnTo>
                <a:lnTo>
                  <a:pt x="3645" y="1099"/>
                </a:lnTo>
                <a:lnTo>
                  <a:pt x="3608" y="1039"/>
                </a:lnTo>
                <a:lnTo>
                  <a:pt x="3564" y="985"/>
                </a:lnTo>
                <a:lnTo>
                  <a:pt x="3513" y="937"/>
                </a:lnTo>
                <a:lnTo>
                  <a:pt x="3455" y="895"/>
                </a:lnTo>
                <a:lnTo>
                  <a:pt x="3424" y="879"/>
                </a:lnTo>
                <a:lnTo>
                  <a:pt x="3396" y="844"/>
                </a:lnTo>
                <a:lnTo>
                  <a:pt x="3332" y="780"/>
                </a:lnTo>
                <a:lnTo>
                  <a:pt x="3258" y="729"/>
                </a:lnTo>
                <a:lnTo>
                  <a:pt x="3175" y="691"/>
                </a:lnTo>
                <a:lnTo>
                  <a:pt x="3131" y="678"/>
                </a:lnTo>
                <a:lnTo>
                  <a:pt x="3119" y="632"/>
                </a:lnTo>
                <a:lnTo>
                  <a:pt x="3085" y="547"/>
                </a:lnTo>
                <a:lnTo>
                  <a:pt x="3037" y="469"/>
                </a:lnTo>
                <a:lnTo>
                  <a:pt x="2978" y="402"/>
                </a:lnTo>
                <a:lnTo>
                  <a:pt x="2908" y="343"/>
                </a:lnTo>
                <a:lnTo>
                  <a:pt x="2829" y="298"/>
                </a:lnTo>
                <a:lnTo>
                  <a:pt x="2742" y="267"/>
                </a:lnTo>
                <a:lnTo>
                  <a:pt x="2648" y="250"/>
                </a:lnTo>
                <a:lnTo>
                  <a:pt x="2601" y="249"/>
                </a:lnTo>
                <a:lnTo>
                  <a:pt x="2569" y="250"/>
                </a:lnTo>
                <a:lnTo>
                  <a:pt x="2509" y="256"/>
                </a:lnTo>
                <a:lnTo>
                  <a:pt x="2450" y="269"/>
                </a:lnTo>
                <a:lnTo>
                  <a:pt x="2394" y="289"/>
                </a:lnTo>
                <a:lnTo>
                  <a:pt x="2367" y="302"/>
                </a:lnTo>
                <a:lnTo>
                  <a:pt x="2350" y="268"/>
                </a:lnTo>
                <a:lnTo>
                  <a:pt x="2309" y="207"/>
                </a:lnTo>
                <a:lnTo>
                  <a:pt x="2258" y="151"/>
                </a:lnTo>
                <a:lnTo>
                  <a:pt x="2203" y="103"/>
                </a:lnTo>
                <a:lnTo>
                  <a:pt x="2139" y="65"/>
                </a:lnTo>
                <a:lnTo>
                  <a:pt x="2072" y="33"/>
                </a:lnTo>
                <a:lnTo>
                  <a:pt x="1998" y="11"/>
                </a:lnTo>
                <a:lnTo>
                  <a:pt x="1921" y="1"/>
                </a:lnTo>
                <a:lnTo>
                  <a:pt x="1881" y="0"/>
                </a:lnTo>
                <a:lnTo>
                  <a:pt x="1844" y="1"/>
                </a:lnTo>
                <a:lnTo>
                  <a:pt x="1771" y="11"/>
                </a:lnTo>
                <a:lnTo>
                  <a:pt x="1701" y="31"/>
                </a:lnTo>
                <a:lnTo>
                  <a:pt x="1635" y="58"/>
                </a:lnTo>
                <a:lnTo>
                  <a:pt x="1574" y="96"/>
                </a:lnTo>
                <a:lnTo>
                  <a:pt x="1518" y="138"/>
                </a:lnTo>
                <a:lnTo>
                  <a:pt x="1469" y="189"/>
                </a:lnTo>
                <a:lnTo>
                  <a:pt x="1426" y="246"/>
                </a:lnTo>
                <a:lnTo>
                  <a:pt x="1409" y="277"/>
                </a:lnTo>
                <a:lnTo>
                  <a:pt x="1364" y="268"/>
                </a:lnTo>
                <a:lnTo>
                  <a:pt x="1319" y="267"/>
                </a:lnTo>
                <a:lnTo>
                  <a:pt x="1282" y="268"/>
                </a:lnTo>
                <a:lnTo>
                  <a:pt x="1214" y="280"/>
                </a:lnTo>
                <a:lnTo>
                  <a:pt x="1150" y="302"/>
                </a:lnTo>
                <a:lnTo>
                  <a:pt x="1091" y="334"/>
                </a:lnTo>
                <a:lnTo>
                  <a:pt x="1039" y="376"/>
                </a:lnTo>
                <a:lnTo>
                  <a:pt x="993" y="425"/>
                </a:lnTo>
                <a:lnTo>
                  <a:pt x="957" y="482"/>
                </a:lnTo>
                <a:lnTo>
                  <a:pt x="930" y="544"/>
                </a:lnTo>
                <a:lnTo>
                  <a:pt x="921" y="577"/>
                </a:lnTo>
                <a:lnTo>
                  <a:pt x="883" y="591"/>
                </a:lnTo>
                <a:lnTo>
                  <a:pt x="813" y="631"/>
                </a:lnTo>
                <a:lnTo>
                  <a:pt x="752" y="683"/>
                </a:lnTo>
                <a:lnTo>
                  <a:pt x="703" y="745"/>
                </a:lnTo>
                <a:lnTo>
                  <a:pt x="684" y="780"/>
                </a:lnTo>
                <a:lnTo>
                  <a:pt x="656" y="757"/>
                </a:lnTo>
                <a:lnTo>
                  <a:pt x="593" y="718"/>
                </a:lnTo>
                <a:lnTo>
                  <a:pt x="524" y="691"/>
                </a:lnTo>
                <a:lnTo>
                  <a:pt x="449" y="676"/>
                </a:lnTo>
                <a:lnTo>
                  <a:pt x="410" y="676"/>
                </a:lnTo>
                <a:lnTo>
                  <a:pt x="367" y="678"/>
                </a:lnTo>
                <a:lnTo>
                  <a:pt x="288" y="693"/>
                </a:lnTo>
                <a:lnTo>
                  <a:pt x="214" y="724"/>
                </a:lnTo>
                <a:lnTo>
                  <a:pt x="150" y="768"/>
                </a:lnTo>
                <a:lnTo>
                  <a:pt x="94" y="824"/>
                </a:lnTo>
                <a:lnTo>
                  <a:pt x="50" y="890"/>
                </a:lnTo>
                <a:lnTo>
                  <a:pt x="19" y="963"/>
                </a:lnTo>
                <a:lnTo>
                  <a:pt x="2" y="1043"/>
                </a:lnTo>
                <a:lnTo>
                  <a:pt x="0" y="1085"/>
                </a:lnTo>
                <a:lnTo>
                  <a:pt x="2" y="1122"/>
                </a:lnTo>
                <a:lnTo>
                  <a:pt x="15" y="1192"/>
                </a:lnTo>
                <a:lnTo>
                  <a:pt x="38" y="1258"/>
                </a:lnTo>
                <a:lnTo>
                  <a:pt x="73" y="1319"/>
                </a:lnTo>
                <a:lnTo>
                  <a:pt x="95" y="1346"/>
                </a:lnTo>
                <a:close/>
              </a:path>
            </a:pathLst>
          </a:custGeom>
          <a:solidFill>
            <a:srgbClr val="B6DC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B3143CE5-7C81-7410-651C-151FC021631B}"/>
              </a:ext>
            </a:extLst>
          </p:cNvPr>
          <p:cNvSpPr>
            <a:spLocks/>
          </p:cNvSpPr>
          <p:nvPr/>
        </p:nvSpPr>
        <p:spPr bwMode="auto">
          <a:xfrm>
            <a:off x="1690602" y="4308009"/>
            <a:ext cx="1319861" cy="731198"/>
          </a:xfrm>
          <a:custGeom>
            <a:avLst/>
            <a:gdLst>
              <a:gd name="T0" fmla="*/ 90 w 3705"/>
              <a:gd name="T1" fmla="*/ 1401 h 2049"/>
              <a:gd name="T2" fmla="*/ 133 w 3705"/>
              <a:gd name="T3" fmla="*/ 1569 h 2049"/>
              <a:gd name="T4" fmla="*/ 274 w 3705"/>
              <a:gd name="T5" fmla="*/ 1711 h 2049"/>
              <a:gd name="T6" fmla="*/ 442 w 3705"/>
              <a:gd name="T7" fmla="*/ 1753 h 2049"/>
              <a:gd name="T8" fmla="*/ 576 w 3705"/>
              <a:gd name="T9" fmla="*/ 1727 h 2049"/>
              <a:gd name="T10" fmla="*/ 673 w 3705"/>
              <a:gd name="T11" fmla="*/ 1711 h 2049"/>
              <a:gd name="T12" fmla="*/ 871 w 3705"/>
              <a:gd name="T13" fmla="*/ 1783 h 2049"/>
              <a:gd name="T14" fmla="*/ 1024 w 3705"/>
              <a:gd name="T15" fmla="*/ 1769 h 2049"/>
              <a:gd name="T16" fmla="*/ 1214 w 3705"/>
              <a:gd name="T17" fmla="*/ 1650 h 2049"/>
              <a:gd name="T18" fmla="*/ 1312 w 3705"/>
              <a:gd name="T19" fmla="*/ 1449 h 2049"/>
              <a:gd name="T20" fmla="*/ 1418 w 3705"/>
              <a:gd name="T21" fmla="*/ 1508 h 2049"/>
              <a:gd name="T22" fmla="*/ 1648 w 3705"/>
              <a:gd name="T23" fmla="*/ 1578 h 2049"/>
              <a:gd name="T24" fmla="*/ 1849 w 3705"/>
              <a:gd name="T25" fmla="*/ 1527 h 2049"/>
              <a:gd name="T26" fmla="*/ 1965 w 3705"/>
              <a:gd name="T27" fmla="*/ 1479 h 2049"/>
              <a:gd name="T28" fmla="*/ 2137 w 3705"/>
              <a:gd name="T29" fmla="*/ 1590 h 2049"/>
              <a:gd name="T30" fmla="*/ 2169 w 3705"/>
              <a:gd name="T31" fmla="*/ 1639 h 2049"/>
              <a:gd name="T32" fmla="*/ 2218 w 3705"/>
              <a:gd name="T33" fmla="*/ 1835 h 2049"/>
              <a:gd name="T34" fmla="*/ 2383 w 3705"/>
              <a:gd name="T35" fmla="*/ 2000 h 2049"/>
              <a:gd name="T36" fmla="*/ 2578 w 3705"/>
              <a:gd name="T37" fmla="*/ 2049 h 2049"/>
              <a:gd name="T38" fmla="*/ 2724 w 3705"/>
              <a:gd name="T39" fmla="*/ 2022 h 2049"/>
              <a:gd name="T40" fmla="*/ 2866 w 3705"/>
              <a:gd name="T41" fmla="*/ 1931 h 2049"/>
              <a:gd name="T42" fmla="*/ 2948 w 3705"/>
              <a:gd name="T43" fmla="*/ 1814 h 2049"/>
              <a:gd name="T44" fmla="*/ 3088 w 3705"/>
              <a:gd name="T45" fmla="*/ 1861 h 2049"/>
              <a:gd name="T46" fmla="*/ 3234 w 3705"/>
              <a:gd name="T47" fmla="*/ 1867 h 2049"/>
              <a:gd name="T48" fmla="*/ 3514 w 3705"/>
              <a:gd name="T49" fmla="*/ 1750 h 2049"/>
              <a:gd name="T50" fmla="*/ 3683 w 3705"/>
              <a:gd name="T51" fmla="*/ 1501 h 2049"/>
              <a:gd name="T52" fmla="*/ 3705 w 3705"/>
              <a:gd name="T53" fmla="*/ 1306 h 2049"/>
              <a:gd name="T54" fmla="*/ 3645 w 3705"/>
              <a:gd name="T55" fmla="*/ 1099 h 2049"/>
              <a:gd name="T56" fmla="*/ 3513 w 3705"/>
              <a:gd name="T57" fmla="*/ 937 h 2049"/>
              <a:gd name="T58" fmla="*/ 3396 w 3705"/>
              <a:gd name="T59" fmla="*/ 844 h 2049"/>
              <a:gd name="T60" fmla="*/ 3175 w 3705"/>
              <a:gd name="T61" fmla="*/ 691 h 2049"/>
              <a:gd name="T62" fmla="*/ 3085 w 3705"/>
              <a:gd name="T63" fmla="*/ 547 h 2049"/>
              <a:gd name="T64" fmla="*/ 2908 w 3705"/>
              <a:gd name="T65" fmla="*/ 343 h 2049"/>
              <a:gd name="T66" fmla="*/ 2648 w 3705"/>
              <a:gd name="T67" fmla="*/ 250 h 2049"/>
              <a:gd name="T68" fmla="*/ 2509 w 3705"/>
              <a:gd name="T69" fmla="*/ 256 h 2049"/>
              <a:gd name="T70" fmla="*/ 2367 w 3705"/>
              <a:gd name="T71" fmla="*/ 302 h 2049"/>
              <a:gd name="T72" fmla="*/ 2258 w 3705"/>
              <a:gd name="T73" fmla="*/ 151 h 2049"/>
              <a:gd name="T74" fmla="*/ 2072 w 3705"/>
              <a:gd name="T75" fmla="*/ 33 h 2049"/>
              <a:gd name="T76" fmla="*/ 1881 w 3705"/>
              <a:gd name="T77" fmla="*/ 0 h 2049"/>
              <a:gd name="T78" fmla="*/ 1701 w 3705"/>
              <a:gd name="T79" fmla="*/ 31 h 2049"/>
              <a:gd name="T80" fmla="*/ 1518 w 3705"/>
              <a:gd name="T81" fmla="*/ 138 h 2049"/>
              <a:gd name="T82" fmla="*/ 1409 w 3705"/>
              <a:gd name="T83" fmla="*/ 277 h 2049"/>
              <a:gd name="T84" fmla="*/ 1282 w 3705"/>
              <a:gd name="T85" fmla="*/ 268 h 2049"/>
              <a:gd name="T86" fmla="*/ 1091 w 3705"/>
              <a:gd name="T87" fmla="*/ 334 h 2049"/>
              <a:gd name="T88" fmla="*/ 957 w 3705"/>
              <a:gd name="T89" fmla="*/ 482 h 2049"/>
              <a:gd name="T90" fmla="*/ 883 w 3705"/>
              <a:gd name="T91" fmla="*/ 591 h 2049"/>
              <a:gd name="T92" fmla="*/ 703 w 3705"/>
              <a:gd name="T93" fmla="*/ 745 h 2049"/>
              <a:gd name="T94" fmla="*/ 593 w 3705"/>
              <a:gd name="T95" fmla="*/ 718 h 2049"/>
              <a:gd name="T96" fmla="*/ 410 w 3705"/>
              <a:gd name="T97" fmla="*/ 676 h 2049"/>
              <a:gd name="T98" fmla="*/ 214 w 3705"/>
              <a:gd name="T99" fmla="*/ 724 h 2049"/>
              <a:gd name="T100" fmla="*/ 50 w 3705"/>
              <a:gd name="T101" fmla="*/ 890 h 2049"/>
              <a:gd name="T102" fmla="*/ 0 w 3705"/>
              <a:gd name="T103" fmla="*/ 1085 h 2049"/>
              <a:gd name="T104" fmla="*/ 38 w 3705"/>
              <a:gd name="T105" fmla="*/ 1258 h 2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705" h="2049">
                <a:moveTo>
                  <a:pt x="95" y="1346"/>
                </a:moveTo>
                <a:lnTo>
                  <a:pt x="91" y="1372"/>
                </a:lnTo>
                <a:lnTo>
                  <a:pt x="90" y="1401"/>
                </a:lnTo>
                <a:lnTo>
                  <a:pt x="91" y="1437"/>
                </a:lnTo>
                <a:lnTo>
                  <a:pt x="105" y="1506"/>
                </a:lnTo>
                <a:lnTo>
                  <a:pt x="133" y="1569"/>
                </a:lnTo>
                <a:lnTo>
                  <a:pt x="170" y="1625"/>
                </a:lnTo>
                <a:lnTo>
                  <a:pt x="218" y="1673"/>
                </a:lnTo>
                <a:lnTo>
                  <a:pt x="274" y="1711"/>
                </a:lnTo>
                <a:lnTo>
                  <a:pt x="337" y="1738"/>
                </a:lnTo>
                <a:lnTo>
                  <a:pt x="406" y="1752"/>
                </a:lnTo>
                <a:lnTo>
                  <a:pt x="442" y="1753"/>
                </a:lnTo>
                <a:lnTo>
                  <a:pt x="471" y="1752"/>
                </a:lnTo>
                <a:lnTo>
                  <a:pt x="525" y="1743"/>
                </a:lnTo>
                <a:lnTo>
                  <a:pt x="576" y="1727"/>
                </a:lnTo>
                <a:lnTo>
                  <a:pt x="624" y="1703"/>
                </a:lnTo>
                <a:lnTo>
                  <a:pt x="646" y="1689"/>
                </a:lnTo>
                <a:lnTo>
                  <a:pt x="673" y="1711"/>
                </a:lnTo>
                <a:lnTo>
                  <a:pt x="734" y="1746"/>
                </a:lnTo>
                <a:lnTo>
                  <a:pt x="800" y="1770"/>
                </a:lnTo>
                <a:lnTo>
                  <a:pt x="871" y="1783"/>
                </a:lnTo>
                <a:lnTo>
                  <a:pt x="909" y="1785"/>
                </a:lnTo>
                <a:lnTo>
                  <a:pt x="949" y="1783"/>
                </a:lnTo>
                <a:lnTo>
                  <a:pt x="1024" y="1769"/>
                </a:lnTo>
                <a:lnTo>
                  <a:pt x="1096" y="1740"/>
                </a:lnTo>
                <a:lnTo>
                  <a:pt x="1159" y="1700"/>
                </a:lnTo>
                <a:lnTo>
                  <a:pt x="1214" y="1650"/>
                </a:lnTo>
                <a:lnTo>
                  <a:pt x="1258" y="1590"/>
                </a:lnTo>
                <a:lnTo>
                  <a:pt x="1291" y="1523"/>
                </a:lnTo>
                <a:lnTo>
                  <a:pt x="1312" y="1449"/>
                </a:lnTo>
                <a:lnTo>
                  <a:pt x="1317" y="1410"/>
                </a:lnTo>
                <a:lnTo>
                  <a:pt x="1346" y="1448"/>
                </a:lnTo>
                <a:lnTo>
                  <a:pt x="1418" y="1508"/>
                </a:lnTo>
                <a:lnTo>
                  <a:pt x="1503" y="1553"/>
                </a:lnTo>
                <a:lnTo>
                  <a:pt x="1597" y="1576"/>
                </a:lnTo>
                <a:lnTo>
                  <a:pt x="1648" y="1578"/>
                </a:lnTo>
                <a:lnTo>
                  <a:pt x="1691" y="1577"/>
                </a:lnTo>
                <a:lnTo>
                  <a:pt x="1774" y="1560"/>
                </a:lnTo>
                <a:lnTo>
                  <a:pt x="1849" y="1527"/>
                </a:lnTo>
                <a:lnTo>
                  <a:pt x="1915" y="1480"/>
                </a:lnTo>
                <a:lnTo>
                  <a:pt x="1943" y="1451"/>
                </a:lnTo>
                <a:lnTo>
                  <a:pt x="1965" y="1479"/>
                </a:lnTo>
                <a:lnTo>
                  <a:pt x="2016" y="1525"/>
                </a:lnTo>
                <a:lnTo>
                  <a:pt x="2073" y="1562"/>
                </a:lnTo>
                <a:lnTo>
                  <a:pt x="2137" y="1590"/>
                </a:lnTo>
                <a:lnTo>
                  <a:pt x="2172" y="1599"/>
                </a:lnTo>
                <a:lnTo>
                  <a:pt x="2169" y="1619"/>
                </a:lnTo>
                <a:lnTo>
                  <a:pt x="2169" y="1639"/>
                </a:lnTo>
                <a:lnTo>
                  <a:pt x="2170" y="1681"/>
                </a:lnTo>
                <a:lnTo>
                  <a:pt x="2187" y="1761"/>
                </a:lnTo>
                <a:lnTo>
                  <a:pt x="2218" y="1835"/>
                </a:lnTo>
                <a:lnTo>
                  <a:pt x="2262" y="1900"/>
                </a:lnTo>
                <a:lnTo>
                  <a:pt x="2318" y="1956"/>
                </a:lnTo>
                <a:lnTo>
                  <a:pt x="2383" y="2000"/>
                </a:lnTo>
                <a:lnTo>
                  <a:pt x="2457" y="2031"/>
                </a:lnTo>
                <a:lnTo>
                  <a:pt x="2536" y="2046"/>
                </a:lnTo>
                <a:lnTo>
                  <a:pt x="2578" y="2049"/>
                </a:lnTo>
                <a:lnTo>
                  <a:pt x="2608" y="2048"/>
                </a:lnTo>
                <a:lnTo>
                  <a:pt x="2668" y="2039"/>
                </a:lnTo>
                <a:lnTo>
                  <a:pt x="2724" y="2022"/>
                </a:lnTo>
                <a:lnTo>
                  <a:pt x="2776" y="1998"/>
                </a:lnTo>
                <a:lnTo>
                  <a:pt x="2823" y="1967"/>
                </a:lnTo>
                <a:lnTo>
                  <a:pt x="2866" y="1931"/>
                </a:lnTo>
                <a:lnTo>
                  <a:pt x="2904" y="1888"/>
                </a:lnTo>
                <a:lnTo>
                  <a:pt x="2935" y="1840"/>
                </a:lnTo>
                <a:lnTo>
                  <a:pt x="2948" y="1814"/>
                </a:lnTo>
                <a:lnTo>
                  <a:pt x="2975" y="1827"/>
                </a:lnTo>
                <a:lnTo>
                  <a:pt x="3030" y="1848"/>
                </a:lnTo>
                <a:lnTo>
                  <a:pt x="3088" y="1861"/>
                </a:lnTo>
                <a:lnTo>
                  <a:pt x="3149" y="1869"/>
                </a:lnTo>
                <a:lnTo>
                  <a:pt x="3180" y="1869"/>
                </a:lnTo>
                <a:lnTo>
                  <a:pt x="3234" y="1867"/>
                </a:lnTo>
                <a:lnTo>
                  <a:pt x="3337" y="1845"/>
                </a:lnTo>
                <a:lnTo>
                  <a:pt x="3431" y="1807"/>
                </a:lnTo>
                <a:lnTo>
                  <a:pt x="3514" y="1750"/>
                </a:lnTo>
                <a:lnTo>
                  <a:pt x="3586" y="1678"/>
                </a:lnTo>
                <a:lnTo>
                  <a:pt x="3643" y="1594"/>
                </a:lnTo>
                <a:lnTo>
                  <a:pt x="3683" y="1501"/>
                </a:lnTo>
                <a:lnTo>
                  <a:pt x="3704" y="1398"/>
                </a:lnTo>
                <a:lnTo>
                  <a:pt x="3705" y="1344"/>
                </a:lnTo>
                <a:lnTo>
                  <a:pt x="3705" y="1306"/>
                </a:lnTo>
                <a:lnTo>
                  <a:pt x="3694" y="1234"/>
                </a:lnTo>
                <a:lnTo>
                  <a:pt x="3674" y="1164"/>
                </a:lnTo>
                <a:lnTo>
                  <a:pt x="3645" y="1099"/>
                </a:lnTo>
                <a:lnTo>
                  <a:pt x="3608" y="1039"/>
                </a:lnTo>
                <a:lnTo>
                  <a:pt x="3564" y="985"/>
                </a:lnTo>
                <a:lnTo>
                  <a:pt x="3513" y="937"/>
                </a:lnTo>
                <a:lnTo>
                  <a:pt x="3455" y="895"/>
                </a:lnTo>
                <a:lnTo>
                  <a:pt x="3424" y="879"/>
                </a:lnTo>
                <a:lnTo>
                  <a:pt x="3396" y="844"/>
                </a:lnTo>
                <a:lnTo>
                  <a:pt x="3332" y="780"/>
                </a:lnTo>
                <a:lnTo>
                  <a:pt x="3258" y="729"/>
                </a:lnTo>
                <a:lnTo>
                  <a:pt x="3175" y="691"/>
                </a:lnTo>
                <a:lnTo>
                  <a:pt x="3131" y="678"/>
                </a:lnTo>
                <a:lnTo>
                  <a:pt x="3119" y="632"/>
                </a:lnTo>
                <a:lnTo>
                  <a:pt x="3085" y="547"/>
                </a:lnTo>
                <a:lnTo>
                  <a:pt x="3037" y="469"/>
                </a:lnTo>
                <a:lnTo>
                  <a:pt x="2978" y="402"/>
                </a:lnTo>
                <a:lnTo>
                  <a:pt x="2908" y="343"/>
                </a:lnTo>
                <a:lnTo>
                  <a:pt x="2829" y="298"/>
                </a:lnTo>
                <a:lnTo>
                  <a:pt x="2742" y="267"/>
                </a:lnTo>
                <a:lnTo>
                  <a:pt x="2648" y="250"/>
                </a:lnTo>
                <a:lnTo>
                  <a:pt x="2601" y="249"/>
                </a:lnTo>
                <a:lnTo>
                  <a:pt x="2569" y="250"/>
                </a:lnTo>
                <a:lnTo>
                  <a:pt x="2509" y="256"/>
                </a:lnTo>
                <a:lnTo>
                  <a:pt x="2450" y="269"/>
                </a:lnTo>
                <a:lnTo>
                  <a:pt x="2394" y="289"/>
                </a:lnTo>
                <a:lnTo>
                  <a:pt x="2367" y="302"/>
                </a:lnTo>
                <a:lnTo>
                  <a:pt x="2350" y="268"/>
                </a:lnTo>
                <a:lnTo>
                  <a:pt x="2309" y="207"/>
                </a:lnTo>
                <a:lnTo>
                  <a:pt x="2258" y="151"/>
                </a:lnTo>
                <a:lnTo>
                  <a:pt x="2203" y="103"/>
                </a:lnTo>
                <a:lnTo>
                  <a:pt x="2139" y="65"/>
                </a:lnTo>
                <a:lnTo>
                  <a:pt x="2072" y="33"/>
                </a:lnTo>
                <a:lnTo>
                  <a:pt x="1998" y="11"/>
                </a:lnTo>
                <a:lnTo>
                  <a:pt x="1921" y="1"/>
                </a:lnTo>
                <a:lnTo>
                  <a:pt x="1881" y="0"/>
                </a:lnTo>
                <a:lnTo>
                  <a:pt x="1844" y="1"/>
                </a:lnTo>
                <a:lnTo>
                  <a:pt x="1771" y="11"/>
                </a:lnTo>
                <a:lnTo>
                  <a:pt x="1701" y="31"/>
                </a:lnTo>
                <a:lnTo>
                  <a:pt x="1635" y="58"/>
                </a:lnTo>
                <a:lnTo>
                  <a:pt x="1574" y="96"/>
                </a:lnTo>
                <a:lnTo>
                  <a:pt x="1518" y="138"/>
                </a:lnTo>
                <a:lnTo>
                  <a:pt x="1469" y="189"/>
                </a:lnTo>
                <a:lnTo>
                  <a:pt x="1426" y="246"/>
                </a:lnTo>
                <a:lnTo>
                  <a:pt x="1409" y="277"/>
                </a:lnTo>
                <a:lnTo>
                  <a:pt x="1364" y="268"/>
                </a:lnTo>
                <a:lnTo>
                  <a:pt x="1319" y="267"/>
                </a:lnTo>
                <a:lnTo>
                  <a:pt x="1282" y="268"/>
                </a:lnTo>
                <a:lnTo>
                  <a:pt x="1214" y="280"/>
                </a:lnTo>
                <a:lnTo>
                  <a:pt x="1150" y="302"/>
                </a:lnTo>
                <a:lnTo>
                  <a:pt x="1091" y="334"/>
                </a:lnTo>
                <a:lnTo>
                  <a:pt x="1039" y="376"/>
                </a:lnTo>
                <a:lnTo>
                  <a:pt x="993" y="425"/>
                </a:lnTo>
                <a:lnTo>
                  <a:pt x="957" y="482"/>
                </a:lnTo>
                <a:lnTo>
                  <a:pt x="930" y="544"/>
                </a:lnTo>
                <a:lnTo>
                  <a:pt x="921" y="577"/>
                </a:lnTo>
                <a:lnTo>
                  <a:pt x="883" y="591"/>
                </a:lnTo>
                <a:lnTo>
                  <a:pt x="813" y="631"/>
                </a:lnTo>
                <a:lnTo>
                  <a:pt x="752" y="683"/>
                </a:lnTo>
                <a:lnTo>
                  <a:pt x="703" y="745"/>
                </a:lnTo>
                <a:lnTo>
                  <a:pt x="684" y="780"/>
                </a:lnTo>
                <a:lnTo>
                  <a:pt x="656" y="757"/>
                </a:lnTo>
                <a:lnTo>
                  <a:pt x="593" y="718"/>
                </a:lnTo>
                <a:lnTo>
                  <a:pt x="524" y="691"/>
                </a:lnTo>
                <a:lnTo>
                  <a:pt x="449" y="676"/>
                </a:lnTo>
                <a:lnTo>
                  <a:pt x="410" y="676"/>
                </a:lnTo>
                <a:lnTo>
                  <a:pt x="367" y="678"/>
                </a:lnTo>
                <a:lnTo>
                  <a:pt x="288" y="693"/>
                </a:lnTo>
                <a:lnTo>
                  <a:pt x="214" y="724"/>
                </a:lnTo>
                <a:lnTo>
                  <a:pt x="150" y="768"/>
                </a:lnTo>
                <a:lnTo>
                  <a:pt x="94" y="824"/>
                </a:lnTo>
                <a:lnTo>
                  <a:pt x="50" y="890"/>
                </a:lnTo>
                <a:lnTo>
                  <a:pt x="19" y="963"/>
                </a:lnTo>
                <a:lnTo>
                  <a:pt x="2" y="1043"/>
                </a:lnTo>
                <a:lnTo>
                  <a:pt x="0" y="1085"/>
                </a:lnTo>
                <a:lnTo>
                  <a:pt x="2" y="1122"/>
                </a:lnTo>
                <a:lnTo>
                  <a:pt x="15" y="1192"/>
                </a:lnTo>
                <a:lnTo>
                  <a:pt x="38" y="1258"/>
                </a:lnTo>
                <a:lnTo>
                  <a:pt x="73" y="1319"/>
                </a:lnTo>
                <a:lnTo>
                  <a:pt x="95" y="1346"/>
                </a:lnTo>
                <a:close/>
              </a:path>
            </a:pathLst>
          </a:custGeom>
          <a:solidFill>
            <a:srgbClr val="B6DC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solidFill>
                <a:prstClr val="black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8A5CA2B-DAD3-D009-9452-8C7959C2A9A7}"/>
              </a:ext>
            </a:extLst>
          </p:cNvPr>
          <p:cNvGrpSpPr/>
          <p:nvPr/>
        </p:nvGrpSpPr>
        <p:grpSpPr>
          <a:xfrm>
            <a:off x="1" y="5540335"/>
            <a:ext cx="5861447" cy="765574"/>
            <a:chOff x="2865108" y="5215223"/>
            <a:chExt cx="7815263" cy="1020765"/>
          </a:xfrm>
        </p:grpSpPr>
        <p:sp>
          <p:nvSpPr>
            <p:cNvPr id="103" name="Freeform 87">
              <a:extLst>
                <a:ext uri="{FF2B5EF4-FFF2-40B4-BE49-F238E27FC236}">
                  <a16:creationId xmlns:a16="http://schemas.microsoft.com/office/drawing/2014/main" id="{66EE3205-3EC7-457F-18A0-4E8B3B01706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5108" y="5215223"/>
              <a:ext cx="3901258" cy="1020765"/>
            </a:xfrm>
            <a:custGeom>
              <a:avLst/>
              <a:gdLst>
                <a:gd name="connsiteX0" fmla="*/ 2086615 w 3901258"/>
                <a:gd name="connsiteY0" fmla="*/ 0 h 1020765"/>
                <a:gd name="connsiteX1" fmla="*/ 2108475 w 3901258"/>
                <a:gd name="connsiteY1" fmla="*/ 0 h 1020765"/>
                <a:gd name="connsiteX2" fmla="*/ 2131285 w 3901258"/>
                <a:gd name="connsiteY2" fmla="*/ 0 h 1020765"/>
                <a:gd name="connsiteX3" fmla="*/ 2176906 w 3901258"/>
                <a:gd name="connsiteY3" fmla="*/ 3327 h 1020765"/>
                <a:gd name="connsiteX4" fmla="*/ 2220626 w 3901258"/>
                <a:gd name="connsiteY4" fmla="*/ 9506 h 1020765"/>
                <a:gd name="connsiteX5" fmla="*/ 2264346 w 3901258"/>
                <a:gd name="connsiteY5" fmla="*/ 19012 h 1020765"/>
                <a:gd name="connsiteX6" fmla="*/ 2306165 w 3901258"/>
                <a:gd name="connsiteY6" fmla="*/ 31370 h 1020765"/>
                <a:gd name="connsiteX7" fmla="*/ 2347034 w 3901258"/>
                <a:gd name="connsiteY7" fmla="*/ 46580 h 1020765"/>
                <a:gd name="connsiteX8" fmla="*/ 2386478 w 3901258"/>
                <a:gd name="connsiteY8" fmla="*/ 64641 h 1020765"/>
                <a:gd name="connsiteX9" fmla="*/ 2424019 w 3901258"/>
                <a:gd name="connsiteY9" fmla="*/ 85080 h 1020765"/>
                <a:gd name="connsiteX10" fmla="*/ 2460136 w 3901258"/>
                <a:gd name="connsiteY10" fmla="*/ 108369 h 1020765"/>
                <a:gd name="connsiteX11" fmla="*/ 2494827 w 3901258"/>
                <a:gd name="connsiteY11" fmla="*/ 133560 h 1020765"/>
                <a:gd name="connsiteX12" fmla="*/ 2527617 w 3901258"/>
                <a:gd name="connsiteY12" fmla="*/ 160653 h 1020765"/>
                <a:gd name="connsiteX13" fmla="*/ 2558506 w 3901258"/>
                <a:gd name="connsiteY13" fmla="*/ 190122 h 1020765"/>
                <a:gd name="connsiteX14" fmla="*/ 2587019 w 3901258"/>
                <a:gd name="connsiteY14" fmla="*/ 222442 h 1020765"/>
                <a:gd name="connsiteX15" fmla="*/ 2613156 w 3901258"/>
                <a:gd name="connsiteY15" fmla="*/ 255713 h 1020765"/>
                <a:gd name="connsiteX16" fmla="*/ 2637867 w 3901258"/>
                <a:gd name="connsiteY16" fmla="*/ 291361 h 1020765"/>
                <a:gd name="connsiteX17" fmla="*/ 2659252 w 3901258"/>
                <a:gd name="connsiteY17" fmla="*/ 328435 h 1020765"/>
                <a:gd name="connsiteX18" fmla="*/ 2669232 w 3901258"/>
                <a:gd name="connsiteY18" fmla="*/ 347447 h 1020765"/>
                <a:gd name="connsiteX19" fmla="*/ 2700121 w 3901258"/>
                <a:gd name="connsiteY19" fmla="*/ 333188 h 1020765"/>
                <a:gd name="connsiteX20" fmla="*/ 2763800 w 3901258"/>
                <a:gd name="connsiteY20" fmla="*/ 310849 h 1020765"/>
                <a:gd name="connsiteX21" fmla="*/ 2831281 w 3901258"/>
                <a:gd name="connsiteY21" fmla="*/ 295639 h 1020765"/>
                <a:gd name="connsiteX22" fmla="*/ 2901613 w 3901258"/>
                <a:gd name="connsiteY22" fmla="*/ 287559 h 1020765"/>
                <a:gd name="connsiteX23" fmla="*/ 2937255 w 3901258"/>
                <a:gd name="connsiteY23" fmla="*/ 287083 h 1020765"/>
                <a:gd name="connsiteX24" fmla="*/ 2964817 w 3901258"/>
                <a:gd name="connsiteY24" fmla="*/ 287559 h 1020765"/>
                <a:gd name="connsiteX25" fmla="*/ 3020417 w 3901258"/>
                <a:gd name="connsiteY25" fmla="*/ 292312 h 1020765"/>
                <a:gd name="connsiteX26" fmla="*/ 3073642 w 3901258"/>
                <a:gd name="connsiteY26" fmla="*/ 301818 h 1020765"/>
                <a:gd name="connsiteX27" fmla="*/ 3125441 w 3901258"/>
                <a:gd name="connsiteY27" fmla="*/ 316077 h 1020765"/>
                <a:gd name="connsiteX28" fmla="*/ 3175339 w 3901258"/>
                <a:gd name="connsiteY28" fmla="*/ 334138 h 1020765"/>
                <a:gd name="connsiteX29" fmla="*/ 3223335 w 3901258"/>
                <a:gd name="connsiteY29" fmla="*/ 356478 h 1020765"/>
                <a:gd name="connsiteX30" fmla="*/ 3268956 w 3901258"/>
                <a:gd name="connsiteY30" fmla="*/ 382619 h 1020765"/>
                <a:gd name="connsiteX31" fmla="*/ 3312201 w 3901258"/>
                <a:gd name="connsiteY31" fmla="*/ 412088 h 1020765"/>
                <a:gd name="connsiteX32" fmla="*/ 3353070 w 3901258"/>
                <a:gd name="connsiteY32" fmla="*/ 445359 h 1020765"/>
                <a:gd name="connsiteX33" fmla="*/ 3390612 w 3901258"/>
                <a:gd name="connsiteY33" fmla="*/ 481482 h 1020765"/>
                <a:gd name="connsiteX34" fmla="*/ 3424828 w 3901258"/>
                <a:gd name="connsiteY34" fmla="*/ 520933 h 1020765"/>
                <a:gd name="connsiteX35" fmla="*/ 3455717 w 3901258"/>
                <a:gd name="connsiteY35" fmla="*/ 562759 h 1020765"/>
                <a:gd name="connsiteX36" fmla="*/ 3483279 w 3901258"/>
                <a:gd name="connsiteY36" fmla="*/ 607438 h 1020765"/>
                <a:gd name="connsiteX37" fmla="*/ 3507041 w 3901258"/>
                <a:gd name="connsiteY37" fmla="*/ 654493 h 1020765"/>
                <a:gd name="connsiteX38" fmla="*/ 3526999 w 3901258"/>
                <a:gd name="connsiteY38" fmla="*/ 703924 h 1020765"/>
                <a:gd name="connsiteX39" fmla="*/ 3542682 w 3901258"/>
                <a:gd name="connsiteY39" fmla="*/ 755257 h 1020765"/>
                <a:gd name="connsiteX40" fmla="*/ 3548859 w 3901258"/>
                <a:gd name="connsiteY40" fmla="*/ 781399 h 1020765"/>
                <a:gd name="connsiteX41" fmla="*/ 3574046 w 3901258"/>
                <a:gd name="connsiteY41" fmla="*/ 789004 h 1020765"/>
                <a:gd name="connsiteX42" fmla="*/ 3623944 w 3901258"/>
                <a:gd name="connsiteY42" fmla="*/ 807065 h 1020765"/>
                <a:gd name="connsiteX43" fmla="*/ 3671466 w 3901258"/>
                <a:gd name="connsiteY43" fmla="*/ 828929 h 1020765"/>
                <a:gd name="connsiteX44" fmla="*/ 3717087 w 3901258"/>
                <a:gd name="connsiteY44" fmla="*/ 855071 h 1020765"/>
                <a:gd name="connsiteX45" fmla="*/ 3759856 w 3901258"/>
                <a:gd name="connsiteY45" fmla="*/ 884540 h 1020765"/>
                <a:gd name="connsiteX46" fmla="*/ 3800250 w 3901258"/>
                <a:gd name="connsiteY46" fmla="*/ 917811 h 1020765"/>
                <a:gd name="connsiteX47" fmla="*/ 3837792 w 3901258"/>
                <a:gd name="connsiteY47" fmla="*/ 953458 h 1020765"/>
                <a:gd name="connsiteX48" fmla="*/ 3871532 w 3901258"/>
                <a:gd name="connsiteY48" fmla="*/ 992909 h 1020765"/>
                <a:gd name="connsiteX49" fmla="*/ 3887690 w 3901258"/>
                <a:gd name="connsiteY49" fmla="*/ 1013347 h 1020765"/>
                <a:gd name="connsiteX50" fmla="*/ 3901258 w 3901258"/>
                <a:gd name="connsiteY50" fmla="*/ 1020765 h 1020765"/>
                <a:gd name="connsiteX51" fmla="*/ 0 w 3901258"/>
                <a:gd name="connsiteY51" fmla="*/ 1020765 h 1020765"/>
                <a:gd name="connsiteX52" fmla="*/ 7538 w 3901258"/>
                <a:gd name="connsiteY52" fmla="*/ 1006692 h 1020765"/>
                <a:gd name="connsiteX53" fmla="*/ 32724 w 3901258"/>
                <a:gd name="connsiteY53" fmla="*/ 968668 h 1020765"/>
                <a:gd name="connsiteX54" fmla="*/ 61712 w 3901258"/>
                <a:gd name="connsiteY54" fmla="*/ 933971 h 1020765"/>
                <a:gd name="connsiteX55" fmla="*/ 94027 w 3901258"/>
                <a:gd name="connsiteY55" fmla="*/ 901650 h 1020765"/>
                <a:gd name="connsiteX56" fmla="*/ 129193 w 3901258"/>
                <a:gd name="connsiteY56" fmla="*/ 872657 h 1020765"/>
                <a:gd name="connsiteX57" fmla="*/ 166736 w 3901258"/>
                <a:gd name="connsiteY57" fmla="*/ 847466 h 1020765"/>
                <a:gd name="connsiteX58" fmla="*/ 206654 w 3901258"/>
                <a:gd name="connsiteY58" fmla="*/ 826077 h 1020765"/>
                <a:gd name="connsiteX59" fmla="*/ 248948 w 3901258"/>
                <a:gd name="connsiteY59" fmla="*/ 808016 h 1020765"/>
                <a:gd name="connsiteX60" fmla="*/ 293619 w 3901258"/>
                <a:gd name="connsiteY60" fmla="*/ 793757 h 1020765"/>
                <a:gd name="connsiteX61" fmla="*/ 339715 w 3901258"/>
                <a:gd name="connsiteY61" fmla="*/ 784726 h 1020765"/>
                <a:gd name="connsiteX62" fmla="*/ 387237 w 3901258"/>
                <a:gd name="connsiteY62" fmla="*/ 779973 h 1020765"/>
                <a:gd name="connsiteX63" fmla="*/ 411948 w 3901258"/>
                <a:gd name="connsiteY63" fmla="*/ 779022 h 1020765"/>
                <a:gd name="connsiteX64" fmla="*/ 433808 w 3901258"/>
                <a:gd name="connsiteY64" fmla="*/ 779973 h 1020765"/>
                <a:gd name="connsiteX65" fmla="*/ 478478 w 3901258"/>
                <a:gd name="connsiteY65" fmla="*/ 784251 h 1020765"/>
                <a:gd name="connsiteX66" fmla="*/ 521248 w 3901258"/>
                <a:gd name="connsiteY66" fmla="*/ 792331 h 1020765"/>
                <a:gd name="connsiteX67" fmla="*/ 563067 w 3901258"/>
                <a:gd name="connsiteY67" fmla="*/ 804213 h 1020765"/>
                <a:gd name="connsiteX68" fmla="*/ 603461 w 3901258"/>
                <a:gd name="connsiteY68" fmla="*/ 819898 h 1020765"/>
                <a:gd name="connsiteX69" fmla="*/ 641478 w 3901258"/>
                <a:gd name="connsiteY69" fmla="*/ 838910 h 1020765"/>
                <a:gd name="connsiteX70" fmla="*/ 677119 w 3901258"/>
                <a:gd name="connsiteY70" fmla="*/ 861250 h 1020765"/>
                <a:gd name="connsiteX71" fmla="*/ 710860 w 3901258"/>
                <a:gd name="connsiteY71" fmla="*/ 886441 h 1020765"/>
                <a:gd name="connsiteX72" fmla="*/ 727017 w 3901258"/>
                <a:gd name="connsiteY72" fmla="*/ 900700 h 1020765"/>
                <a:gd name="connsiteX73" fmla="*/ 738422 w 3901258"/>
                <a:gd name="connsiteY73" fmla="*/ 880262 h 1020765"/>
                <a:gd name="connsiteX74" fmla="*/ 762658 w 3901258"/>
                <a:gd name="connsiteY74" fmla="*/ 840812 h 1020765"/>
                <a:gd name="connsiteX75" fmla="*/ 791172 w 3901258"/>
                <a:gd name="connsiteY75" fmla="*/ 804213 h 1020765"/>
                <a:gd name="connsiteX76" fmla="*/ 823011 w 3901258"/>
                <a:gd name="connsiteY76" fmla="*/ 770942 h 1020765"/>
                <a:gd name="connsiteX77" fmla="*/ 857702 w 3901258"/>
                <a:gd name="connsiteY77" fmla="*/ 741473 h 1020765"/>
                <a:gd name="connsiteX78" fmla="*/ 895719 w 3901258"/>
                <a:gd name="connsiteY78" fmla="*/ 714381 h 1020765"/>
                <a:gd name="connsiteX79" fmla="*/ 936113 w 3901258"/>
                <a:gd name="connsiteY79" fmla="*/ 691566 h 1020765"/>
                <a:gd name="connsiteX80" fmla="*/ 978407 w 3901258"/>
                <a:gd name="connsiteY80" fmla="*/ 673030 h 1020765"/>
                <a:gd name="connsiteX81" fmla="*/ 1001218 w 3901258"/>
                <a:gd name="connsiteY81" fmla="*/ 665425 h 1020765"/>
                <a:gd name="connsiteX82" fmla="*/ 1005970 w 3901258"/>
                <a:gd name="connsiteY82" fmla="*/ 645937 h 1020765"/>
                <a:gd name="connsiteX83" fmla="*/ 1018326 w 3901258"/>
                <a:gd name="connsiteY83" fmla="*/ 609339 h 1020765"/>
                <a:gd name="connsiteX84" fmla="*/ 1034483 w 3901258"/>
                <a:gd name="connsiteY84" fmla="*/ 573216 h 1020765"/>
                <a:gd name="connsiteX85" fmla="*/ 1052541 w 3901258"/>
                <a:gd name="connsiteY85" fmla="*/ 538994 h 1020765"/>
                <a:gd name="connsiteX86" fmla="*/ 1073926 w 3901258"/>
                <a:gd name="connsiteY86" fmla="*/ 506198 h 1020765"/>
                <a:gd name="connsiteX87" fmla="*/ 1097212 w 3901258"/>
                <a:gd name="connsiteY87" fmla="*/ 476254 h 1020765"/>
                <a:gd name="connsiteX88" fmla="*/ 1123349 w 3901258"/>
                <a:gd name="connsiteY88" fmla="*/ 447736 h 1020765"/>
                <a:gd name="connsiteX89" fmla="*/ 1150911 w 3901258"/>
                <a:gd name="connsiteY89" fmla="*/ 421119 h 1020765"/>
                <a:gd name="connsiteX90" fmla="*/ 1180850 w 3901258"/>
                <a:gd name="connsiteY90" fmla="*/ 397354 h 1020765"/>
                <a:gd name="connsiteX91" fmla="*/ 1213640 w 3901258"/>
                <a:gd name="connsiteY91" fmla="*/ 375490 h 1020765"/>
                <a:gd name="connsiteX92" fmla="*/ 1247380 w 3901258"/>
                <a:gd name="connsiteY92" fmla="*/ 356953 h 1020765"/>
                <a:gd name="connsiteX93" fmla="*/ 1282547 w 3901258"/>
                <a:gd name="connsiteY93" fmla="*/ 341268 h 1020765"/>
                <a:gd name="connsiteX94" fmla="*/ 1319614 w 3901258"/>
                <a:gd name="connsiteY94" fmla="*/ 328435 h 1020765"/>
                <a:gd name="connsiteX95" fmla="*/ 1358581 w 3901258"/>
                <a:gd name="connsiteY95" fmla="*/ 317503 h 1020765"/>
                <a:gd name="connsiteX96" fmla="*/ 1398024 w 3901258"/>
                <a:gd name="connsiteY96" fmla="*/ 310849 h 1020765"/>
                <a:gd name="connsiteX97" fmla="*/ 1438418 w 3901258"/>
                <a:gd name="connsiteY97" fmla="*/ 307046 h 1020765"/>
                <a:gd name="connsiteX98" fmla="*/ 1458852 w 3901258"/>
                <a:gd name="connsiteY98" fmla="*/ 307046 h 1020765"/>
                <a:gd name="connsiteX99" fmla="*/ 1485940 w 3901258"/>
                <a:gd name="connsiteY99" fmla="*/ 307997 h 1020765"/>
                <a:gd name="connsiteX100" fmla="*/ 1537738 w 3901258"/>
                <a:gd name="connsiteY100" fmla="*/ 313225 h 1020765"/>
                <a:gd name="connsiteX101" fmla="*/ 1563400 w 3901258"/>
                <a:gd name="connsiteY101" fmla="*/ 318929 h 1020765"/>
                <a:gd name="connsiteX102" fmla="*/ 1583835 w 3901258"/>
                <a:gd name="connsiteY102" fmla="*/ 283756 h 1020765"/>
                <a:gd name="connsiteX103" fmla="*/ 1633257 w 3901258"/>
                <a:gd name="connsiteY103" fmla="*/ 218640 h 1020765"/>
                <a:gd name="connsiteX104" fmla="*/ 1689808 w 3901258"/>
                <a:gd name="connsiteY104" fmla="*/ 160177 h 1020765"/>
                <a:gd name="connsiteX105" fmla="*/ 1753963 w 3901258"/>
                <a:gd name="connsiteY105" fmla="*/ 109320 h 1020765"/>
                <a:gd name="connsiteX106" fmla="*/ 1824295 w 3901258"/>
                <a:gd name="connsiteY106" fmla="*/ 67493 h 1020765"/>
                <a:gd name="connsiteX107" fmla="*/ 1899854 w 3901258"/>
                <a:gd name="connsiteY107" fmla="*/ 35173 h 1020765"/>
                <a:gd name="connsiteX108" fmla="*/ 1980641 w 3901258"/>
                <a:gd name="connsiteY108" fmla="*/ 12358 h 1020765"/>
                <a:gd name="connsiteX109" fmla="*/ 2043370 w 3901258"/>
                <a:gd name="connsiteY109" fmla="*/ 2852 h 102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3901258" h="1020765">
                  <a:moveTo>
                    <a:pt x="2086615" y="0"/>
                  </a:moveTo>
                  <a:lnTo>
                    <a:pt x="2108475" y="0"/>
                  </a:lnTo>
                  <a:lnTo>
                    <a:pt x="2131285" y="0"/>
                  </a:lnTo>
                  <a:lnTo>
                    <a:pt x="2176906" y="3327"/>
                  </a:lnTo>
                  <a:lnTo>
                    <a:pt x="2220626" y="9506"/>
                  </a:lnTo>
                  <a:lnTo>
                    <a:pt x="2264346" y="19012"/>
                  </a:lnTo>
                  <a:lnTo>
                    <a:pt x="2306165" y="31370"/>
                  </a:lnTo>
                  <a:lnTo>
                    <a:pt x="2347034" y="46580"/>
                  </a:lnTo>
                  <a:lnTo>
                    <a:pt x="2386478" y="64641"/>
                  </a:lnTo>
                  <a:lnTo>
                    <a:pt x="2424019" y="85080"/>
                  </a:lnTo>
                  <a:lnTo>
                    <a:pt x="2460136" y="108369"/>
                  </a:lnTo>
                  <a:lnTo>
                    <a:pt x="2494827" y="133560"/>
                  </a:lnTo>
                  <a:lnTo>
                    <a:pt x="2527617" y="160653"/>
                  </a:lnTo>
                  <a:lnTo>
                    <a:pt x="2558506" y="190122"/>
                  </a:lnTo>
                  <a:lnTo>
                    <a:pt x="2587019" y="222442"/>
                  </a:lnTo>
                  <a:lnTo>
                    <a:pt x="2613156" y="255713"/>
                  </a:lnTo>
                  <a:lnTo>
                    <a:pt x="2637867" y="291361"/>
                  </a:lnTo>
                  <a:lnTo>
                    <a:pt x="2659252" y="328435"/>
                  </a:lnTo>
                  <a:lnTo>
                    <a:pt x="2669232" y="347447"/>
                  </a:lnTo>
                  <a:lnTo>
                    <a:pt x="2700121" y="333188"/>
                  </a:lnTo>
                  <a:lnTo>
                    <a:pt x="2763800" y="310849"/>
                  </a:lnTo>
                  <a:lnTo>
                    <a:pt x="2831281" y="295639"/>
                  </a:lnTo>
                  <a:lnTo>
                    <a:pt x="2901613" y="287559"/>
                  </a:lnTo>
                  <a:lnTo>
                    <a:pt x="2937255" y="287083"/>
                  </a:lnTo>
                  <a:lnTo>
                    <a:pt x="2964817" y="287559"/>
                  </a:lnTo>
                  <a:lnTo>
                    <a:pt x="3020417" y="292312"/>
                  </a:lnTo>
                  <a:lnTo>
                    <a:pt x="3073642" y="301818"/>
                  </a:lnTo>
                  <a:lnTo>
                    <a:pt x="3125441" y="316077"/>
                  </a:lnTo>
                  <a:lnTo>
                    <a:pt x="3175339" y="334138"/>
                  </a:lnTo>
                  <a:lnTo>
                    <a:pt x="3223335" y="356478"/>
                  </a:lnTo>
                  <a:lnTo>
                    <a:pt x="3268956" y="382619"/>
                  </a:lnTo>
                  <a:lnTo>
                    <a:pt x="3312201" y="412088"/>
                  </a:lnTo>
                  <a:lnTo>
                    <a:pt x="3353070" y="445359"/>
                  </a:lnTo>
                  <a:lnTo>
                    <a:pt x="3390612" y="481482"/>
                  </a:lnTo>
                  <a:lnTo>
                    <a:pt x="3424828" y="520933"/>
                  </a:lnTo>
                  <a:lnTo>
                    <a:pt x="3455717" y="562759"/>
                  </a:lnTo>
                  <a:lnTo>
                    <a:pt x="3483279" y="607438"/>
                  </a:lnTo>
                  <a:lnTo>
                    <a:pt x="3507041" y="654493"/>
                  </a:lnTo>
                  <a:lnTo>
                    <a:pt x="3526999" y="703924"/>
                  </a:lnTo>
                  <a:lnTo>
                    <a:pt x="3542682" y="755257"/>
                  </a:lnTo>
                  <a:lnTo>
                    <a:pt x="3548859" y="781399"/>
                  </a:lnTo>
                  <a:lnTo>
                    <a:pt x="3574046" y="789004"/>
                  </a:lnTo>
                  <a:lnTo>
                    <a:pt x="3623944" y="807065"/>
                  </a:lnTo>
                  <a:lnTo>
                    <a:pt x="3671466" y="828929"/>
                  </a:lnTo>
                  <a:lnTo>
                    <a:pt x="3717087" y="855071"/>
                  </a:lnTo>
                  <a:lnTo>
                    <a:pt x="3759856" y="884540"/>
                  </a:lnTo>
                  <a:lnTo>
                    <a:pt x="3800250" y="917811"/>
                  </a:lnTo>
                  <a:lnTo>
                    <a:pt x="3837792" y="953458"/>
                  </a:lnTo>
                  <a:lnTo>
                    <a:pt x="3871532" y="992909"/>
                  </a:lnTo>
                  <a:lnTo>
                    <a:pt x="3887690" y="1013347"/>
                  </a:lnTo>
                  <a:lnTo>
                    <a:pt x="3901258" y="1020765"/>
                  </a:lnTo>
                  <a:lnTo>
                    <a:pt x="0" y="1020765"/>
                  </a:lnTo>
                  <a:lnTo>
                    <a:pt x="7538" y="1006692"/>
                  </a:lnTo>
                  <a:lnTo>
                    <a:pt x="32724" y="968668"/>
                  </a:lnTo>
                  <a:lnTo>
                    <a:pt x="61712" y="933971"/>
                  </a:lnTo>
                  <a:lnTo>
                    <a:pt x="94027" y="901650"/>
                  </a:lnTo>
                  <a:lnTo>
                    <a:pt x="129193" y="872657"/>
                  </a:lnTo>
                  <a:lnTo>
                    <a:pt x="166736" y="847466"/>
                  </a:lnTo>
                  <a:lnTo>
                    <a:pt x="206654" y="826077"/>
                  </a:lnTo>
                  <a:lnTo>
                    <a:pt x="248948" y="808016"/>
                  </a:lnTo>
                  <a:lnTo>
                    <a:pt x="293619" y="793757"/>
                  </a:lnTo>
                  <a:lnTo>
                    <a:pt x="339715" y="784726"/>
                  </a:lnTo>
                  <a:lnTo>
                    <a:pt x="387237" y="779973"/>
                  </a:lnTo>
                  <a:lnTo>
                    <a:pt x="411948" y="779022"/>
                  </a:lnTo>
                  <a:lnTo>
                    <a:pt x="433808" y="779973"/>
                  </a:lnTo>
                  <a:lnTo>
                    <a:pt x="478478" y="784251"/>
                  </a:lnTo>
                  <a:lnTo>
                    <a:pt x="521248" y="792331"/>
                  </a:lnTo>
                  <a:lnTo>
                    <a:pt x="563067" y="804213"/>
                  </a:lnTo>
                  <a:lnTo>
                    <a:pt x="603461" y="819898"/>
                  </a:lnTo>
                  <a:lnTo>
                    <a:pt x="641478" y="838910"/>
                  </a:lnTo>
                  <a:lnTo>
                    <a:pt x="677119" y="861250"/>
                  </a:lnTo>
                  <a:lnTo>
                    <a:pt x="710860" y="886441"/>
                  </a:lnTo>
                  <a:lnTo>
                    <a:pt x="727017" y="900700"/>
                  </a:lnTo>
                  <a:lnTo>
                    <a:pt x="738422" y="880262"/>
                  </a:lnTo>
                  <a:lnTo>
                    <a:pt x="762658" y="840812"/>
                  </a:lnTo>
                  <a:lnTo>
                    <a:pt x="791172" y="804213"/>
                  </a:lnTo>
                  <a:lnTo>
                    <a:pt x="823011" y="770942"/>
                  </a:lnTo>
                  <a:lnTo>
                    <a:pt x="857702" y="741473"/>
                  </a:lnTo>
                  <a:lnTo>
                    <a:pt x="895719" y="714381"/>
                  </a:lnTo>
                  <a:lnTo>
                    <a:pt x="936113" y="691566"/>
                  </a:lnTo>
                  <a:lnTo>
                    <a:pt x="978407" y="673030"/>
                  </a:lnTo>
                  <a:lnTo>
                    <a:pt x="1001218" y="665425"/>
                  </a:lnTo>
                  <a:lnTo>
                    <a:pt x="1005970" y="645937"/>
                  </a:lnTo>
                  <a:lnTo>
                    <a:pt x="1018326" y="609339"/>
                  </a:lnTo>
                  <a:lnTo>
                    <a:pt x="1034483" y="573216"/>
                  </a:lnTo>
                  <a:lnTo>
                    <a:pt x="1052541" y="538994"/>
                  </a:lnTo>
                  <a:lnTo>
                    <a:pt x="1073926" y="506198"/>
                  </a:lnTo>
                  <a:lnTo>
                    <a:pt x="1097212" y="476254"/>
                  </a:lnTo>
                  <a:lnTo>
                    <a:pt x="1123349" y="447736"/>
                  </a:lnTo>
                  <a:lnTo>
                    <a:pt x="1150911" y="421119"/>
                  </a:lnTo>
                  <a:lnTo>
                    <a:pt x="1180850" y="397354"/>
                  </a:lnTo>
                  <a:lnTo>
                    <a:pt x="1213640" y="375490"/>
                  </a:lnTo>
                  <a:lnTo>
                    <a:pt x="1247380" y="356953"/>
                  </a:lnTo>
                  <a:lnTo>
                    <a:pt x="1282547" y="341268"/>
                  </a:lnTo>
                  <a:lnTo>
                    <a:pt x="1319614" y="328435"/>
                  </a:lnTo>
                  <a:lnTo>
                    <a:pt x="1358581" y="317503"/>
                  </a:lnTo>
                  <a:lnTo>
                    <a:pt x="1398024" y="310849"/>
                  </a:lnTo>
                  <a:lnTo>
                    <a:pt x="1438418" y="307046"/>
                  </a:lnTo>
                  <a:lnTo>
                    <a:pt x="1458852" y="307046"/>
                  </a:lnTo>
                  <a:lnTo>
                    <a:pt x="1485940" y="307997"/>
                  </a:lnTo>
                  <a:lnTo>
                    <a:pt x="1537738" y="313225"/>
                  </a:lnTo>
                  <a:lnTo>
                    <a:pt x="1563400" y="318929"/>
                  </a:lnTo>
                  <a:lnTo>
                    <a:pt x="1583835" y="283756"/>
                  </a:lnTo>
                  <a:lnTo>
                    <a:pt x="1633257" y="218640"/>
                  </a:lnTo>
                  <a:lnTo>
                    <a:pt x="1689808" y="160177"/>
                  </a:lnTo>
                  <a:lnTo>
                    <a:pt x="1753963" y="109320"/>
                  </a:lnTo>
                  <a:lnTo>
                    <a:pt x="1824295" y="67493"/>
                  </a:lnTo>
                  <a:lnTo>
                    <a:pt x="1899854" y="35173"/>
                  </a:lnTo>
                  <a:lnTo>
                    <a:pt x="1980641" y="12358"/>
                  </a:lnTo>
                  <a:lnTo>
                    <a:pt x="2043370" y="2852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62EF261B-77E9-0CFB-A9B1-58ECC3E560AC}"/>
                </a:ext>
              </a:extLst>
            </p:cNvPr>
            <p:cNvSpPr/>
            <p:nvPr/>
          </p:nvSpPr>
          <p:spPr>
            <a:xfrm>
              <a:off x="5718906" y="5306445"/>
              <a:ext cx="4961465" cy="929543"/>
            </a:xfrm>
            <a:custGeom>
              <a:avLst/>
              <a:gdLst>
                <a:gd name="connsiteX0" fmla="*/ 2936312 w 4961465"/>
                <a:gd name="connsiteY0" fmla="*/ 0 h 929543"/>
                <a:gd name="connsiteX1" fmla="*/ 2970995 w 4961465"/>
                <a:gd name="connsiteY1" fmla="*/ 951 h 929543"/>
                <a:gd name="connsiteX2" fmla="*/ 3038461 w 4961465"/>
                <a:gd name="connsiteY2" fmla="*/ 10932 h 929543"/>
                <a:gd name="connsiteX3" fmla="*/ 3103076 w 4961465"/>
                <a:gd name="connsiteY3" fmla="*/ 29944 h 929543"/>
                <a:gd name="connsiteX4" fmla="*/ 3162940 w 4961465"/>
                <a:gd name="connsiteY4" fmla="*/ 57512 h 929543"/>
                <a:gd name="connsiteX5" fmla="*/ 3218528 w 4961465"/>
                <a:gd name="connsiteY5" fmla="*/ 93635 h 929543"/>
                <a:gd name="connsiteX6" fmla="*/ 3267465 w 4961465"/>
                <a:gd name="connsiteY6" fmla="*/ 135937 h 929543"/>
                <a:gd name="connsiteX7" fmla="*/ 3311175 w 4961465"/>
                <a:gd name="connsiteY7" fmla="*/ 185368 h 929543"/>
                <a:gd name="connsiteX8" fmla="*/ 3346809 w 4961465"/>
                <a:gd name="connsiteY8" fmla="*/ 239553 h 929543"/>
                <a:gd name="connsiteX9" fmla="*/ 3362487 w 4961465"/>
                <a:gd name="connsiteY9" fmla="*/ 269022 h 929543"/>
                <a:gd name="connsiteX10" fmla="*/ 3392419 w 4961465"/>
                <a:gd name="connsiteY10" fmla="*/ 254763 h 929543"/>
                <a:gd name="connsiteX11" fmla="*/ 3450571 w 4961465"/>
                <a:gd name="connsiteY11" fmla="*/ 233647 h 929543"/>
                <a:gd name="connsiteX12" fmla="*/ 3462368 w 4961465"/>
                <a:gd name="connsiteY12" fmla="*/ 227244 h 929543"/>
                <a:gd name="connsiteX13" fmla="*/ 3690215 w 4961465"/>
                <a:gd name="connsiteY13" fmla="*/ 181244 h 929543"/>
                <a:gd name="connsiteX14" fmla="*/ 4263678 w 4961465"/>
                <a:gd name="connsiteY14" fmla="*/ 648630 h 929543"/>
                <a:gd name="connsiteX15" fmla="*/ 4264519 w 4961465"/>
                <a:gd name="connsiteY15" fmla="*/ 656979 h 929543"/>
                <a:gd name="connsiteX16" fmla="*/ 4332360 w 4961465"/>
                <a:gd name="connsiteY16" fmla="*/ 635920 h 929543"/>
                <a:gd name="connsiteX17" fmla="*/ 4450330 w 4961465"/>
                <a:gd name="connsiteY17" fmla="*/ 624027 h 929543"/>
                <a:gd name="connsiteX18" fmla="*/ 4935716 w 4961465"/>
                <a:gd name="connsiteY18" fmla="*/ 882105 h 929543"/>
                <a:gd name="connsiteX19" fmla="*/ 4961465 w 4961465"/>
                <a:gd name="connsiteY19" fmla="*/ 929543 h 929543"/>
                <a:gd name="connsiteX20" fmla="*/ 3944639 w 4961465"/>
                <a:gd name="connsiteY20" fmla="*/ 929543 h 929543"/>
                <a:gd name="connsiteX21" fmla="*/ 3130713 w 4961465"/>
                <a:gd name="connsiteY21" fmla="*/ 929543 h 929543"/>
                <a:gd name="connsiteX22" fmla="*/ 0 w 4961465"/>
                <a:gd name="connsiteY22" fmla="*/ 929543 h 929543"/>
                <a:gd name="connsiteX23" fmla="*/ 120 w 4961465"/>
                <a:gd name="connsiteY23" fmla="*/ 929218 h 929543"/>
                <a:gd name="connsiteX24" fmla="*/ 17224 w 4961465"/>
                <a:gd name="connsiteY24" fmla="*/ 893095 h 929543"/>
                <a:gd name="connsiteX25" fmla="*/ 37178 w 4961465"/>
                <a:gd name="connsiteY25" fmla="*/ 858398 h 929543"/>
                <a:gd name="connsiteX26" fmla="*/ 59984 w 4961465"/>
                <a:gd name="connsiteY26" fmla="*/ 825127 h 929543"/>
                <a:gd name="connsiteX27" fmla="*/ 72337 w 4961465"/>
                <a:gd name="connsiteY27" fmla="*/ 809917 h 929543"/>
                <a:gd name="connsiteX28" fmla="*/ 68536 w 4961465"/>
                <a:gd name="connsiteY28" fmla="*/ 779022 h 929543"/>
                <a:gd name="connsiteX29" fmla="*/ 68061 w 4961465"/>
                <a:gd name="connsiteY29" fmla="*/ 747177 h 929543"/>
                <a:gd name="connsiteX30" fmla="*/ 68061 w 4961465"/>
                <a:gd name="connsiteY30" fmla="*/ 726264 h 929543"/>
                <a:gd name="connsiteX31" fmla="*/ 72337 w 4961465"/>
                <a:gd name="connsiteY31" fmla="*/ 685387 h 929543"/>
                <a:gd name="connsiteX32" fmla="*/ 79939 w 4961465"/>
                <a:gd name="connsiteY32" fmla="*/ 645462 h 929543"/>
                <a:gd name="connsiteX33" fmla="*/ 91816 w 4961465"/>
                <a:gd name="connsiteY33" fmla="*/ 606962 h 929543"/>
                <a:gd name="connsiteX34" fmla="*/ 107495 w 4961465"/>
                <a:gd name="connsiteY34" fmla="*/ 570839 h 929543"/>
                <a:gd name="connsiteX35" fmla="*/ 126499 w 4961465"/>
                <a:gd name="connsiteY35" fmla="*/ 536142 h 929543"/>
                <a:gd name="connsiteX36" fmla="*/ 147879 w 4961465"/>
                <a:gd name="connsiteY36" fmla="*/ 503822 h 929543"/>
                <a:gd name="connsiteX37" fmla="*/ 173060 w 4961465"/>
                <a:gd name="connsiteY37" fmla="*/ 473402 h 929543"/>
                <a:gd name="connsiteX38" fmla="*/ 201092 w 4961465"/>
                <a:gd name="connsiteY38" fmla="*/ 445835 h 929543"/>
                <a:gd name="connsiteX39" fmla="*/ 231024 w 4961465"/>
                <a:gd name="connsiteY39" fmla="*/ 421119 h 929543"/>
                <a:gd name="connsiteX40" fmla="*/ 262856 w 4961465"/>
                <a:gd name="connsiteY40" fmla="*/ 398780 h 929543"/>
                <a:gd name="connsiteX41" fmla="*/ 297540 w 4961465"/>
                <a:gd name="connsiteY41" fmla="*/ 380718 h 929543"/>
                <a:gd name="connsiteX42" fmla="*/ 334598 w 4961465"/>
                <a:gd name="connsiteY42" fmla="*/ 365033 h 929543"/>
                <a:gd name="connsiteX43" fmla="*/ 372607 w 4961465"/>
                <a:gd name="connsiteY43" fmla="*/ 353151 h 929543"/>
                <a:gd name="connsiteX44" fmla="*/ 412042 w 4961465"/>
                <a:gd name="connsiteY44" fmla="*/ 344595 h 929543"/>
                <a:gd name="connsiteX45" fmla="*/ 453376 w 4961465"/>
                <a:gd name="connsiteY45" fmla="*/ 341268 h 929543"/>
                <a:gd name="connsiteX46" fmla="*/ 474281 w 4961465"/>
                <a:gd name="connsiteY46" fmla="*/ 340317 h 929543"/>
                <a:gd name="connsiteX47" fmla="*/ 506114 w 4961465"/>
                <a:gd name="connsiteY47" fmla="*/ 341743 h 929543"/>
                <a:gd name="connsiteX48" fmla="*/ 569304 w 4961465"/>
                <a:gd name="connsiteY48" fmla="*/ 351725 h 929543"/>
                <a:gd name="connsiteX49" fmla="*/ 628217 w 4961465"/>
                <a:gd name="connsiteY49" fmla="*/ 370737 h 929543"/>
                <a:gd name="connsiteX50" fmla="*/ 682855 w 4961465"/>
                <a:gd name="connsiteY50" fmla="*/ 397829 h 929543"/>
                <a:gd name="connsiteX51" fmla="*/ 708511 w 4961465"/>
                <a:gd name="connsiteY51" fmla="*/ 414940 h 929543"/>
                <a:gd name="connsiteX52" fmla="*/ 723715 w 4961465"/>
                <a:gd name="connsiteY52" fmla="*/ 402107 h 929543"/>
                <a:gd name="connsiteX53" fmla="*/ 756498 w 4961465"/>
                <a:gd name="connsiteY53" fmla="*/ 378817 h 929543"/>
                <a:gd name="connsiteX54" fmla="*/ 791656 w 4961465"/>
                <a:gd name="connsiteY54" fmla="*/ 358379 h 929543"/>
                <a:gd name="connsiteX55" fmla="*/ 828240 w 4961465"/>
                <a:gd name="connsiteY55" fmla="*/ 341268 h 929543"/>
                <a:gd name="connsiteX56" fmla="*/ 866724 w 4961465"/>
                <a:gd name="connsiteY56" fmla="*/ 327009 h 929543"/>
                <a:gd name="connsiteX57" fmla="*/ 906633 w 4961465"/>
                <a:gd name="connsiteY57" fmla="*/ 315602 h 929543"/>
                <a:gd name="connsiteX58" fmla="*/ 947018 w 4961465"/>
                <a:gd name="connsiteY58" fmla="*/ 308472 h 929543"/>
                <a:gd name="connsiteX59" fmla="*/ 989778 w 4961465"/>
                <a:gd name="connsiteY59" fmla="*/ 304670 h 929543"/>
                <a:gd name="connsiteX60" fmla="*/ 1011158 w 4961465"/>
                <a:gd name="connsiteY60" fmla="*/ 304194 h 929543"/>
                <a:gd name="connsiteX61" fmla="*/ 1034913 w 4961465"/>
                <a:gd name="connsiteY61" fmla="*/ 304670 h 929543"/>
                <a:gd name="connsiteX62" fmla="*/ 1079574 w 4961465"/>
                <a:gd name="connsiteY62" fmla="*/ 308947 h 929543"/>
                <a:gd name="connsiteX63" fmla="*/ 1123284 w 4961465"/>
                <a:gd name="connsiteY63" fmla="*/ 317503 h 929543"/>
                <a:gd name="connsiteX64" fmla="*/ 1166044 w 4961465"/>
                <a:gd name="connsiteY64" fmla="*/ 329861 h 929543"/>
                <a:gd name="connsiteX65" fmla="*/ 1206429 w 4961465"/>
                <a:gd name="connsiteY65" fmla="*/ 346021 h 929543"/>
                <a:gd name="connsiteX66" fmla="*/ 1245388 w 4961465"/>
                <a:gd name="connsiteY66" fmla="*/ 365508 h 929543"/>
                <a:gd name="connsiteX67" fmla="*/ 1281497 w 4961465"/>
                <a:gd name="connsiteY67" fmla="*/ 389274 h 929543"/>
                <a:gd name="connsiteX68" fmla="*/ 1315705 w 4961465"/>
                <a:gd name="connsiteY68" fmla="*/ 414940 h 929543"/>
                <a:gd name="connsiteX69" fmla="*/ 1347062 w 4961465"/>
                <a:gd name="connsiteY69" fmla="*/ 444409 h 929543"/>
                <a:gd name="connsiteX70" fmla="*/ 1376044 w 4961465"/>
                <a:gd name="connsiteY70" fmla="*/ 476729 h 929543"/>
                <a:gd name="connsiteX71" fmla="*/ 1401700 w 4961465"/>
                <a:gd name="connsiteY71" fmla="*/ 510951 h 929543"/>
                <a:gd name="connsiteX72" fmla="*/ 1424505 w 4961465"/>
                <a:gd name="connsiteY72" fmla="*/ 547550 h 929543"/>
                <a:gd name="connsiteX73" fmla="*/ 1443510 w 4961465"/>
                <a:gd name="connsiteY73" fmla="*/ 586049 h 929543"/>
                <a:gd name="connsiteX74" fmla="*/ 1459664 w 4961465"/>
                <a:gd name="connsiteY74" fmla="*/ 627400 h 929543"/>
                <a:gd name="connsiteX75" fmla="*/ 1471066 w 4961465"/>
                <a:gd name="connsiteY75" fmla="*/ 670178 h 929543"/>
                <a:gd name="connsiteX76" fmla="*/ 1479143 w 4961465"/>
                <a:gd name="connsiteY76" fmla="*/ 713906 h 929543"/>
                <a:gd name="connsiteX77" fmla="*/ 1481519 w 4961465"/>
                <a:gd name="connsiteY77" fmla="*/ 736720 h 929543"/>
                <a:gd name="connsiteX78" fmla="*/ 1497673 w 4961465"/>
                <a:gd name="connsiteY78" fmla="*/ 714856 h 929543"/>
                <a:gd name="connsiteX79" fmla="*/ 1534731 w 4961465"/>
                <a:gd name="connsiteY79" fmla="*/ 674455 h 929543"/>
                <a:gd name="connsiteX80" fmla="*/ 1576541 w 4961465"/>
                <a:gd name="connsiteY80" fmla="*/ 638808 h 929543"/>
                <a:gd name="connsiteX81" fmla="*/ 1621677 w 4961465"/>
                <a:gd name="connsiteY81" fmla="*/ 607913 h 929543"/>
                <a:gd name="connsiteX82" fmla="*/ 1670138 w 4961465"/>
                <a:gd name="connsiteY82" fmla="*/ 582722 h 929543"/>
                <a:gd name="connsiteX83" fmla="*/ 1722401 w 4961465"/>
                <a:gd name="connsiteY83" fmla="*/ 562759 h 929543"/>
                <a:gd name="connsiteX84" fmla="*/ 1777513 w 4961465"/>
                <a:gd name="connsiteY84" fmla="*/ 549451 h 929543"/>
                <a:gd name="connsiteX85" fmla="*/ 1834052 w 4961465"/>
                <a:gd name="connsiteY85" fmla="*/ 542321 h 929543"/>
                <a:gd name="connsiteX86" fmla="*/ 1863509 w 4961465"/>
                <a:gd name="connsiteY86" fmla="*/ 541846 h 929543"/>
                <a:gd name="connsiteX87" fmla="*/ 1888215 w 4961465"/>
                <a:gd name="connsiteY87" fmla="*/ 541846 h 929543"/>
                <a:gd name="connsiteX88" fmla="*/ 1937626 w 4961465"/>
                <a:gd name="connsiteY88" fmla="*/ 547550 h 929543"/>
                <a:gd name="connsiteX89" fmla="*/ 1984662 w 4961465"/>
                <a:gd name="connsiteY89" fmla="*/ 557531 h 929543"/>
                <a:gd name="connsiteX90" fmla="*/ 2030273 w 4961465"/>
                <a:gd name="connsiteY90" fmla="*/ 572265 h 929543"/>
                <a:gd name="connsiteX91" fmla="*/ 2073508 w 4961465"/>
                <a:gd name="connsiteY91" fmla="*/ 590327 h 929543"/>
                <a:gd name="connsiteX92" fmla="*/ 2114368 w 4961465"/>
                <a:gd name="connsiteY92" fmla="*/ 614092 h 929543"/>
                <a:gd name="connsiteX93" fmla="*/ 2152377 w 4961465"/>
                <a:gd name="connsiteY93" fmla="*/ 640234 h 929543"/>
                <a:gd name="connsiteX94" fmla="*/ 2188010 w 4961465"/>
                <a:gd name="connsiteY94" fmla="*/ 671128 h 929543"/>
                <a:gd name="connsiteX95" fmla="*/ 2204639 w 4961465"/>
                <a:gd name="connsiteY95" fmla="*/ 687764 h 929543"/>
                <a:gd name="connsiteX96" fmla="*/ 2216992 w 4961465"/>
                <a:gd name="connsiteY96" fmla="*/ 672554 h 929543"/>
                <a:gd name="connsiteX97" fmla="*/ 2243599 w 4961465"/>
                <a:gd name="connsiteY97" fmla="*/ 643561 h 929543"/>
                <a:gd name="connsiteX98" fmla="*/ 2272580 w 4961465"/>
                <a:gd name="connsiteY98" fmla="*/ 616468 h 929543"/>
                <a:gd name="connsiteX99" fmla="*/ 2303938 w 4961465"/>
                <a:gd name="connsiteY99" fmla="*/ 592228 h 929543"/>
                <a:gd name="connsiteX100" fmla="*/ 2336721 w 4961465"/>
                <a:gd name="connsiteY100" fmla="*/ 570839 h 929543"/>
                <a:gd name="connsiteX101" fmla="*/ 2371403 w 4961465"/>
                <a:gd name="connsiteY101" fmla="*/ 551827 h 929543"/>
                <a:gd name="connsiteX102" fmla="*/ 2408462 w 4961465"/>
                <a:gd name="connsiteY102" fmla="*/ 536142 h 929543"/>
                <a:gd name="connsiteX103" fmla="*/ 2446947 w 4961465"/>
                <a:gd name="connsiteY103" fmla="*/ 523309 h 929543"/>
                <a:gd name="connsiteX104" fmla="*/ 2466426 w 4961465"/>
                <a:gd name="connsiteY104" fmla="*/ 518556 h 929543"/>
                <a:gd name="connsiteX105" fmla="*/ 2464525 w 4961465"/>
                <a:gd name="connsiteY105" fmla="*/ 495266 h 929543"/>
                <a:gd name="connsiteX106" fmla="*/ 2464051 w 4961465"/>
                <a:gd name="connsiteY106" fmla="*/ 472452 h 929543"/>
                <a:gd name="connsiteX107" fmla="*/ 2464525 w 4961465"/>
                <a:gd name="connsiteY107" fmla="*/ 447736 h 929543"/>
                <a:gd name="connsiteX108" fmla="*/ 2469277 w 4961465"/>
                <a:gd name="connsiteY108" fmla="*/ 400206 h 929543"/>
                <a:gd name="connsiteX109" fmla="*/ 2478779 w 4961465"/>
                <a:gd name="connsiteY109" fmla="*/ 354101 h 929543"/>
                <a:gd name="connsiteX110" fmla="*/ 2492082 w 4961465"/>
                <a:gd name="connsiteY110" fmla="*/ 309423 h 929543"/>
                <a:gd name="connsiteX111" fmla="*/ 2510611 w 4961465"/>
                <a:gd name="connsiteY111" fmla="*/ 267121 h 929543"/>
                <a:gd name="connsiteX112" fmla="*/ 2532467 w 4961465"/>
                <a:gd name="connsiteY112" fmla="*/ 227195 h 929543"/>
                <a:gd name="connsiteX113" fmla="*/ 2557647 w 4961465"/>
                <a:gd name="connsiteY113" fmla="*/ 189646 h 929543"/>
                <a:gd name="connsiteX114" fmla="*/ 2586629 w 4961465"/>
                <a:gd name="connsiteY114" fmla="*/ 154474 h 929543"/>
                <a:gd name="connsiteX115" fmla="*/ 2618462 w 4961465"/>
                <a:gd name="connsiteY115" fmla="*/ 122153 h 929543"/>
                <a:gd name="connsiteX116" fmla="*/ 2653620 w 4961465"/>
                <a:gd name="connsiteY116" fmla="*/ 93635 h 929543"/>
                <a:gd name="connsiteX117" fmla="*/ 2691154 w 4961465"/>
                <a:gd name="connsiteY117" fmla="*/ 67969 h 929543"/>
                <a:gd name="connsiteX118" fmla="*/ 2731063 w 4961465"/>
                <a:gd name="connsiteY118" fmla="*/ 46105 h 929543"/>
                <a:gd name="connsiteX119" fmla="*/ 2773823 w 4961465"/>
                <a:gd name="connsiteY119" fmla="*/ 28043 h 929543"/>
                <a:gd name="connsiteX120" fmla="*/ 2818009 w 4961465"/>
                <a:gd name="connsiteY120" fmla="*/ 14735 h 929543"/>
                <a:gd name="connsiteX121" fmla="*/ 2864095 w 4961465"/>
                <a:gd name="connsiteY121" fmla="*/ 5229 h 929543"/>
                <a:gd name="connsiteX122" fmla="*/ 2911606 w 4961465"/>
                <a:gd name="connsiteY122" fmla="*/ 476 h 929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4961465" h="929543">
                  <a:moveTo>
                    <a:pt x="2936312" y="0"/>
                  </a:moveTo>
                  <a:lnTo>
                    <a:pt x="2970995" y="951"/>
                  </a:lnTo>
                  <a:lnTo>
                    <a:pt x="3038461" y="10932"/>
                  </a:lnTo>
                  <a:lnTo>
                    <a:pt x="3103076" y="29944"/>
                  </a:lnTo>
                  <a:lnTo>
                    <a:pt x="3162940" y="57512"/>
                  </a:lnTo>
                  <a:lnTo>
                    <a:pt x="3218528" y="93635"/>
                  </a:lnTo>
                  <a:lnTo>
                    <a:pt x="3267465" y="135937"/>
                  </a:lnTo>
                  <a:lnTo>
                    <a:pt x="3311175" y="185368"/>
                  </a:lnTo>
                  <a:lnTo>
                    <a:pt x="3346809" y="239553"/>
                  </a:lnTo>
                  <a:lnTo>
                    <a:pt x="3362487" y="269022"/>
                  </a:lnTo>
                  <a:lnTo>
                    <a:pt x="3392419" y="254763"/>
                  </a:lnTo>
                  <a:lnTo>
                    <a:pt x="3450571" y="233647"/>
                  </a:lnTo>
                  <a:lnTo>
                    <a:pt x="3462368" y="227244"/>
                  </a:lnTo>
                  <a:cubicBezTo>
                    <a:pt x="3532399" y="197624"/>
                    <a:pt x="3609394" y="181244"/>
                    <a:pt x="3690215" y="181244"/>
                  </a:cubicBezTo>
                  <a:cubicBezTo>
                    <a:pt x="3973088" y="181244"/>
                    <a:pt x="4209096" y="381893"/>
                    <a:pt x="4263678" y="648630"/>
                  </a:cubicBezTo>
                  <a:lnTo>
                    <a:pt x="4264519" y="656979"/>
                  </a:lnTo>
                  <a:lnTo>
                    <a:pt x="4332360" y="635920"/>
                  </a:lnTo>
                  <a:cubicBezTo>
                    <a:pt x="4370466" y="628122"/>
                    <a:pt x="4409920" y="624027"/>
                    <a:pt x="4450330" y="624027"/>
                  </a:cubicBezTo>
                  <a:cubicBezTo>
                    <a:pt x="4652382" y="624027"/>
                    <a:pt x="4830523" y="726399"/>
                    <a:pt x="4935716" y="882105"/>
                  </a:cubicBezTo>
                  <a:lnTo>
                    <a:pt x="4961465" y="929543"/>
                  </a:lnTo>
                  <a:lnTo>
                    <a:pt x="3944639" y="929543"/>
                  </a:lnTo>
                  <a:lnTo>
                    <a:pt x="3130713" y="929543"/>
                  </a:lnTo>
                  <a:lnTo>
                    <a:pt x="0" y="929543"/>
                  </a:lnTo>
                  <a:lnTo>
                    <a:pt x="120" y="929218"/>
                  </a:lnTo>
                  <a:lnTo>
                    <a:pt x="17224" y="893095"/>
                  </a:lnTo>
                  <a:lnTo>
                    <a:pt x="37178" y="858398"/>
                  </a:lnTo>
                  <a:lnTo>
                    <a:pt x="59984" y="825127"/>
                  </a:lnTo>
                  <a:lnTo>
                    <a:pt x="72337" y="809917"/>
                  </a:lnTo>
                  <a:lnTo>
                    <a:pt x="68536" y="779022"/>
                  </a:lnTo>
                  <a:lnTo>
                    <a:pt x="68061" y="747177"/>
                  </a:lnTo>
                  <a:lnTo>
                    <a:pt x="68061" y="726264"/>
                  </a:lnTo>
                  <a:lnTo>
                    <a:pt x="72337" y="685387"/>
                  </a:lnTo>
                  <a:lnTo>
                    <a:pt x="79939" y="645462"/>
                  </a:lnTo>
                  <a:lnTo>
                    <a:pt x="91816" y="606962"/>
                  </a:lnTo>
                  <a:lnTo>
                    <a:pt x="107495" y="570839"/>
                  </a:lnTo>
                  <a:lnTo>
                    <a:pt x="126499" y="536142"/>
                  </a:lnTo>
                  <a:lnTo>
                    <a:pt x="147879" y="503822"/>
                  </a:lnTo>
                  <a:lnTo>
                    <a:pt x="173060" y="473402"/>
                  </a:lnTo>
                  <a:lnTo>
                    <a:pt x="201092" y="445835"/>
                  </a:lnTo>
                  <a:lnTo>
                    <a:pt x="231024" y="421119"/>
                  </a:lnTo>
                  <a:lnTo>
                    <a:pt x="262856" y="398780"/>
                  </a:lnTo>
                  <a:lnTo>
                    <a:pt x="297540" y="380718"/>
                  </a:lnTo>
                  <a:lnTo>
                    <a:pt x="334598" y="365033"/>
                  </a:lnTo>
                  <a:lnTo>
                    <a:pt x="372607" y="353151"/>
                  </a:lnTo>
                  <a:lnTo>
                    <a:pt x="412042" y="344595"/>
                  </a:lnTo>
                  <a:lnTo>
                    <a:pt x="453376" y="341268"/>
                  </a:lnTo>
                  <a:lnTo>
                    <a:pt x="474281" y="340317"/>
                  </a:lnTo>
                  <a:lnTo>
                    <a:pt x="506114" y="341743"/>
                  </a:lnTo>
                  <a:lnTo>
                    <a:pt x="569304" y="351725"/>
                  </a:lnTo>
                  <a:lnTo>
                    <a:pt x="628217" y="370737"/>
                  </a:lnTo>
                  <a:lnTo>
                    <a:pt x="682855" y="397829"/>
                  </a:lnTo>
                  <a:lnTo>
                    <a:pt x="708511" y="414940"/>
                  </a:lnTo>
                  <a:lnTo>
                    <a:pt x="723715" y="402107"/>
                  </a:lnTo>
                  <a:lnTo>
                    <a:pt x="756498" y="378817"/>
                  </a:lnTo>
                  <a:lnTo>
                    <a:pt x="791656" y="358379"/>
                  </a:lnTo>
                  <a:lnTo>
                    <a:pt x="828240" y="341268"/>
                  </a:lnTo>
                  <a:lnTo>
                    <a:pt x="866724" y="327009"/>
                  </a:lnTo>
                  <a:lnTo>
                    <a:pt x="906633" y="315602"/>
                  </a:lnTo>
                  <a:lnTo>
                    <a:pt x="947018" y="308472"/>
                  </a:lnTo>
                  <a:lnTo>
                    <a:pt x="989778" y="304670"/>
                  </a:lnTo>
                  <a:lnTo>
                    <a:pt x="1011158" y="304194"/>
                  </a:lnTo>
                  <a:lnTo>
                    <a:pt x="1034913" y="304670"/>
                  </a:lnTo>
                  <a:lnTo>
                    <a:pt x="1079574" y="308947"/>
                  </a:lnTo>
                  <a:lnTo>
                    <a:pt x="1123284" y="317503"/>
                  </a:lnTo>
                  <a:lnTo>
                    <a:pt x="1166044" y="329861"/>
                  </a:lnTo>
                  <a:lnTo>
                    <a:pt x="1206429" y="346021"/>
                  </a:lnTo>
                  <a:lnTo>
                    <a:pt x="1245388" y="365508"/>
                  </a:lnTo>
                  <a:lnTo>
                    <a:pt x="1281497" y="389274"/>
                  </a:lnTo>
                  <a:lnTo>
                    <a:pt x="1315705" y="414940"/>
                  </a:lnTo>
                  <a:lnTo>
                    <a:pt x="1347062" y="444409"/>
                  </a:lnTo>
                  <a:lnTo>
                    <a:pt x="1376044" y="476729"/>
                  </a:lnTo>
                  <a:lnTo>
                    <a:pt x="1401700" y="510951"/>
                  </a:lnTo>
                  <a:lnTo>
                    <a:pt x="1424505" y="547550"/>
                  </a:lnTo>
                  <a:lnTo>
                    <a:pt x="1443510" y="586049"/>
                  </a:lnTo>
                  <a:lnTo>
                    <a:pt x="1459664" y="627400"/>
                  </a:lnTo>
                  <a:lnTo>
                    <a:pt x="1471066" y="670178"/>
                  </a:lnTo>
                  <a:lnTo>
                    <a:pt x="1479143" y="713906"/>
                  </a:lnTo>
                  <a:lnTo>
                    <a:pt x="1481519" y="736720"/>
                  </a:lnTo>
                  <a:lnTo>
                    <a:pt x="1497673" y="714856"/>
                  </a:lnTo>
                  <a:lnTo>
                    <a:pt x="1534731" y="674455"/>
                  </a:lnTo>
                  <a:lnTo>
                    <a:pt x="1576541" y="638808"/>
                  </a:lnTo>
                  <a:lnTo>
                    <a:pt x="1621677" y="607913"/>
                  </a:lnTo>
                  <a:lnTo>
                    <a:pt x="1670138" y="582722"/>
                  </a:lnTo>
                  <a:lnTo>
                    <a:pt x="1722401" y="562759"/>
                  </a:lnTo>
                  <a:lnTo>
                    <a:pt x="1777513" y="549451"/>
                  </a:lnTo>
                  <a:lnTo>
                    <a:pt x="1834052" y="542321"/>
                  </a:lnTo>
                  <a:lnTo>
                    <a:pt x="1863509" y="541846"/>
                  </a:lnTo>
                  <a:lnTo>
                    <a:pt x="1888215" y="541846"/>
                  </a:lnTo>
                  <a:lnTo>
                    <a:pt x="1937626" y="547550"/>
                  </a:lnTo>
                  <a:lnTo>
                    <a:pt x="1984662" y="557531"/>
                  </a:lnTo>
                  <a:lnTo>
                    <a:pt x="2030273" y="572265"/>
                  </a:lnTo>
                  <a:lnTo>
                    <a:pt x="2073508" y="590327"/>
                  </a:lnTo>
                  <a:lnTo>
                    <a:pt x="2114368" y="614092"/>
                  </a:lnTo>
                  <a:lnTo>
                    <a:pt x="2152377" y="640234"/>
                  </a:lnTo>
                  <a:lnTo>
                    <a:pt x="2188010" y="671128"/>
                  </a:lnTo>
                  <a:lnTo>
                    <a:pt x="2204639" y="687764"/>
                  </a:lnTo>
                  <a:lnTo>
                    <a:pt x="2216992" y="672554"/>
                  </a:lnTo>
                  <a:lnTo>
                    <a:pt x="2243599" y="643561"/>
                  </a:lnTo>
                  <a:lnTo>
                    <a:pt x="2272580" y="616468"/>
                  </a:lnTo>
                  <a:lnTo>
                    <a:pt x="2303938" y="592228"/>
                  </a:lnTo>
                  <a:lnTo>
                    <a:pt x="2336721" y="570839"/>
                  </a:lnTo>
                  <a:lnTo>
                    <a:pt x="2371403" y="551827"/>
                  </a:lnTo>
                  <a:lnTo>
                    <a:pt x="2408462" y="536142"/>
                  </a:lnTo>
                  <a:lnTo>
                    <a:pt x="2446947" y="523309"/>
                  </a:lnTo>
                  <a:lnTo>
                    <a:pt x="2466426" y="518556"/>
                  </a:lnTo>
                  <a:lnTo>
                    <a:pt x="2464525" y="495266"/>
                  </a:lnTo>
                  <a:lnTo>
                    <a:pt x="2464051" y="472452"/>
                  </a:lnTo>
                  <a:lnTo>
                    <a:pt x="2464525" y="447736"/>
                  </a:lnTo>
                  <a:lnTo>
                    <a:pt x="2469277" y="400206"/>
                  </a:lnTo>
                  <a:lnTo>
                    <a:pt x="2478779" y="354101"/>
                  </a:lnTo>
                  <a:lnTo>
                    <a:pt x="2492082" y="309423"/>
                  </a:lnTo>
                  <a:lnTo>
                    <a:pt x="2510611" y="267121"/>
                  </a:lnTo>
                  <a:lnTo>
                    <a:pt x="2532467" y="227195"/>
                  </a:lnTo>
                  <a:lnTo>
                    <a:pt x="2557647" y="189646"/>
                  </a:lnTo>
                  <a:lnTo>
                    <a:pt x="2586629" y="154474"/>
                  </a:lnTo>
                  <a:lnTo>
                    <a:pt x="2618462" y="122153"/>
                  </a:lnTo>
                  <a:lnTo>
                    <a:pt x="2653620" y="93635"/>
                  </a:lnTo>
                  <a:lnTo>
                    <a:pt x="2691154" y="67969"/>
                  </a:lnTo>
                  <a:lnTo>
                    <a:pt x="2731063" y="46105"/>
                  </a:lnTo>
                  <a:lnTo>
                    <a:pt x="2773823" y="28043"/>
                  </a:lnTo>
                  <a:lnTo>
                    <a:pt x="2818009" y="14735"/>
                  </a:lnTo>
                  <a:lnTo>
                    <a:pt x="2864095" y="5229"/>
                  </a:lnTo>
                  <a:lnTo>
                    <a:pt x="2911606" y="47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3D2010A-892A-DD3D-36A5-8EECC6DFA477}"/>
              </a:ext>
            </a:extLst>
          </p:cNvPr>
          <p:cNvGrpSpPr/>
          <p:nvPr/>
        </p:nvGrpSpPr>
        <p:grpSpPr>
          <a:xfrm rot="4192063">
            <a:off x="7273726" y="737030"/>
            <a:ext cx="735017" cy="1639463"/>
            <a:chOff x="5655378" y="854046"/>
            <a:chExt cx="881244" cy="1965624"/>
          </a:xfrm>
        </p:grpSpPr>
        <p:sp>
          <p:nvSpPr>
            <p:cNvPr id="82" name="Freeform 49">
              <a:extLst>
                <a:ext uri="{FF2B5EF4-FFF2-40B4-BE49-F238E27FC236}">
                  <a16:creationId xmlns:a16="http://schemas.microsoft.com/office/drawing/2014/main" id="{E2B3B280-3895-D336-AEFF-D8AF2232B6C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2676" y="2235773"/>
              <a:ext cx="385667" cy="583897"/>
            </a:xfrm>
            <a:custGeom>
              <a:avLst/>
              <a:gdLst>
                <a:gd name="T0" fmla="*/ 787 w 1575"/>
                <a:gd name="T1" fmla="*/ 0 h 2380"/>
                <a:gd name="T2" fmla="*/ 256 w 1575"/>
                <a:gd name="T3" fmla="*/ 10 h 2380"/>
                <a:gd name="T4" fmla="*/ 115 w 1575"/>
                <a:gd name="T5" fmla="*/ 204 h 2380"/>
                <a:gd name="T6" fmla="*/ 44 w 1575"/>
                <a:gd name="T7" fmla="*/ 384 h 2380"/>
                <a:gd name="T8" fmla="*/ 8 w 1575"/>
                <a:gd name="T9" fmla="*/ 572 h 2380"/>
                <a:gd name="T10" fmla="*/ 1 w 1575"/>
                <a:gd name="T11" fmla="*/ 798 h 2380"/>
                <a:gd name="T12" fmla="*/ 37 w 1575"/>
                <a:gd name="T13" fmla="*/ 1068 h 2380"/>
                <a:gd name="T14" fmla="*/ 59 w 1575"/>
                <a:gd name="T15" fmla="*/ 1132 h 2380"/>
                <a:gd name="T16" fmla="*/ 159 w 1575"/>
                <a:gd name="T17" fmla="*/ 953 h 2380"/>
                <a:gd name="T18" fmla="*/ 246 w 1575"/>
                <a:gd name="T19" fmla="*/ 879 h 2380"/>
                <a:gd name="T20" fmla="*/ 306 w 1575"/>
                <a:gd name="T21" fmla="*/ 866 h 2380"/>
                <a:gd name="T22" fmla="*/ 354 w 1575"/>
                <a:gd name="T23" fmla="*/ 879 h 2380"/>
                <a:gd name="T24" fmla="*/ 363 w 1575"/>
                <a:gd name="T25" fmla="*/ 1138 h 2380"/>
                <a:gd name="T26" fmla="*/ 421 w 1575"/>
                <a:gd name="T27" fmla="*/ 1589 h 2380"/>
                <a:gd name="T28" fmla="*/ 505 w 1575"/>
                <a:gd name="T29" fmla="*/ 1901 h 2380"/>
                <a:gd name="T30" fmla="*/ 606 w 1575"/>
                <a:gd name="T31" fmla="*/ 2137 h 2380"/>
                <a:gd name="T32" fmla="*/ 745 w 1575"/>
                <a:gd name="T33" fmla="*/ 2338 h 2380"/>
                <a:gd name="T34" fmla="*/ 829 w 1575"/>
                <a:gd name="T35" fmla="*/ 2338 h 2380"/>
                <a:gd name="T36" fmla="*/ 968 w 1575"/>
                <a:gd name="T37" fmla="*/ 2137 h 2380"/>
                <a:gd name="T38" fmla="*/ 1069 w 1575"/>
                <a:gd name="T39" fmla="*/ 1901 h 2380"/>
                <a:gd name="T40" fmla="*/ 1153 w 1575"/>
                <a:gd name="T41" fmla="*/ 1589 h 2380"/>
                <a:gd name="T42" fmla="*/ 1212 w 1575"/>
                <a:gd name="T43" fmla="*/ 1138 h 2380"/>
                <a:gd name="T44" fmla="*/ 1220 w 1575"/>
                <a:gd name="T45" fmla="*/ 879 h 2380"/>
                <a:gd name="T46" fmla="*/ 1269 w 1575"/>
                <a:gd name="T47" fmla="*/ 866 h 2380"/>
                <a:gd name="T48" fmla="*/ 1327 w 1575"/>
                <a:gd name="T49" fmla="*/ 879 h 2380"/>
                <a:gd name="T50" fmla="*/ 1415 w 1575"/>
                <a:gd name="T51" fmla="*/ 953 h 2380"/>
                <a:gd name="T52" fmla="*/ 1514 w 1575"/>
                <a:gd name="T53" fmla="*/ 1132 h 2380"/>
                <a:gd name="T54" fmla="*/ 1536 w 1575"/>
                <a:gd name="T55" fmla="*/ 1068 h 2380"/>
                <a:gd name="T56" fmla="*/ 1573 w 1575"/>
                <a:gd name="T57" fmla="*/ 798 h 2380"/>
                <a:gd name="T58" fmla="*/ 1567 w 1575"/>
                <a:gd name="T59" fmla="*/ 572 h 2380"/>
                <a:gd name="T60" fmla="*/ 1529 w 1575"/>
                <a:gd name="T61" fmla="*/ 384 h 2380"/>
                <a:gd name="T62" fmla="*/ 1458 w 1575"/>
                <a:gd name="T63" fmla="*/ 204 h 2380"/>
                <a:gd name="T64" fmla="*/ 1318 w 1575"/>
                <a:gd name="T65" fmla="*/ 10 h 2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5" h="2380">
                  <a:moveTo>
                    <a:pt x="1305" y="0"/>
                  </a:moveTo>
                  <a:lnTo>
                    <a:pt x="787" y="0"/>
                  </a:lnTo>
                  <a:lnTo>
                    <a:pt x="269" y="0"/>
                  </a:lnTo>
                  <a:lnTo>
                    <a:pt x="256" y="10"/>
                  </a:lnTo>
                  <a:lnTo>
                    <a:pt x="179" y="101"/>
                  </a:lnTo>
                  <a:lnTo>
                    <a:pt x="115" y="204"/>
                  </a:lnTo>
                  <a:lnTo>
                    <a:pt x="71" y="306"/>
                  </a:lnTo>
                  <a:lnTo>
                    <a:pt x="44" y="384"/>
                  </a:lnTo>
                  <a:lnTo>
                    <a:pt x="23" y="473"/>
                  </a:lnTo>
                  <a:lnTo>
                    <a:pt x="8" y="572"/>
                  </a:lnTo>
                  <a:lnTo>
                    <a:pt x="0" y="681"/>
                  </a:lnTo>
                  <a:lnTo>
                    <a:pt x="1" y="798"/>
                  </a:lnTo>
                  <a:lnTo>
                    <a:pt x="13" y="928"/>
                  </a:lnTo>
                  <a:lnTo>
                    <a:pt x="37" y="1068"/>
                  </a:lnTo>
                  <a:lnTo>
                    <a:pt x="56" y="1143"/>
                  </a:lnTo>
                  <a:lnTo>
                    <a:pt x="59" y="1132"/>
                  </a:lnTo>
                  <a:lnTo>
                    <a:pt x="102" y="1038"/>
                  </a:lnTo>
                  <a:lnTo>
                    <a:pt x="159" y="953"/>
                  </a:lnTo>
                  <a:lnTo>
                    <a:pt x="206" y="903"/>
                  </a:lnTo>
                  <a:lnTo>
                    <a:pt x="246" y="879"/>
                  </a:lnTo>
                  <a:lnTo>
                    <a:pt x="276" y="868"/>
                  </a:lnTo>
                  <a:lnTo>
                    <a:pt x="306" y="866"/>
                  </a:lnTo>
                  <a:lnTo>
                    <a:pt x="338" y="872"/>
                  </a:lnTo>
                  <a:lnTo>
                    <a:pt x="354" y="879"/>
                  </a:lnTo>
                  <a:lnTo>
                    <a:pt x="354" y="913"/>
                  </a:lnTo>
                  <a:lnTo>
                    <a:pt x="363" y="1138"/>
                  </a:lnTo>
                  <a:lnTo>
                    <a:pt x="382" y="1348"/>
                  </a:lnTo>
                  <a:lnTo>
                    <a:pt x="421" y="1589"/>
                  </a:lnTo>
                  <a:lnTo>
                    <a:pt x="466" y="1777"/>
                  </a:lnTo>
                  <a:lnTo>
                    <a:pt x="505" y="1901"/>
                  </a:lnTo>
                  <a:lnTo>
                    <a:pt x="552" y="2023"/>
                  </a:lnTo>
                  <a:lnTo>
                    <a:pt x="606" y="2137"/>
                  </a:lnTo>
                  <a:lnTo>
                    <a:pt x="671" y="2244"/>
                  </a:lnTo>
                  <a:lnTo>
                    <a:pt x="745" y="2338"/>
                  </a:lnTo>
                  <a:lnTo>
                    <a:pt x="787" y="2380"/>
                  </a:lnTo>
                  <a:lnTo>
                    <a:pt x="829" y="2338"/>
                  </a:lnTo>
                  <a:lnTo>
                    <a:pt x="903" y="2244"/>
                  </a:lnTo>
                  <a:lnTo>
                    <a:pt x="968" y="2137"/>
                  </a:lnTo>
                  <a:lnTo>
                    <a:pt x="1023" y="2023"/>
                  </a:lnTo>
                  <a:lnTo>
                    <a:pt x="1069" y="1901"/>
                  </a:lnTo>
                  <a:lnTo>
                    <a:pt x="1108" y="1777"/>
                  </a:lnTo>
                  <a:lnTo>
                    <a:pt x="1153" y="1589"/>
                  </a:lnTo>
                  <a:lnTo>
                    <a:pt x="1191" y="1348"/>
                  </a:lnTo>
                  <a:lnTo>
                    <a:pt x="1212" y="1138"/>
                  </a:lnTo>
                  <a:lnTo>
                    <a:pt x="1221" y="913"/>
                  </a:lnTo>
                  <a:lnTo>
                    <a:pt x="1220" y="879"/>
                  </a:lnTo>
                  <a:lnTo>
                    <a:pt x="1236" y="872"/>
                  </a:lnTo>
                  <a:lnTo>
                    <a:pt x="1269" y="866"/>
                  </a:lnTo>
                  <a:lnTo>
                    <a:pt x="1299" y="868"/>
                  </a:lnTo>
                  <a:lnTo>
                    <a:pt x="1327" y="879"/>
                  </a:lnTo>
                  <a:lnTo>
                    <a:pt x="1369" y="903"/>
                  </a:lnTo>
                  <a:lnTo>
                    <a:pt x="1415" y="953"/>
                  </a:lnTo>
                  <a:lnTo>
                    <a:pt x="1472" y="1038"/>
                  </a:lnTo>
                  <a:lnTo>
                    <a:pt x="1514" y="1132"/>
                  </a:lnTo>
                  <a:lnTo>
                    <a:pt x="1518" y="1143"/>
                  </a:lnTo>
                  <a:lnTo>
                    <a:pt x="1536" y="1068"/>
                  </a:lnTo>
                  <a:lnTo>
                    <a:pt x="1560" y="928"/>
                  </a:lnTo>
                  <a:lnTo>
                    <a:pt x="1573" y="798"/>
                  </a:lnTo>
                  <a:lnTo>
                    <a:pt x="1575" y="681"/>
                  </a:lnTo>
                  <a:lnTo>
                    <a:pt x="1567" y="572"/>
                  </a:lnTo>
                  <a:lnTo>
                    <a:pt x="1551" y="473"/>
                  </a:lnTo>
                  <a:lnTo>
                    <a:pt x="1529" y="384"/>
                  </a:lnTo>
                  <a:lnTo>
                    <a:pt x="1503" y="306"/>
                  </a:lnTo>
                  <a:lnTo>
                    <a:pt x="1458" y="204"/>
                  </a:lnTo>
                  <a:lnTo>
                    <a:pt x="1396" y="101"/>
                  </a:lnTo>
                  <a:lnTo>
                    <a:pt x="1318" y="10"/>
                  </a:lnTo>
                  <a:lnTo>
                    <a:pt x="130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83" name="Freeform 50">
              <a:extLst>
                <a:ext uri="{FF2B5EF4-FFF2-40B4-BE49-F238E27FC236}">
                  <a16:creationId xmlns:a16="http://schemas.microsoft.com/office/drawing/2014/main" id="{A38D9EB8-F6E9-8AC9-A8C4-6C1492C4C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1321" y="2235773"/>
              <a:ext cx="350339" cy="459267"/>
            </a:xfrm>
            <a:custGeom>
              <a:avLst/>
              <a:gdLst>
                <a:gd name="T0" fmla="*/ 711 w 1429"/>
                <a:gd name="T1" fmla="*/ 0 h 1873"/>
                <a:gd name="T2" fmla="*/ 289 w 1429"/>
                <a:gd name="T3" fmla="*/ 9 h 1873"/>
                <a:gd name="T4" fmla="*/ 143 w 1429"/>
                <a:gd name="T5" fmla="*/ 161 h 1873"/>
                <a:gd name="T6" fmla="*/ 64 w 1429"/>
                <a:gd name="T7" fmla="*/ 302 h 1873"/>
                <a:gd name="T8" fmla="*/ 17 w 1429"/>
                <a:gd name="T9" fmla="*/ 450 h 1873"/>
                <a:gd name="T10" fmla="*/ 0 w 1429"/>
                <a:gd name="T11" fmla="*/ 629 h 1873"/>
                <a:gd name="T12" fmla="*/ 22 w 1429"/>
                <a:gd name="T13" fmla="*/ 841 h 1873"/>
                <a:gd name="T14" fmla="*/ 43 w 1429"/>
                <a:gd name="T15" fmla="*/ 890 h 1873"/>
                <a:gd name="T16" fmla="*/ 177 w 1429"/>
                <a:gd name="T17" fmla="*/ 749 h 1873"/>
                <a:gd name="T18" fmla="*/ 288 w 1429"/>
                <a:gd name="T19" fmla="*/ 687 h 1873"/>
                <a:gd name="T20" fmla="*/ 357 w 1429"/>
                <a:gd name="T21" fmla="*/ 687 h 1873"/>
                <a:gd name="T22" fmla="*/ 370 w 1429"/>
                <a:gd name="T23" fmla="*/ 718 h 1873"/>
                <a:gd name="T24" fmla="*/ 393 w 1429"/>
                <a:gd name="T25" fmla="*/ 1062 h 1873"/>
                <a:gd name="T26" fmla="*/ 459 w 1429"/>
                <a:gd name="T27" fmla="*/ 1399 h 1873"/>
                <a:gd name="T28" fmla="*/ 525 w 1429"/>
                <a:gd name="T29" fmla="*/ 1592 h 1873"/>
                <a:gd name="T30" fmla="*/ 620 w 1429"/>
                <a:gd name="T31" fmla="*/ 1765 h 1873"/>
                <a:gd name="T32" fmla="*/ 711 w 1429"/>
                <a:gd name="T33" fmla="*/ 1873 h 1873"/>
                <a:gd name="T34" fmla="*/ 803 w 1429"/>
                <a:gd name="T35" fmla="*/ 1765 h 1873"/>
                <a:gd name="T36" fmla="*/ 896 w 1429"/>
                <a:gd name="T37" fmla="*/ 1592 h 1873"/>
                <a:gd name="T38" fmla="*/ 963 w 1429"/>
                <a:gd name="T39" fmla="*/ 1399 h 1873"/>
                <a:gd name="T40" fmla="*/ 1029 w 1429"/>
                <a:gd name="T41" fmla="*/ 1062 h 1873"/>
                <a:gd name="T42" fmla="*/ 1053 w 1429"/>
                <a:gd name="T43" fmla="*/ 718 h 1873"/>
                <a:gd name="T44" fmla="*/ 1064 w 1429"/>
                <a:gd name="T45" fmla="*/ 687 h 1873"/>
                <a:gd name="T46" fmla="*/ 1134 w 1429"/>
                <a:gd name="T47" fmla="*/ 687 h 1873"/>
                <a:gd name="T48" fmla="*/ 1249 w 1429"/>
                <a:gd name="T49" fmla="*/ 749 h 1873"/>
                <a:gd name="T50" fmla="*/ 1386 w 1429"/>
                <a:gd name="T51" fmla="*/ 890 h 1873"/>
                <a:gd name="T52" fmla="*/ 1407 w 1429"/>
                <a:gd name="T53" fmla="*/ 841 h 1873"/>
                <a:gd name="T54" fmla="*/ 1429 w 1429"/>
                <a:gd name="T55" fmla="*/ 629 h 1873"/>
                <a:gd name="T56" fmla="*/ 1411 w 1429"/>
                <a:gd name="T57" fmla="*/ 450 h 1873"/>
                <a:gd name="T58" fmla="*/ 1364 w 1429"/>
                <a:gd name="T59" fmla="*/ 302 h 1873"/>
                <a:gd name="T60" fmla="*/ 1282 w 1429"/>
                <a:gd name="T61" fmla="*/ 161 h 1873"/>
                <a:gd name="T62" fmla="*/ 1132 w 1429"/>
                <a:gd name="T63" fmla="*/ 9 h 1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29" h="1873">
                  <a:moveTo>
                    <a:pt x="1119" y="0"/>
                  </a:moveTo>
                  <a:lnTo>
                    <a:pt x="711" y="0"/>
                  </a:lnTo>
                  <a:lnTo>
                    <a:pt x="304" y="0"/>
                  </a:lnTo>
                  <a:lnTo>
                    <a:pt x="289" y="9"/>
                  </a:lnTo>
                  <a:lnTo>
                    <a:pt x="209" y="80"/>
                  </a:lnTo>
                  <a:lnTo>
                    <a:pt x="143" y="161"/>
                  </a:lnTo>
                  <a:lnTo>
                    <a:pt x="94" y="240"/>
                  </a:lnTo>
                  <a:lnTo>
                    <a:pt x="64" y="302"/>
                  </a:lnTo>
                  <a:lnTo>
                    <a:pt x="38" y="372"/>
                  </a:lnTo>
                  <a:lnTo>
                    <a:pt x="17" y="450"/>
                  </a:lnTo>
                  <a:lnTo>
                    <a:pt x="4" y="535"/>
                  </a:lnTo>
                  <a:lnTo>
                    <a:pt x="0" y="629"/>
                  </a:lnTo>
                  <a:lnTo>
                    <a:pt x="6" y="731"/>
                  </a:lnTo>
                  <a:lnTo>
                    <a:pt x="22" y="841"/>
                  </a:lnTo>
                  <a:lnTo>
                    <a:pt x="37" y="900"/>
                  </a:lnTo>
                  <a:lnTo>
                    <a:pt x="43" y="890"/>
                  </a:lnTo>
                  <a:lnTo>
                    <a:pt x="104" y="818"/>
                  </a:lnTo>
                  <a:lnTo>
                    <a:pt x="177" y="749"/>
                  </a:lnTo>
                  <a:lnTo>
                    <a:pt x="231" y="712"/>
                  </a:lnTo>
                  <a:lnTo>
                    <a:pt x="288" y="687"/>
                  </a:lnTo>
                  <a:lnTo>
                    <a:pt x="330" y="682"/>
                  </a:lnTo>
                  <a:lnTo>
                    <a:pt x="357" y="687"/>
                  </a:lnTo>
                  <a:lnTo>
                    <a:pt x="371" y="692"/>
                  </a:lnTo>
                  <a:lnTo>
                    <a:pt x="370" y="718"/>
                  </a:lnTo>
                  <a:lnTo>
                    <a:pt x="378" y="896"/>
                  </a:lnTo>
                  <a:lnTo>
                    <a:pt x="393" y="1062"/>
                  </a:lnTo>
                  <a:lnTo>
                    <a:pt x="423" y="1251"/>
                  </a:lnTo>
                  <a:lnTo>
                    <a:pt x="459" y="1399"/>
                  </a:lnTo>
                  <a:lnTo>
                    <a:pt x="489" y="1497"/>
                  </a:lnTo>
                  <a:lnTo>
                    <a:pt x="525" y="1592"/>
                  </a:lnTo>
                  <a:lnTo>
                    <a:pt x="569" y="1682"/>
                  </a:lnTo>
                  <a:lnTo>
                    <a:pt x="620" y="1765"/>
                  </a:lnTo>
                  <a:lnTo>
                    <a:pt x="678" y="1841"/>
                  </a:lnTo>
                  <a:lnTo>
                    <a:pt x="711" y="1873"/>
                  </a:lnTo>
                  <a:lnTo>
                    <a:pt x="744" y="1841"/>
                  </a:lnTo>
                  <a:lnTo>
                    <a:pt x="803" y="1765"/>
                  </a:lnTo>
                  <a:lnTo>
                    <a:pt x="853" y="1682"/>
                  </a:lnTo>
                  <a:lnTo>
                    <a:pt x="896" y="1592"/>
                  </a:lnTo>
                  <a:lnTo>
                    <a:pt x="932" y="1497"/>
                  </a:lnTo>
                  <a:lnTo>
                    <a:pt x="963" y="1399"/>
                  </a:lnTo>
                  <a:lnTo>
                    <a:pt x="998" y="1251"/>
                  </a:lnTo>
                  <a:lnTo>
                    <a:pt x="1029" y="1062"/>
                  </a:lnTo>
                  <a:lnTo>
                    <a:pt x="1045" y="896"/>
                  </a:lnTo>
                  <a:lnTo>
                    <a:pt x="1053" y="718"/>
                  </a:lnTo>
                  <a:lnTo>
                    <a:pt x="1051" y="692"/>
                  </a:lnTo>
                  <a:lnTo>
                    <a:pt x="1064" y="687"/>
                  </a:lnTo>
                  <a:lnTo>
                    <a:pt x="1093" y="682"/>
                  </a:lnTo>
                  <a:lnTo>
                    <a:pt x="1134" y="687"/>
                  </a:lnTo>
                  <a:lnTo>
                    <a:pt x="1193" y="712"/>
                  </a:lnTo>
                  <a:lnTo>
                    <a:pt x="1249" y="749"/>
                  </a:lnTo>
                  <a:lnTo>
                    <a:pt x="1324" y="818"/>
                  </a:lnTo>
                  <a:lnTo>
                    <a:pt x="1386" y="890"/>
                  </a:lnTo>
                  <a:lnTo>
                    <a:pt x="1392" y="900"/>
                  </a:lnTo>
                  <a:lnTo>
                    <a:pt x="1407" y="841"/>
                  </a:lnTo>
                  <a:lnTo>
                    <a:pt x="1423" y="731"/>
                  </a:lnTo>
                  <a:lnTo>
                    <a:pt x="1429" y="629"/>
                  </a:lnTo>
                  <a:lnTo>
                    <a:pt x="1423" y="535"/>
                  </a:lnTo>
                  <a:lnTo>
                    <a:pt x="1411" y="450"/>
                  </a:lnTo>
                  <a:lnTo>
                    <a:pt x="1390" y="372"/>
                  </a:lnTo>
                  <a:lnTo>
                    <a:pt x="1364" y="302"/>
                  </a:lnTo>
                  <a:lnTo>
                    <a:pt x="1333" y="240"/>
                  </a:lnTo>
                  <a:lnTo>
                    <a:pt x="1282" y="161"/>
                  </a:lnTo>
                  <a:lnTo>
                    <a:pt x="1215" y="80"/>
                  </a:lnTo>
                  <a:lnTo>
                    <a:pt x="1132" y="9"/>
                  </a:lnTo>
                  <a:lnTo>
                    <a:pt x="1119" y="0"/>
                  </a:lnTo>
                  <a:close/>
                </a:path>
              </a:pathLst>
            </a:custGeom>
            <a:solidFill>
              <a:srgbClr val="FDD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84" name="Freeform 51">
              <a:extLst>
                <a:ext uri="{FF2B5EF4-FFF2-40B4-BE49-F238E27FC236}">
                  <a16:creationId xmlns:a16="http://schemas.microsoft.com/office/drawing/2014/main" id="{912A2B43-ED17-B5CC-EBE9-728A1C2829C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5108" y="2235773"/>
              <a:ext cx="222764" cy="291458"/>
            </a:xfrm>
            <a:custGeom>
              <a:avLst/>
              <a:gdLst>
                <a:gd name="T0" fmla="*/ 710 w 907"/>
                <a:gd name="T1" fmla="*/ 0 h 1190"/>
                <a:gd name="T2" fmla="*/ 451 w 907"/>
                <a:gd name="T3" fmla="*/ 0 h 1190"/>
                <a:gd name="T4" fmla="*/ 192 w 907"/>
                <a:gd name="T5" fmla="*/ 0 h 1190"/>
                <a:gd name="T6" fmla="*/ 184 w 907"/>
                <a:gd name="T7" fmla="*/ 5 h 1190"/>
                <a:gd name="T8" fmla="*/ 132 w 907"/>
                <a:gd name="T9" fmla="*/ 51 h 1190"/>
                <a:gd name="T10" fmla="*/ 91 w 907"/>
                <a:gd name="T11" fmla="*/ 102 h 1190"/>
                <a:gd name="T12" fmla="*/ 49 w 907"/>
                <a:gd name="T13" fmla="*/ 171 h 1190"/>
                <a:gd name="T14" fmla="*/ 15 w 907"/>
                <a:gd name="T15" fmla="*/ 261 h 1190"/>
                <a:gd name="T16" fmla="*/ 2 w 907"/>
                <a:gd name="T17" fmla="*/ 340 h 1190"/>
                <a:gd name="T18" fmla="*/ 0 w 907"/>
                <a:gd name="T19" fmla="*/ 399 h 1190"/>
                <a:gd name="T20" fmla="*/ 2 w 907"/>
                <a:gd name="T21" fmla="*/ 464 h 1190"/>
                <a:gd name="T22" fmla="*/ 14 w 907"/>
                <a:gd name="T23" fmla="*/ 534 h 1190"/>
                <a:gd name="T24" fmla="*/ 23 w 907"/>
                <a:gd name="T25" fmla="*/ 572 h 1190"/>
                <a:gd name="T26" fmla="*/ 39 w 907"/>
                <a:gd name="T27" fmla="*/ 550 h 1190"/>
                <a:gd name="T28" fmla="*/ 111 w 907"/>
                <a:gd name="T29" fmla="*/ 476 h 1190"/>
                <a:gd name="T30" fmla="*/ 146 w 907"/>
                <a:gd name="T31" fmla="*/ 452 h 1190"/>
                <a:gd name="T32" fmla="*/ 183 w 907"/>
                <a:gd name="T33" fmla="*/ 437 h 1190"/>
                <a:gd name="T34" fmla="*/ 218 w 907"/>
                <a:gd name="T35" fmla="*/ 434 h 1190"/>
                <a:gd name="T36" fmla="*/ 234 w 907"/>
                <a:gd name="T37" fmla="*/ 439 h 1190"/>
                <a:gd name="T38" fmla="*/ 234 w 907"/>
                <a:gd name="T39" fmla="*/ 456 h 1190"/>
                <a:gd name="T40" fmla="*/ 242 w 907"/>
                <a:gd name="T41" fmla="*/ 617 h 1190"/>
                <a:gd name="T42" fmla="*/ 268 w 907"/>
                <a:gd name="T43" fmla="*/ 795 h 1190"/>
                <a:gd name="T44" fmla="*/ 299 w 907"/>
                <a:gd name="T45" fmla="*/ 920 h 1190"/>
                <a:gd name="T46" fmla="*/ 346 w 907"/>
                <a:gd name="T47" fmla="*/ 1041 h 1190"/>
                <a:gd name="T48" fmla="*/ 394 w 907"/>
                <a:gd name="T49" fmla="*/ 1121 h 1190"/>
                <a:gd name="T50" fmla="*/ 430 w 907"/>
                <a:gd name="T51" fmla="*/ 1169 h 1190"/>
                <a:gd name="T52" fmla="*/ 451 w 907"/>
                <a:gd name="T53" fmla="*/ 1190 h 1190"/>
                <a:gd name="T54" fmla="*/ 472 w 907"/>
                <a:gd name="T55" fmla="*/ 1169 h 1190"/>
                <a:gd name="T56" fmla="*/ 509 w 907"/>
                <a:gd name="T57" fmla="*/ 1121 h 1190"/>
                <a:gd name="T58" fmla="*/ 556 w 907"/>
                <a:gd name="T59" fmla="*/ 1041 h 1190"/>
                <a:gd name="T60" fmla="*/ 603 w 907"/>
                <a:gd name="T61" fmla="*/ 920 h 1190"/>
                <a:gd name="T62" fmla="*/ 634 w 907"/>
                <a:gd name="T63" fmla="*/ 795 h 1190"/>
                <a:gd name="T64" fmla="*/ 661 w 907"/>
                <a:gd name="T65" fmla="*/ 617 h 1190"/>
                <a:gd name="T66" fmla="*/ 669 w 907"/>
                <a:gd name="T67" fmla="*/ 456 h 1190"/>
                <a:gd name="T68" fmla="*/ 667 w 907"/>
                <a:gd name="T69" fmla="*/ 439 h 1190"/>
                <a:gd name="T70" fmla="*/ 684 w 907"/>
                <a:gd name="T71" fmla="*/ 434 h 1190"/>
                <a:gd name="T72" fmla="*/ 721 w 907"/>
                <a:gd name="T73" fmla="*/ 437 h 1190"/>
                <a:gd name="T74" fmla="*/ 757 w 907"/>
                <a:gd name="T75" fmla="*/ 452 h 1190"/>
                <a:gd name="T76" fmla="*/ 793 w 907"/>
                <a:gd name="T77" fmla="*/ 476 h 1190"/>
                <a:gd name="T78" fmla="*/ 868 w 907"/>
                <a:gd name="T79" fmla="*/ 550 h 1190"/>
                <a:gd name="T80" fmla="*/ 884 w 907"/>
                <a:gd name="T81" fmla="*/ 572 h 1190"/>
                <a:gd name="T82" fmla="*/ 893 w 907"/>
                <a:gd name="T83" fmla="*/ 534 h 1190"/>
                <a:gd name="T84" fmla="*/ 905 w 907"/>
                <a:gd name="T85" fmla="*/ 464 h 1190"/>
                <a:gd name="T86" fmla="*/ 907 w 907"/>
                <a:gd name="T87" fmla="*/ 399 h 1190"/>
                <a:gd name="T88" fmla="*/ 905 w 907"/>
                <a:gd name="T89" fmla="*/ 340 h 1190"/>
                <a:gd name="T90" fmla="*/ 890 w 907"/>
                <a:gd name="T91" fmla="*/ 261 h 1190"/>
                <a:gd name="T92" fmla="*/ 857 w 907"/>
                <a:gd name="T93" fmla="*/ 171 h 1190"/>
                <a:gd name="T94" fmla="*/ 814 w 907"/>
                <a:gd name="T95" fmla="*/ 102 h 1190"/>
                <a:gd name="T96" fmla="*/ 771 w 907"/>
                <a:gd name="T97" fmla="*/ 51 h 1190"/>
                <a:gd name="T98" fmla="*/ 719 w 907"/>
                <a:gd name="T99" fmla="*/ 5 h 1190"/>
                <a:gd name="T100" fmla="*/ 710 w 907"/>
                <a:gd name="T101" fmla="*/ 0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07" h="1190">
                  <a:moveTo>
                    <a:pt x="710" y="0"/>
                  </a:moveTo>
                  <a:lnTo>
                    <a:pt x="451" y="0"/>
                  </a:lnTo>
                  <a:lnTo>
                    <a:pt x="192" y="0"/>
                  </a:lnTo>
                  <a:lnTo>
                    <a:pt x="184" y="5"/>
                  </a:lnTo>
                  <a:lnTo>
                    <a:pt x="132" y="51"/>
                  </a:lnTo>
                  <a:lnTo>
                    <a:pt x="91" y="102"/>
                  </a:lnTo>
                  <a:lnTo>
                    <a:pt x="49" y="171"/>
                  </a:lnTo>
                  <a:lnTo>
                    <a:pt x="15" y="261"/>
                  </a:lnTo>
                  <a:lnTo>
                    <a:pt x="2" y="340"/>
                  </a:lnTo>
                  <a:lnTo>
                    <a:pt x="0" y="399"/>
                  </a:lnTo>
                  <a:lnTo>
                    <a:pt x="2" y="464"/>
                  </a:lnTo>
                  <a:lnTo>
                    <a:pt x="14" y="534"/>
                  </a:lnTo>
                  <a:lnTo>
                    <a:pt x="23" y="572"/>
                  </a:lnTo>
                  <a:lnTo>
                    <a:pt x="39" y="550"/>
                  </a:lnTo>
                  <a:lnTo>
                    <a:pt x="111" y="476"/>
                  </a:lnTo>
                  <a:lnTo>
                    <a:pt x="146" y="452"/>
                  </a:lnTo>
                  <a:lnTo>
                    <a:pt x="183" y="437"/>
                  </a:lnTo>
                  <a:lnTo>
                    <a:pt x="218" y="434"/>
                  </a:lnTo>
                  <a:lnTo>
                    <a:pt x="234" y="439"/>
                  </a:lnTo>
                  <a:lnTo>
                    <a:pt x="234" y="456"/>
                  </a:lnTo>
                  <a:lnTo>
                    <a:pt x="242" y="617"/>
                  </a:lnTo>
                  <a:lnTo>
                    <a:pt x="268" y="795"/>
                  </a:lnTo>
                  <a:lnTo>
                    <a:pt x="299" y="920"/>
                  </a:lnTo>
                  <a:lnTo>
                    <a:pt x="346" y="1041"/>
                  </a:lnTo>
                  <a:lnTo>
                    <a:pt x="394" y="1121"/>
                  </a:lnTo>
                  <a:lnTo>
                    <a:pt x="430" y="1169"/>
                  </a:lnTo>
                  <a:lnTo>
                    <a:pt x="451" y="1190"/>
                  </a:lnTo>
                  <a:lnTo>
                    <a:pt x="472" y="1169"/>
                  </a:lnTo>
                  <a:lnTo>
                    <a:pt x="509" y="1121"/>
                  </a:lnTo>
                  <a:lnTo>
                    <a:pt x="556" y="1041"/>
                  </a:lnTo>
                  <a:lnTo>
                    <a:pt x="603" y="920"/>
                  </a:lnTo>
                  <a:lnTo>
                    <a:pt x="634" y="795"/>
                  </a:lnTo>
                  <a:lnTo>
                    <a:pt x="661" y="617"/>
                  </a:lnTo>
                  <a:lnTo>
                    <a:pt x="669" y="456"/>
                  </a:lnTo>
                  <a:lnTo>
                    <a:pt x="667" y="439"/>
                  </a:lnTo>
                  <a:lnTo>
                    <a:pt x="684" y="434"/>
                  </a:lnTo>
                  <a:lnTo>
                    <a:pt x="721" y="437"/>
                  </a:lnTo>
                  <a:lnTo>
                    <a:pt x="757" y="452"/>
                  </a:lnTo>
                  <a:lnTo>
                    <a:pt x="793" y="476"/>
                  </a:lnTo>
                  <a:lnTo>
                    <a:pt x="868" y="550"/>
                  </a:lnTo>
                  <a:lnTo>
                    <a:pt x="884" y="572"/>
                  </a:lnTo>
                  <a:lnTo>
                    <a:pt x="893" y="534"/>
                  </a:lnTo>
                  <a:lnTo>
                    <a:pt x="905" y="464"/>
                  </a:lnTo>
                  <a:lnTo>
                    <a:pt x="907" y="399"/>
                  </a:lnTo>
                  <a:lnTo>
                    <a:pt x="905" y="340"/>
                  </a:lnTo>
                  <a:lnTo>
                    <a:pt x="890" y="261"/>
                  </a:lnTo>
                  <a:lnTo>
                    <a:pt x="857" y="171"/>
                  </a:lnTo>
                  <a:lnTo>
                    <a:pt x="814" y="102"/>
                  </a:lnTo>
                  <a:lnTo>
                    <a:pt x="771" y="51"/>
                  </a:lnTo>
                  <a:lnTo>
                    <a:pt x="719" y="5"/>
                  </a:lnTo>
                  <a:lnTo>
                    <a:pt x="710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85" name="Rectangle 52">
              <a:extLst>
                <a:ext uri="{FF2B5EF4-FFF2-40B4-BE49-F238E27FC236}">
                  <a16:creationId xmlns:a16="http://schemas.microsoft.com/office/drawing/2014/main" id="{C0AA9D2D-8216-B59D-6E77-B6CCA75207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3705" y="2171985"/>
              <a:ext cx="283607" cy="63788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86" name="Freeform 53">
              <a:extLst>
                <a:ext uri="{FF2B5EF4-FFF2-40B4-BE49-F238E27FC236}">
                  <a16:creationId xmlns:a16="http://schemas.microsoft.com/office/drawing/2014/main" id="{36178FC2-ACCE-AD5C-E823-E2887C37D5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5378" y="1828516"/>
              <a:ext cx="268887" cy="605487"/>
            </a:xfrm>
            <a:custGeom>
              <a:avLst/>
              <a:gdLst>
                <a:gd name="T0" fmla="*/ 834 w 1097"/>
                <a:gd name="T1" fmla="*/ 244 h 2468"/>
                <a:gd name="T2" fmla="*/ 822 w 1097"/>
                <a:gd name="T3" fmla="*/ 244 h 2468"/>
                <a:gd name="T4" fmla="*/ 748 w 1097"/>
                <a:gd name="T5" fmla="*/ 240 h 2468"/>
                <a:gd name="T6" fmla="*/ 680 w 1097"/>
                <a:gd name="T7" fmla="*/ 228 h 2468"/>
                <a:gd name="T8" fmla="*/ 602 w 1097"/>
                <a:gd name="T9" fmla="*/ 208 h 2468"/>
                <a:gd name="T10" fmla="*/ 520 w 1097"/>
                <a:gd name="T11" fmla="*/ 173 h 2468"/>
                <a:gd name="T12" fmla="*/ 444 w 1097"/>
                <a:gd name="T13" fmla="*/ 121 h 2468"/>
                <a:gd name="T14" fmla="*/ 393 w 1097"/>
                <a:gd name="T15" fmla="*/ 66 h 2468"/>
                <a:gd name="T16" fmla="*/ 363 w 1097"/>
                <a:gd name="T17" fmla="*/ 25 h 2468"/>
                <a:gd name="T18" fmla="*/ 350 w 1097"/>
                <a:gd name="T19" fmla="*/ 0 h 2468"/>
                <a:gd name="T20" fmla="*/ 330 w 1097"/>
                <a:gd name="T21" fmla="*/ 37 h 2468"/>
                <a:gd name="T22" fmla="*/ 207 w 1097"/>
                <a:gd name="T23" fmla="*/ 305 h 2468"/>
                <a:gd name="T24" fmla="*/ 137 w 1097"/>
                <a:gd name="T25" fmla="*/ 504 h 2468"/>
                <a:gd name="T26" fmla="*/ 92 w 1097"/>
                <a:gd name="T27" fmla="*/ 659 h 2468"/>
                <a:gd name="T28" fmla="*/ 54 w 1097"/>
                <a:gd name="T29" fmla="*/ 829 h 2468"/>
                <a:gd name="T30" fmla="*/ 24 w 1097"/>
                <a:gd name="T31" fmla="*/ 1013 h 2468"/>
                <a:gd name="T32" fmla="*/ 4 w 1097"/>
                <a:gd name="T33" fmla="*/ 1210 h 2468"/>
                <a:gd name="T34" fmla="*/ 0 w 1097"/>
                <a:gd name="T35" fmla="*/ 1420 h 2468"/>
                <a:gd name="T36" fmla="*/ 12 w 1097"/>
                <a:gd name="T37" fmla="*/ 1639 h 2468"/>
                <a:gd name="T38" fmla="*/ 45 w 1097"/>
                <a:gd name="T39" fmla="*/ 1868 h 2468"/>
                <a:gd name="T40" fmla="*/ 100 w 1097"/>
                <a:gd name="T41" fmla="*/ 2104 h 2468"/>
                <a:gd name="T42" fmla="*/ 160 w 1097"/>
                <a:gd name="T43" fmla="*/ 2285 h 2468"/>
                <a:gd name="T44" fmla="*/ 207 w 1097"/>
                <a:gd name="T45" fmla="*/ 2407 h 2468"/>
                <a:gd name="T46" fmla="*/ 234 w 1097"/>
                <a:gd name="T47" fmla="*/ 2468 h 2468"/>
                <a:gd name="T48" fmla="*/ 242 w 1097"/>
                <a:gd name="T49" fmla="*/ 2432 h 2468"/>
                <a:gd name="T50" fmla="*/ 305 w 1097"/>
                <a:gd name="T51" fmla="*/ 2193 h 2468"/>
                <a:gd name="T52" fmla="*/ 379 w 1097"/>
                <a:gd name="T53" fmla="*/ 1976 h 2468"/>
                <a:gd name="T54" fmla="*/ 454 w 1097"/>
                <a:gd name="T55" fmla="*/ 1793 h 2468"/>
                <a:gd name="T56" fmla="*/ 512 w 1097"/>
                <a:gd name="T57" fmla="*/ 1670 h 2468"/>
                <a:gd name="T58" fmla="*/ 579 w 1097"/>
                <a:gd name="T59" fmla="*/ 1547 h 2468"/>
                <a:gd name="T60" fmla="*/ 654 w 1097"/>
                <a:gd name="T61" fmla="*/ 1427 h 2468"/>
                <a:gd name="T62" fmla="*/ 737 w 1097"/>
                <a:gd name="T63" fmla="*/ 1315 h 2468"/>
                <a:gd name="T64" fmla="*/ 829 w 1097"/>
                <a:gd name="T65" fmla="*/ 1212 h 2468"/>
                <a:gd name="T66" fmla="*/ 929 w 1097"/>
                <a:gd name="T67" fmla="*/ 1123 h 2468"/>
                <a:gd name="T68" fmla="*/ 1039 w 1097"/>
                <a:gd name="T69" fmla="*/ 1048 h 2468"/>
                <a:gd name="T70" fmla="*/ 1097 w 1097"/>
                <a:gd name="T71" fmla="*/ 1019 h 2468"/>
                <a:gd name="T72" fmla="*/ 834 w 1097"/>
                <a:gd name="T73" fmla="*/ 244 h 2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97" h="2468">
                  <a:moveTo>
                    <a:pt x="834" y="244"/>
                  </a:moveTo>
                  <a:lnTo>
                    <a:pt x="822" y="244"/>
                  </a:lnTo>
                  <a:lnTo>
                    <a:pt x="748" y="240"/>
                  </a:lnTo>
                  <a:lnTo>
                    <a:pt x="680" y="228"/>
                  </a:lnTo>
                  <a:lnTo>
                    <a:pt x="602" y="208"/>
                  </a:lnTo>
                  <a:lnTo>
                    <a:pt x="520" y="173"/>
                  </a:lnTo>
                  <a:lnTo>
                    <a:pt x="444" y="121"/>
                  </a:lnTo>
                  <a:lnTo>
                    <a:pt x="393" y="66"/>
                  </a:lnTo>
                  <a:lnTo>
                    <a:pt x="363" y="25"/>
                  </a:lnTo>
                  <a:lnTo>
                    <a:pt x="350" y="0"/>
                  </a:lnTo>
                  <a:lnTo>
                    <a:pt x="330" y="37"/>
                  </a:lnTo>
                  <a:lnTo>
                    <a:pt x="207" y="305"/>
                  </a:lnTo>
                  <a:lnTo>
                    <a:pt x="137" y="504"/>
                  </a:lnTo>
                  <a:lnTo>
                    <a:pt x="92" y="659"/>
                  </a:lnTo>
                  <a:lnTo>
                    <a:pt x="54" y="829"/>
                  </a:lnTo>
                  <a:lnTo>
                    <a:pt x="24" y="1013"/>
                  </a:lnTo>
                  <a:lnTo>
                    <a:pt x="4" y="1210"/>
                  </a:lnTo>
                  <a:lnTo>
                    <a:pt x="0" y="1420"/>
                  </a:lnTo>
                  <a:lnTo>
                    <a:pt x="12" y="1639"/>
                  </a:lnTo>
                  <a:lnTo>
                    <a:pt x="45" y="1868"/>
                  </a:lnTo>
                  <a:lnTo>
                    <a:pt x="100" y="2104"/>
                  </a:lnTo>
                  <a:lnTo>
                    <a:pt x="160" y="2285"/>
                  </a:lnTo>
                  <a:lnTo>
                    <a:pt x="207" y="2407"/>
                  </a:lnTo>
                  <a:lnTo>
                    <a:pt x="234" y="2468"/>
                  </a:lnTo>
                  <a:lnTo>
                    <a:pt x="242" y="2432"/>
                  </a:lnTo>
                  <a:lnTo>
                    <a:pt x="305" y="2193"/>
                  </a:lnTo>
                  <a:lnTo>
                    <a:pt x="379" y="1976"/>
                  </a:lnTo>
                  <a:lnTo>
                    <a:pt x="454" y="1793"/>
                  </a:lnTo>
                  <a:lnTo>
                    <a:pt x="512" y="1670"/>
                  </a:lnTo>
                  <a:lnTo>
                    <a:pt x="579" y="1547"/>
                  </a:lnTo>
                  <a:lnTo>
                    <a:pt x="654" y="1427"/>
                  </a:lnTo>
                  <a:lnTo>
                    <a:pt x="737" y="1315"/>
                  </a:lnTo>
                  <a:lnTo>
                    <a:pt x="829" y="1212"/>
                  </a:lnTo>
                  <a:lnTo>
                    <a:pt x="929" y="1123"/>
                  </a:lnTo>
                  <a:lnTo>
                    <a:pt x="1039" y="1048"/>
                  </a:lnTo>
                  <a:lnTo>
                    <a:pt x="1097" y="1019"/>
                  </a:lnTo>
                  <a:lnTo>
                    <a:pt x="834" y="244"/>
                  </a:lnTo>
                  <a:close/>
                </a:path>
              </a:pathLst>
            </a:custGeom>
            <a:solidFill>
              <a:srgbClr val="00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87" name="Freeform 54">
              <a:extLst>
                <a:ext uri="{FF2B5EF4-FFF2-40B4-BE49-F238E27FC236}">
                  <a16:creationId xmlns:a16="http://schemas.microsoft.com/office/drawing/2014/main" id="{6ED764B7-E570-8B8D-887C-182060219A5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6753" y="1828516"/>
              <a:ext cx="269869" cy="605487"/>
            </a:xfrm>
            <a:custGeom>
              <a:avLst/>
              <a:gdLst>
                <a:gd name="T0" fmla="*/ 264 w 1097"/>
                <a:gd name="T1" fmla="*/ 244 h 2468"/>
                <a:gd name="T2" fmla="*/ 274 w 1097"/>
                <a:gd name="T3" fmla="*/ 244 h 2468"/>
                <a:gd name="T4" fmla="*/ 348 w 1097"/>
                <a:gd name="T5" fmla="*/ 240 h 2468"/>
                <a:gd name="T6" fmla="*/ 417 w 1097"/>
                <a:gd name="T7" fmla="*/ 228 h 2468"/>
                <a:gd name="T8" fmla="*/ 496 w 1097"/>
                <a:gd name="T9" fmla="*/ 208 h 2468"/>
                <a:gd name="T10" fmla="*/ 578 w 1097"/>
                <a:gd name="T11" fmla="*/ 173 h 2468"/>
                <a:gd name="T12" fmla="*/ 654 w 1097"/>
                <a:gd name="T13" fmla="*/ 121 h 2468"/>
                <a:gd name="T14" fmla="*/ 705 w 1097"/>
                <a:gd name="T15" fmla="*/ 66 h 2468"/>
                <a:gd name="T16" fmla="*/ 733 w 1097"/>
                <a:gd name="T17" fmla="*/ 25 h 2468"/>
                <a:gd name="T18" fmla="*/ 746 w 1097"/>
                <a:gd name="T19" fmla="*/ 0 h 2468"/>
                <a:gd name="T20" fmla="*/ 768 w 1097"/>
                <a:gd name="T21" fmla="*/ 37 h 2468"/>
                <a:gd name="T22" fmla="*/ 891 w 1097"/>
                <a:gd name="T23" fmla="*/ 305 h 2468"/>
                <a:gd name="T24" fmla="*/ 961 w 1097"/>
                <a:gd name="T25" fmla="*/ 504 h 2468"/>
                <a:gd name="T26" fmla="*/ 1005 w 1097"/>
                <a:gd name="T27" fmla="*/ 659 h 2468"/>
                <a:gd name="T28" fmla="*/ 1043 w 1097"/>
                <a:gd name="T29" fmla="*/ 829 h 2468"/>
                <a:gd name="T30" fmla="*/ 1073 w 1097"/>
                <a:gd name="T31" fmla="*/ 1013 h 2468"/>
                <a:gd name="T32" fmla="*/ 1092 w 1097"/>
                <a:gd name="T33" fmla="*/ 1210 h 2468"/>
                <a:gd name="T34" fmla="*/ 1097 w 1097"/>
                <a:gd name="T35" fmla="*/ 1420 h 2468"/>
                <a:gd name="T36" fmla="*/ 1084 w 1097"/>
                <a:gd name="T37" fmla="*/ 1639 h 2468"/>
                <a:gd name="T38" fmla="*/ 1052 w 1097"/>
                <a:gd name="T39" fmla="*/ 1868 h 2468"/>
                <a:gd name="T40" fmla="*/ 998 w 1097"/>
                <a:gd name="T41" fmla="*/ 2104 h 2468"/>
                <a:gd name="T42" fmla="*/ 938 w 1097"/>
                <a:gd name="T43" fmla="*/ 2285 h 2468"/>
                <a:gd name="T44" fmla="*/ 890 w 1097"/>
                <a:gd name="T45" fmla="*/ 2407 h 2468"/>
                <a:gd name="T46" fmla="*/ 863 w 1097"/>
                <a:gd name="T47" fmla="*/ 2468 h 2468"/>
                <a:gd name="T48" fmla="*/ 856 w 1097"/>
                <a:gd name="T49" fmla="*/ 2432 h 2468"/>
                <a:gd name="T50" fmla="*/ 793 w 1097"/>
                <a:gd name="T51" fmla="*/ 2193 h 2468"/>
                <a:gd name="T52" fmla="*/ 719 w 1097"/>
                <a:gd name="T53" fmla="*/ 1976 h 2468"/>
                <a:gd name="T54" fmla="*/ 644 w 1097"/>
                <a:gd name="T55" fmla="*/ 1793 h 2468"/>
                <a:gd name="T56" fmla="*/ 585 w 1097"/>
                <a:gd name="T57" fmla="*/ 1670 h 2468"/>
                <a:gd name="T58" fmla="*/ 518 w 1097"/>
                <a:gd name="T59" fmla="*/ 1547 h 2468"/>
                <a:gd name="T60" fmla="*/ 444 w 1097"/>
                <a:gd name="T61" fmla="*/ 1427 h 2468"/>
                <a:gd name="T62" fmla="*/ 361 w 1097"/>
                <a:gd name="T63" fmla="*/ 1315 h 2468"/>
                <a:gd name="T64" fmla="*/ 269 w 1097"/>
                <a:gd name="T65" fmla="*/ 1212 h 2468"/>
                <a:gd name="T66" fmla="*/ 168 w 1097"/>
                <a:gd name="T67" fmla="*/ 1123 h 2468"/>
                <a:gd name="T68" fmla="*/ 59 w 1097"/>
                <a:gd name="T69" fmla="*/ 1048 h 2468"/>
                <a:gd name="T70" fmla="*/ 0 w 1097"/>
                <a:gd name="T71" fmla="*/ 1019 h 2468"/>
                <a:gd name="T72" fmla="*/ 264 w 1097"/>
                <a:gd name="T73" fmla="*/ 244 h 2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97" h="2468">
                  <a:moveTo>
                    <a:pt x="264" y="244"/>
                  </a:moveTo>
                  <a:lnTo>
                    <a:pt x="274" y="244"/>
                  </a:lnTo>
                  <a:lnTo>
                    <a:pt x="348" y="240"/>
                  </a:lnTo>
                  <a:lnTo>
                    <a:pt x="417" y="228"/>
                  </a:lnTo>
                  <a:lnTo>
                    <a:pt x="496" y="208"/>
                  </a:lnTo>
                  <a:lnTo>
                    <a:pt x="578" y="173"/>
                  </a:lnTo>
                  <a:lnTo>
                    <a:pt x="654" y="121"/>
                  </a:lnTo>
                  <a:lnTo>
                    <a:pt x="705" y="66"/>
                  </a:lnTo>
                  <a:lnTo>
                    <a:pt x="733" y="25"/>
                  </a:lnTo>
                  <a:lnTo>
                    <a:pt x="746" y="0"/>
                  </a:lnTo>
                  <a:lnTo>
                    <a:pt x="768" y="37"/>
                  </a:lnTo>
                  <a:lnTo>
                    <a:pt x="891" y="305"/>
                  </a:lnTo>
                  <a:lnTo>
                    <a:pt x="961" y="504"/>
                  </a:lnTo>
                  <a:lnTo>
                    <a:pt x="1005" y="659"/>
                  </a:lnTo>
                  <a:lnTo>
                    <a:pt x="1043" y="829"/>
                  </a:lnTo>
                  <a:lnTo>
                    <a:pt x="1073" y="1013"/>
                  </a:lnTo>
                  <a:lnTo>
                    <a:pt x="1092" y="1210"/>
                  </a:lnTo>
                  <a:lnTo>
                    <a:pt x="1097" y="1420"/>
                  </a:lnTo>
                  <a:lnTo>
                    <a:pt x="1084" y="1639"/>
                  </a:lnTo>
                  <a:lnTo>
                    <a:pt x="1052" y="1868"/>
                  </a:lnTo>
                  <a:lnTo>
                    <a:pt x="998" y="2104"/>
                  </a:lnTo>
                  <a:lnTo>
                    <a:pt x="938" y="2285"/>
                  </a:lnTo>
                  <a:lnTo>
                    <a:pt x="890" y="2407"/>
                  </a:lnTo>
                  <a:lnTo>
                    <a:pt x="863" y="2468"/>
                  </a:lnTo>
                  <a:lnTo>
                    <a:pt x="856" y="2432"/>
                  </a:lnTo>
                  <a:lnTo>
                    <a:pt x="793" y="2193"/>
                  </a:lnTo>
                  <a:lnTo>
                    <a:pt x="719" y="1976"/>
                  </a:lnTo>
                  <a:lnTo>
                    <a:pt x="644" y="1793"/>
                  </a:lnTo>
                  <a:lnTo>
                    <a:pt x="585" y="1670"/>
                  </a:lnTo>
                  <a:lnTo>
                    <a:pt x="518" y="1547"/>
                  </a:lnTo>
                  <a:lnTo>
                    <a:pt x="444" y="1427"/>
                  </a:lnTo>
                  <a:lnTo>
                    <a:pt x="361" y="1315"/>
                  </a:lnTo>
                  <a:lnTo>
                    <a:pt x="269" y="1212"/>
                  </a:lnTo>
                  <a:lnTo>
                    <a:pt x="168" y="1123"/>
                  </a:lnTo>
                  <a:lnTo>
                    <a:pt x="59" y="1048"/>
                  </a:lnTo>
                  <a:lnTo>
                    <a:pt x="0" y="1019"/>
                  </a:lnTo>
                  <a:lnTo>
                    <a:pt x="264" y="244"/>
                  </a:lnTo>
                  <a:close/>
                </a:path>
              </a:pathLst>
            </a:custGeom>
            <a:solidFill>
              <a:srgbClr val="00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88" name="Freeform 55">
              <a:extLst>
                <a:ext uri="{FF2B5EF4-FFF2-40B4-BE49-F238E27FC236}">
                  <a16:creationId xmlns:a16="http://schemas.microsoft.com/office/drawing/2014/main" id="{BFB95565-7681-4C3A-4A14-3286B133FA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9870" y="854046"/>
              <a:ext cx="512259" cy="1317940"/>
            </a:xfrm>
            <a:custGeom>
              <a:avLst/>
              <a:gdLst>
                <a:gd name="T0" fmla="*/ 1623 w 2088"/>
                <a:gd name="T1" fmla="*/ 5369 h 5369"/>
                <a:gd name="T2" fmla="*/ 1675 w 2088"/>
                <a:gd name="T3" fmla="*/ 5264 h 5369"/>
                <a:gd name="T4" fmla="*/ 1771 w 2088"/>
                <a:gd name="T5" fmla="*/ 5047 h 5369"/>
                <a:gd name="T6" fmla="*/ 1856 w 2088"/>
                <a:gd name="T7" fmla="*/ 4820 h 5369"/>
                <a:gd name="T8" fmla="*/ 1929 w 2088"/>
                <a:gd name="T9" fmla="*/ 4577 h 5369"/>
                <a:gd name="T10" fmla="*/ 1990 w 2088"/>
                <a:gd name="T11" fmla="*/ 4311 h 5369"/>
                <a:gd name="T12" fmla="*/ 2038 w 2088"/>
                <a:gd name="T13" fmla="*/ 4019 h 5369"/>
                <a:gd name="T14" fmla="*/ 2070 w 2088"/>
                <a:gd name="T15" fmla="*/ 3693 h 5369"/>
                <a:gd name="T16" fmla="*/ 2087 w 2088"/>
                <a:gd name="T17" fmla="*/ 3330 h 5369"/>
                <a:gd name="T18" fmla="*/ 2088 w 2088"/>
                <a:gd name="T19" fmla="*/ 3129 h 5369"/>
                <a:gd name="T20" fmla="*/ 2087 w 2088"/>
                <a:gd name="T21" fmla="*/ 2968 h 5369"/>
                <a:gd name="T22" fmla="*/ 2064 w 2088"/>
                <a:gd name="T23" fmla="*/ 2652 h 5369"/>
                <a:gd name="T24" fmla="*/ 2021 w 2088"/>
                <a:gd name="T25" fmla="*/ 2347 h 5369"/>
                <a:gd name="T26" fmla="*/ 1961 w 2088"/>
                <a:gd name="T27" fmla="*/ 2053 h 5369"/>
                <a:gd name="T28" fmla="*/ 1887 w 2088"/>
                <a:gd name="T29" fmla="*/ 1772 h 5369"/>
                <a:gd name="T30" fmla="*/ 1803 w 2088"/>
                <a:gd name="T31" fmla="*/ 1506 h 5369"/>
                <a:gd name="T32" fmla="*/ 1712 w 2088"/>
                <a:gd name="T33" fmla="*/ 1256 h 5369"/>
                <a:gd name="T34" fmla="*/ 1615 w 2088"/>
                <a:gd name="T35" fmla="*/ 1024 h 5369"/>
                <a:gd name="T36" fmla="*/ 1518 w 2088"/>
                <a:gd name="T37" fmla="*/ 813 h 5369"/>
                <a:gd name="T38" fmla="*/ 1421 w 2088"/>
                <a:gd name="T39" fmla="*/ 621 h 5369"/>
                <a:gd name="T40" fmla="*/ 1285 w 2088"/>
                <a:gd name="T41" fmla="*/ 373 h 5369"/>
                <a:gd name="T42" fmla="*/ 1077 w 2088"/>
                <a:gd name="T43" fmla="*/ 44 h 5369"/>
                <a:gd name="T44" fmla="*/ 1045 w 2088"/>
                <a:gd name="T45" fmla="*/ 0 h 5369"/>
                <a:gd name="T46" fmla="*/ 1013 w 2088"/>
                <a:gd name="T47" fmla="*/ 44 h 5369"/>
                <a:gd name="T48" fmla="*/ 804 w 2088"/>
                <a:gd name="T49" fmla="*/ 373 h 5369"/>
                <a:gd name="T50" fmla="*/ 668 w 2088"/>
                <a:gd name="T51" fmla="*/ 621 h 5369"/>
                <a:gd name="T52" fmla="*/ 572 w 2088"/>
                <a:gd name="T53" fmla="*/ 813 h 5369"/>
                <a:gd name="T54" fmla="*/ 473 w 2088"/>
                <a:gd name="T55" fmla="*/ 1024 h 5369"/>
                <a:gd name="T56" fmla="*/ 377 w 2088"/>
                <a:gd name="T57" fmla="*/ 1256 h 5369"/>
                <a:gd name="T58" fmla="*/ 285 w 2088"/>
                <a:gd name="T59" fmla="*/ 1506 h 5369"/>
                <a:gd name="T60" fmla="*/ 201 w 2088"/>
                <a:gd name="T61" fmla="*/ 1772 h 5369"/>
                <a:gd name="T62" fmla="*/ 129 w 2088"/>
                <a:gd name="T63" fmla="*/ 2053 h 5369"/>
                <a:gd name="T64" fmla="*/ 69 w 2088"/>
                <a:gd name="T65" fmla="*/ 2347 h 5369"/>
                <a:gd name="T66" fmla="*/ 26 w 2088"/>
                <a:gd name="T67" fmla="*/ 2652 h 5369"/>
                <a:gd name="T68" fmla="*/ 3 w 2088"/>
                <a:gd name="T69" fmla="*/ 2968 h 5369"/>
                <a:gd name="T70" fmla="*/ 0 w 2088"/>
                <a:gd name="T71" fmla="*/ 3129 h 5369"/>
                <a:gd name="T72" fmla="*/ 2 w 2088"/>
                <a:gd name="T73" fmla="*/ 3330 h 5369"/>
                <a:gd name="T74" fmla="*/ 18 w 2088"/>
                <a:gd name="T75" fmla="*/ 3693 h 5369"/>
                <a:gd name="T76" fmla="*/ 52 w 2088"/>
                <a:gd name="T77" fmla="*/ 4019 h 5369"/>
                <a:gd name="T78" fmla="*/ 99 w 2088"/>
                <a:gd name="T79" fmla="*/ 4311 h 5369"/>
                <a:gd name="T80" fmla="*/ 160 w 2088"/>
                <a:gd name="T81" fmla="*/ 4577 h 5369"/>
                <a:gd name="T82" fmla="*/ 234 w 2088"/>
                <a:gd name="T83" fmla="*/ 4820 h 5369"/>
                <a:gd name="T84" fmla="*/ 319 w 2088"/>
                <a:gd name="T85" fmla="*/ 5047 h 5369"/>
                <a:gd name="T86" fmla="*/ 415 w 2088"/>
                <a:gd name="T87" fmla="*/ 5264 h 5369"/>
                <a:gd name="T88" fmla="*/ 467 w 2088"/>
                <a:gd name="T89" fmla="*/ 5369 h 5369"/>
                <a:gd name="T90" fmla="*/ 1623 w 2088"/>
                <a:gd name="T91" fmla="*/ 5369 h 5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88" h="5369">
                  <a:moveTo>
                    <a:pt x="1623" y="5369"/>
                  </a:moveTo>
                  <a:lnTo>
                    <a:pt x="1675" y="5264"/>
                  </a:lnTo>
                  <a:lnTo>
                    <a:pt x="1771" y="5047"/>
                  </a:lnTo>
                  <a:lnTo>
                    <a:pt x="1856" y="4820"/>
                  </a:lnTo>
                  <a:lnTo>
                    <a:pt x="1929" y="4577"/>
                  </a:lnTo>
                  <a:lnTo>
                    <a:pt x="1990" y="4311"/>
                  </a:lnTo>
                  <a:lnTo>
                    <a:pt x="2038" y="4019"/>
                  </a:lnTo>
                  <a:lnTo>
                    <a:pt x="2070" y="3693"/>
                  </a:lnTo>
                  <a:lnTo>
                    <a:pt x="2087" y="3330"/>
                  </a:lnTo>
                  <a:lnTo>
                    <a:pt x="2088" y="3129"/>
                  </a:lnTo>
                  <a:lnTo>
                    <a:pt x="2087" y="2968"/>
                  </a:lnTo>
                  <a:lnTo>
                    <a:pt x="2064" y="2652"/>
                  </a:lnTo>
                  <a:lnTo>
                    <a:pt x="2021" y="2347"/>
                  </a:lnTo>
                  <a:lnTo>
                    <a:pt x="1961" y="2053"/>
                  </a:lnTo>
                  <a:lnTo>
                    <a:pt x="1887" y="1772"/>
                  </a:lnTo>
                  <a:lnTo>
                    <a:pt x="1803" y="1506"/>
                  </a:lnTo>
                  <a:lnTo>
                    <a:pt x="1712" y="1256"/>
                  </a:lnTo>
                  <a:lnTo>
                    <a:pt x="1615" y="1024"/>
                  </a:lnTo>
                  <a:lnTo>
                    <a:pt x="1518" y="813"/>
                  </a:lnTo>
                  <a:lnTo>
                    <a:pt x="1421" y="621"/>
                  </a:lnTo>
                  <a:lnTo>
                    <a:pt x="1285" y="373"/>
                  </a:lnTo>
                  <a:lnTo>
                    <a:pt x="1077" y="44"/>
                  </a:lnTo>
                  <a:lnTo>
                    <a:pt x="1045" y="0"/>
                  </a:lnTo>
                  <a:lnTo>
                    <a:pt x="1013" y="44"/>
                  </a:lnTo>
                  <a:lnTo>
                    <a:pt x="804" y="373"/>
                  </a:lnTo>
                  <a:lnTo>
                    <a:pt x="668" y="621"/>
                  </a:lnTo>
                  <a:lnTo>
                    <a:pt x="572" y="813"/>
                  </a:lnTo>
                  <a:lnTo>
                    <a:pt x="473" y="1024"/>
                  </a:lnTo>
                  <a:lnTo>
                    <a:pt x="377" y="1256"/>
                  </a:lnTo>
                  <a:lnTo>
                    <a:pt x="285" y="1506"/>
                  </a:lnTo>
                  <a:lnTo>
                    <a:pt x="201" y="1772"/>
                  </a:lnTo>
                  <a:lnTo>
                    <a:pt x="129" y="2053"/>
                  </a:lnTo>
                  <a:lnTo>
                    <a:pt x="69" y="2347"/>
                  </a:lnTo>
                  <a:lnTo>
                    <a:pt x="26" y="2652"/>
                  </a:lnTo>
                  <a:lnTo>
                    <a:pt x="3" y="2968"/>
                  </a:lnTo>
                  <a:lnTo>
                    <a:pt x="0" y="3129"/>
                  </a:lnTo>
                  <a:lnTo>
                    <a:pt x="2" y="3330"/>
                  </a:lnTo>
                  <a:lnTo>
                    <a:pt x="18" y="3693"/>
                  </a:lnTo>
                  <a:lnTo>
                    <a:pt x="52" y="4019"/>
                  </a:lnTo>
                  <a:lnTo>
                    <a:pt x="99" y="4311"/>
                  </a:lnTo>
                  <a:lnTo>
                    <a:pt x="160" y="4577"/>
                  </a:lnTo>
                  <a:lnTo>
                    <a:pt x="234" y="4820"/>
                  </a:lnTo>
                  <a:lnTo>
                    <a:pt x="319" y="5047"/>
                  </a:lnTo>
                  <a:lnTo>
                    <a:pt x="415" y="5264"/>
                  </a:lnTo>
                  <a:lnTo>
                    <a:pt x="467" y="5369"/>
                  </a:lnTo>
                  <a:lnTo>
                    <a:pt x="1623" y="5369"/>
                  </a:lnTo>
                  <a:close/>
                </a:path>
              </a:pathLst>
            </a:custGeom>
            <a:solidFill>
              <a:srgbClr val="FFF5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89" name="Freeform 56">
              <a:extLst>
                <a:ext uri="{FF2B5EF4-FFF2-40B4-BE49-F238E27FC236}">
                  <a16:creationId xmlns:a16="http://schemas.microsoft.com/office/drawing/2014/main" id="{E4C84353-E03E-550E-7599-54DCB5FFBD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3284" y="2106235"/>
              <a:ext cx="344451" cy="65750"/>
            </a:xfrm>
            <a:custGeom>
              <a:avLst/>
              <a:gdLst>
                <a:gd name="T0" fmla="*/ 0 w 1406"/>
                <a:gd name="T1" fmla="*/ 0 h 269"/>
                <a:gd name="T2" fmla="*/ 60 w 1406"/>
                <a:gd name="T3" fmla="*/ 136 h 269"/>
                <a:gd name="T4" fmla="*/ 126 w 1406"/>
                <a:gd name="T5" fmla="*/ 269 h 269"/>
                <a:gd name="T6" fmla="*/ 1282 w 1406"/>
                <a:gd name="T7" fmla="*/ 269 h 269"/>
                <a:gd name="T8" fmla="*/ 1347 w 1406"/>
                <a:gd name="T9" fmla="*/ 136 h 269"/>
                <a:gd name="T10" fmla="*/ 1406 w 1406"/>
                <a:gd name="T11" fmla="*/ 0 h 269"/>
                <a:gd name="T12" fmla="*/ 0 w 1406"/>
                <a:gd name="T13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6" h="269">
                  <a:moveTo>
                    <a:pt x="0" y="0"/>
                  </a:moveTo>
                  <a:lnTo>
                    <a:pt x="60" y="136"/>
                  </a:lnTo>
                  <a:lnTo>
                    <a:pt x="126" y="269"/>
                  </a:lnTo>
                  <a:lnTo>
                    <a:pt x="1282" y="269"/>
                  </a:lnTo>
                  <a:lnTo>
                    <a:pt x="1347" y="136"/>
                  </a:lnTo>
                  <a:lnTo>
                    <a:pt x="140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90" name="Freeform 57">
              <a:extLst>
                <a:ext uri="{FF2B5EF4-FFF2-40B4-BE49-F238E27FC236}">
                  <a16:creationId xmlns:a16="http://schemas.microsoft.com/office/drawing/2014/main" id="{DF98415D-8337-E6DD-3D71-30790A271A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7210" y="854046"/>
              <a:ext cx="337581" cy="322861"/>
            </a:xfrm>
            <a:custGeom>
              <a:avLst/>
              <a:gdLst>
                <a:gd name="T0" fmla="*/ 1376 w 1376"/>
                <a:gd name="T1" fmla="*/ 1313 h 1313"/>
                <a:gd name="T2" fmla="*/ 1318 w 1376"/>
                <a:gd name="T3" fmla="*/ 1165 h 1313"/>
                <a:gd name="T4" fmla="*/ 1200 w 1376"/>
                <a:gd name="T5" fmla="*/ 896 h 1313"/>
                <a:gd name="T6" fmla="*/ 1082 w 1376"/>
                <a:gd name="T7" fmla="*/ 654 h 1313"/>
                <a:gd name="T8" fmla="*/ 969 w 1376"/>
                <a:gd name="T9" fmla="*/ 447 h 1313"/>
                <a:gd name="T10" fmla="*/ 823 w 1376"/>
                <a:gd name="T11" fmla="*/ 200 h 1313"/>
                <a:gd name="T12" fmla="*/ 700 w 1376"/>
                <a:gd name="T13" fmla="*/ 17 h 1313"/>
                <a:gd name="T14" fmla="*/ 688 w 1376"/>
                <a:gd name="T15" fmla="*/ 0 h 1313"/>
                <a:gd name="T16" fmla="*/ 675 w 1376"/>
                <a:gd name="T17" fmla="*/ 17 h 1313"/>
                <a:gd name="T18" fmla="*/ 553 w 1376"/>
                <a:gd name="T19" fmla="*/ 200 h 1313"/>
                <a:gd name="T20" fmla="*/ 405 w 1376"/>
                <a:gd name="T21" fmla="*/ 447 h 1313"/>
                <a:gd name="T22" fmla="*/ 294 w 1376"/>
                <a:gd name="T23" fmla="*/ 654 h 1313"/>
                <a:gd name="T24" fmla="*/ 176 w 1376"/>
                <a:gd name="T25" fmla="*/ 896 h 1313"/>
                <a:gd name="T26" fmla="*/ 57 w 1376"/>
                <a:gd name="T27" fmla="*/ 1165 h 1313"/>
                <a:gd name="T28" fmla="*/ 0 w 1376"/>
                <a:gd name="T29" fmla="*/ 1313 h 1313"/>
                <a:gd name="T30" fmla="*/ 1376 w 1376"/>
                <a:gd name="T31" fmla="*/ 1313 h 1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76" h="1313">
                  <a:moveTo>
                    <a:pt x="1376" y="1313"/>
                  </a:moveTo>
                  <a:lnTo>
                    <a:pt x="1318" y="1165"/>
                  </a:lnTo>
                  <a:lnTo>
                    <a:pt x="1200" y="896"/>
                  </a:lnTo>
                  <a:lnTo>
                    <a:pt x="1082" y="654"/>
                  </a:lnTo>
                  <a:lnTo>
                    <a:pt x="969" y="447"/>
                  </a:lnTo>
                  <a:lnTo>
                    <a:pt x="823" y="200"/>
                  </a:lnTo>
                  <a:lnTo>
                    <a:pt x="700" y="17"/>
                  </a:lnTo>
                  <a:lnTo>
                    <a:pt x="688" y="0"/>
                  </a:lnTo>
                  <a:lnTo>
                    <a:pt x="675" y="17"/>
                  </a:lnTo>
                  <a:lnTo>
                    <a:pt x="553" y="200"/>
                  </a:lnTo>
                  <a:lnTo>
                    <a:pt x="405" y="447"/>
                  </a:lnTo>
                  <a:lnTo>
                    <a:pt x="294" y="654"/>
                  </a:lnTo>
                  <a:lnTo>
                    <a:pt x="176" y="896"/>
                  </a:lnTo>
                  <a:lnTo>
                    <a:pt x="57" y="1165"/>
                  </a:lnTo>
                  <a:lnTo>
                    <a:pt x="0" y="1313"/>
                  </a:lnTo>
                  <a:lnTo>
                    <a:pt x="1376" y="1313"/>
                  </a:lnTo>
                  <a:close/>
                </a:path>
              </a:pathLst>
            </a:custGeom>
            <a:solidFill>
              <a:srgbClr val="E041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91" name="Freeform 58">
              <a:extLst>
                <a:ext uri="{FF2B5EF4-FFF2-40B4-BE49-F238E27FC236}">
                  <a16:creationId xmlns:a16="http://schemas.microsoft.com/office/drawing/2014/main" id="{7102E1AB-912B-7E79-1573-BB1EEC97C6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7541" y="1828516"/>
              <a:ext cx="56918" cy="605487"/>
            </a:xfrm>
            <a:custGeom>
              <a:avLst/>
              <a:gdLst>
                <a:gd name="T0" fmla="*/ 0 w 232"/>
                <a:gd name="T1" fmla="*/ 1234 h 2468"/>
                <a:gd name="T2" fmla="*/ 2 w 232"/>
                <a:gd name="T3" fmla="*/ 1361 h 2468"/>
                <a:gd name="T4" fmla="*/ 11 w 232"/>
                <a:gd name="T5" fmla="*/ 1602 h 2468"/>
                <a:gd name="T6" fmla="*/ 37 w 232"/>
                <a:gd name="T7" fmla="*/ 1929 h 2468"/>
                <a:gd name="T8" fmla="*/ 103 w 232"/>
                <a:gd name="T9" fmla="*/ 2399 h 2468"/>
                <a:gd name="T10" fmla="*/ 117 w 232"/>
                <a:gd name="T11" fmla="*/ 2468 h 2468"/>
                <a:gd name="T12" fmla="*/ 131 w 232"/>
                <a:gd name="T13" fmla="*/ 2399 h 2468"/>
                <a:gd name="T14" fmla="*/ 196 w 232"/>
                <a:gd name="T15" fmla="*/ 1929 h 2468"/>
                <a:gd name="T16" fmla="*/ 222 w 232"/>
                <a:gd name="T17" fmla="*/ 1602 h 2468"/>
                <a:gd name="T18" fmla="*/ 232 w 232"/>
                <a:gd name="T19" fmla="*/ 1361 h 2468"/>
                <a:gd name="T20" fmla="*/ 232 w 232"/>
                <a:gd name="T21" fmla="*/ 1234 h 2468"/>
                <a:gd name="T22" fmla="*/ 231 w 232"/>
                <a:gd name="T23" fmla="*/ 983 h 2468"/>
                <a:gd name="T24" fmla="*/ 213 w 232"/>
                <a:gd name="T25" fmla="*/ 541 h 2468"/>
                <a:gd name="T26" fmla="*/ 191 w 232"/>
                <a:gd name="T27" fmla="*/ 282 h 2468"/>
                <a:gd name="T28" fmla="*/ 173 w 232"/>
                <a:gd name="T29" fmla="*/ 148 h 2468"/>
                <a:gd name="T30" fmla="*/ 151 w 232"/>
                <a:gd name="T31" fmla="*/ 55 h 2468"/>
                <a:gd name="T32" fmla="*/ 134 w 232"/>
                <a:gd name="T33" fmla="*/ 15 h 2468"/>
                <a:gd name="T34" fmla="*/ 122 w 232"/>
                <a:gd name="T35" fmla="*/ 2 h 2468"/>
                <a:gd name="T36" fmla="*/ 117 w 232"/>
                <a:gd name="T37" fmla="*/ 0 h 2468"/>
                <a:gd name="T38" fmla="*/ 110 w 232"/>
                <a:gd name="T39" fmla="*/ 2 h 2468"/>
                <a:gd name="T40" fmla="*/ 99 w 232"/>
                <a:gd name="T41" fmla="*/ 15 h 2468"/>
                <a:gd name="T42" fmla="*/ 82 w 232"/>
                <a:gd name="T43" fmla="*/ 55 h 2468"/>
                <a:gd name="T44" fmla="*/ 61 w 232"/>
                <a:gd name="T45" fmla="*/ 148 h 2468"/>
                <a:gd name="T46" fmla="*/ 43 w 232"/>
                <a:gd name="T47" fmla="*/ 282 h 2468"/>
                <a:gd name="T48" fmla="*/ 20 w 232"/>
                <a:gd name="T49" fmla="*/ 541 h 2468"/>
                <a:gd name="T50" fmla="*/ 2 w 232"/>
                <a:gd name="T51" fmla="*/ 983 h 2468"/>
                <a:gd name="T52" fmla="*/ 0 w 232"/>
                <a:gd name="T53" fmla="*/ 1234 h 2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2" h="2468">
                  <a:moveTo>
                    <a:pt x="0" y="1234"/>
                  </a:moveTo>
                  <a:lnTo>
                    <a:pt x="2" y="1361"/>
                  </a:lnTo>
                  <a:lnTo>
                    <a:pt x="11" y="1602"/>
                  </a:lnTo>
                  <a:lnTo>
                    <a:pt x="37" y="1929"/>
                  </a:lnTo>
                  <a:lnTo>
                    <a:pt x="103" y="2399"/>
                  </a:lnTo>
                  <a:lnTo>
                    <a:pt x="117" y="2468"/>
                  </a:lnTo>
                  <a:lnTo>
                    <a:pt x="131" y="2399"/>
                  </a:lnTo>
                  <a:lnTo>
                    <a:pt x="196" y="1929"/>
                  </a:lnTo>
                  <a:lnTo>
                    <a:pt x="222" y="1602"/>
                  </a:lnTo>
                  <a:lnTo>
                    <a:pt x="232" y="1361"/>
                  </a:lnTo>
                  <a:lnTo>
                    <a:pt x="232" y="1234"/>
                  </a:lnTo>
                  <a:lnTo>
                    <a:pt x="231" y="983"/>
                  </a:lnTo>
                  <a:lnTo>
                    <a:pt x="213" y="541"/>
                  </a:lnTo>
                  <a:lnTo>
                    <a:pt x="191" y="282"/>
                  </a:lnTo>
                  <a:lnTo>
                    <a:pt x="173" y="148"/>
                  </a:lnTo>
                  <a:lnTo>
                    <a:pt x="151" y="55"/>
                  </a:lnTo>
                  <a:lnTo>
                    <a:pt x="134" y="15"/>
                  </a:lnTo>
                  <a:lnTo>
                    <a:pt x="122" y="2"/>
                  </a:lnTo>
                  <a:lnTo>
                    <a:pt x="117" y="0"/>
                  </a:lnTo>
                  <a:lnTo>
                    <a:pt x="110" y="2"/>
                  </a:lnTo>
                  <a:lnTo>
                    <a:pt x="99" y="15"/>
                  </a:lnTo>
                  <a:lnTo>
                    <a:pt x="82" y="55"/>
                  </a:lnTo>
                  <a:lnTo>
                    <a:pt x="61" y="148"/>
                  </a:lnTo>
                  <a:lnTo>
                    <a:pt x="43" y="282"/>
                  </a:lnTo>
                  <a:lnTo>
                    <a:pt x="20" y="541"/>
                  </a:lnTo>
                  <a:lnTo>
                    <a:pt x="2" y="983"/>
                  </a:lnTo>
                  <a:lnTo>
                    <a:pt x="0" y="1234"/>
                  </a:lnTo>
                  <a:close/>
                </a:path>
              </a:pathLst>
            </a:custGeom>
            <a:solidFill>
              <a:srgbClr val="00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92" name="Freeform 59">
              <a:extLst>
                <a:ext uri="{FF2B5EF4-FFF2-40B4-BE49-F238E27FC236}">
                  <a16:creationId xmlns:a16="http://schemas.microsoft.com/office/drawing/2014/main" id="{28392897-5FB6-3124-C0DA-A0EDE8405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5295" y="1315275"/>
              <a:ext cx="241409" cy="241409"/>
            </a:xfrm>
            <a:custGeom>
              <a:avLst/>
              <a:gdLst>
                <a:gd name="T0" fmla="*/ 984 w 984"/>
                <a:gd name="T1" fmla="*/ 493 h 984"/>
                <a:gd name="T2" fmla="*/ 983 w 984"/>
                <a:gd name="T3" fmla="*/ 543 h 984"/>
                <a:gd name="T4" fmla="*/ 963 w 984"/>
                <a:gd name="T5" fmla="*/ 639 h 984"/>
                <a:gd name="T6" fmla="*/ 926 w 984"/>
                <a:gd name="T7" fmla="*/ 727 h 984"/>
                <a:gd name="T8" fmla="*/ 873 w 984"/>
                <a:gd name="T9" fmla="*/ 805 h 984"/>
                <a:gd name="T10" fmla="*/ 807 w 984"/>
                <a:gd name="T11" fmla="*/ 873 h 984"/>
                <a:gd name="T12" fmla="*/ 728 w 984"/>
                <a:gd name="T13" fmla="*/ 926 h 984"/>
                <a:gd name="T14" fmla="*/ 639 w 984"/>
                <a:gd name="T15" fmla="*/ 963 h 984"/>
                <a:gd name="T16" fmla="*/ 543 w 984"/>
                <a:gd name="T17" fmla="*/ 983 h 984"/>
                <a:gd name="T18" fmla="*/ 493 w 984"/>
                <a:gd name="T19" fmla="*/ 984 h 984"/>
                <a:gd name="T20" fmla="*/ 442 w 984"/>
                <a:gd name="T21" fmla="*/ 983 h 984"/>
                <a:gd name="T22" fmla="*/ 346 w 984"/>
                <a:gd name="T23" fmla="*/ 963 h 984"/>
                <a:gd name="T24" fmla="*/ 257 w 984"/>
                <a:gd name="T25" fmla="*/ 926 h 984"/>
                <a:gd name="T26" fmla="*/ 179 w 984"/>
                <a:gd name="T27" fmla="*/ 873 h 984"/>
                <a:gd name="T28" fmla="*/ 112 w 984"/>
                <a:gd name="T29" fmla="*/ 805 h 984"/>
                <a:gd name="T30" fmla="*/ 59 w 984"/>
                <a:gd name="T31" fmla="*/ 727 h 984"/>
                <a:gd name="T32" fmla="*/ 22 w 984"/>
                <a:gd name="T33" fmla="*/ 639 h 984"/>
                <a:gd name="T34" fmla="*/ 2 w 984"/>
                <a:gd name="T35" fmla="*/ 543 h 984"/>
                <a:gd name="T36" fmla="*/ 0 w 984"/>
                <a:gd name="T37" fmla="*/ 493 h 984"/>
                <a:gd name="T38" fmla="*/ 2 w 984"/>
                <a:gd name="T39" fmla="*/ 441 h 984"/>
                <a:gd name="T40" fmla="*/ 22 w 984"/>
                <a:gd name="T41" fmla="*/ 345 h 984"/>
                <a:gd name="T42" fmla="*/ 59 w 984"/>
                <a:gd name="T43" fmla="*/ 257 h 984"/>
                <a:gd name="T44" fmla="*/ 112 w 984"/>
                <a:gd name="T45" fmla="*/ 179 h 984"/>
                <a:gd name="T46" fmla="*/ 179 w 984"/>
                <a:gd name="T47" fmla="*/ 112 h 984"/>
                <a:gd name="T48" fmla="*/ 257 w 984"/>
                <a:gd name="T49" fmla="*/ 59 h 984"/>
                <a:gd name="T50" fmla="*/ 346 w 984"/>
                <a:gd name="T51" fmla="*/ 21 h 984"/>
                <a:gd name="T52" fmla="*/ 442 w 984"/>
                <a:gd name="T53" fmla="*/ 2 h 984"/>
                <a:gd name="T54" fmla="*/ 493 w 984"/>
                <a:gd name="T55" fmla="*/ 0 h 984"/>
                <a:gd name="T56" fmla="*/ 543 w 984"/>
                <a:gd name="T57" fmla="*/ 2 h 984"/>
                <a:gd name="T58" fmla="*/ 639 w 984"/>
                <a:gd name="T59" fmla="*/ 21 h 984"/>
                <a:gd name="T60" fmla="*/ 728 w 984"/>
                <a:gd name="T61" fmla="*/ 59 h 984"/>
                <a:gd name="T62" fmla="*/ 807 w 984"/>
                <a:gd name="T63" fmla="*/ 112 h 984"/>
                <a:gd name="T64" fmla="*/ 873 w 984"/>
                <a:gd name="T65" fmla="*/ 179 h 984"/>
                <a:gd name="T66" fmla="*/ 926 w 984"/>
                <a:gd name="T67" fmla="*/ 257 h 984"/>
                <a:gd name="T68" fmla="*/ 963 w 984"/>
                <a:gd name="T69" fmla="*/ 345 h 984"/>
                <a:gd name="T70" fmla="*/ 983 w 984"/>
                <a:gd name="T71" fmla="*/ 441 h 984"/>
                <a:gd name="T72" fmla="*/ 984 w 984"/>
                <a:gd name="T73" fmla="*/ 493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84" h="984">
                  <a:moveTo>
                    <a:pt x="984" y="493"/>
                  </a:moveTo>
                  <a:lnTo>
                    <a:pt x="983" y="543"/>
                  </a:lnTo>
                  <a:lnTo>
                    <a:pt x="963" y="639"/>
                  </a:lnTo>
                  <a:lnTo>
                    <a:pt x="926" y="727"/>
                  </a:lnTo>
                  <a:lnTo>
                    <a:pt x="873" y="805"/>
                  </a:lnTo>
                  <a:lnTo>
                    <a:pt x="807" y="873"/>
                  </a:lnTo>
                  <a:lnTo>
                    <a:pt x="728" y="926"/>
                  </a:lnTo>
                  <a:lnTo>
                    <a:pt x="639" y="963"/>
                  </a:lnTo>
                  <a:lnTo>
                    <a:pt x="543" y="983"/>
                  </a:lnTo>
                  <a:lnTo>
                    <a:pt x="493" y="984"/>
                  </a:lnTo>
                  <a:lnTo>
                    <a:pt x="442" y="983"/>
                  </a:lnTo>
                  <a:lnTo>
                    <a:pt x="346" y="963"/>
                  </a:lnTo>
                  <a:lnTo>
                    <a:pt x="257" y="926"/>
                  </a:lnTo>
                  <a:lnTo>
                    <a:pt x="179" y="873"/>
                  </a:lnTo>
                  <a:lnTo>
                    <a:pt x="112" y="805"/>
                  </a:lnTo>
                  <a:lnTo>
                    <a:pt x="59" y="727"/>
                  </a:lnTo>
                  <a:lnTo>
                    <a:pt x="22" y="639"/>
                  </a:lnTo>
                  <a:lnTo>
                    <a:pt x="2" y="543"/>
                  </a:lnTo>
                  <a:lnTo>
                    <a:pt x="0" y="493"/>
                  </a:lnTo>
                  <a:lnTo>
                    <a:pt x="2" y="441"/>
                  </a:lnTo>
                  <a:lnTo>
                    <a:pt x="22" y="345"/>
                  </a:lnTo>
                  <a:lnTo>
                    <a:pt x="59" y="257"/>
                  </a:lnTo>
                  <a:lnTo>
                    <a:pt x="112" y="179"/>
                  </a:lnTo>
                  <a:lnTo>
                    <a:pt x="179" y="112"/>
                  </a:lnTo>
                  <a:lnTo>
                    <a:pt x="257" y="59"/>
                  </a:lnTo>
                  <a:lnTo>
                    <a:pt x="346" y="21"/>
                  </a:lnTo>
                  <a:lnTo>
                    <a:pt x="442" y="2"/>
                  </a:lnTo>
                  <a:lnTo>
                    <a:pt x="493" y="0"/>
                  </a:lnTo>
                  <a:lnTo>
                    <a:pt x="543" y="2"/>
                  </a:lnTo>
                  <a:lnTo>
                    <a:pt x="639" y="21"/>
                  </a:lnTo>
                  <a:lnTo>
                    <a:pt x="728" y="59"/>
                  </a:lnTo>
                  <a:lnTo>
                    <a:pt x="807" y="112"/>
                  </a:lnTo>
                  <a:lnTo>
                    <a:pt x="873" y="179"/>
                  </a:lnTo>
                  <a:lnTo>
                    <a:pt x="926" y="257"/>
                  </a:lnTo>
                  <a:lnTo>
                    <a:pt x="963" y="345"/>
                  </a:lnTo>
                  <a:lnTo>
                    <a:pt x="983" y="441"/>
                  </a:lnTo>
                  <a:lnTo>
                    <a:pt x="984" y="493"/>
                  </a:lnTo>
                  <a:close/>
                </a:path>
              </a:pathLst>
            </a:custGeom>
            <a:solidFill>
              <a:srgbClr val="FF42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93" name="Freeform 60">
              <a:extLst>
                <a:ext uri="{FF2B5EF4-FFF2-40B4-BE49-F238E27FC236}">
                  <a16:creationId xmlns:a16="http://schemas.microsoft.com/office/drawing/2014/main" id="{18605F4D-8A56-0042-E77E-7B9783C80A9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6698" y="1346679"/>
              <a:ext cx="177623" cy="178604"/>
            </a:xfrm>
            <a:custGeom>
              <a:avLst/>
              <a:gdLst>
                <a:gd name="T0" fmla="*/ 726 w 726"/>
                <a:gd name="T1" fmla="*/ 364 h 727"/>
                <a:gd name="T2" fmla="*/ 725 w 726"/>
                <a:gd name="T3" fmla="*/ 400 h 727"/>
                <a:gd name="T4" fmla="*/ 710 w 726"/>
                <a:gd name="T5" fmla="*/ 471 h 727"/>
                <a:gd name="T6" fmla="*/ 682 w 726"/>
                <a:gd name="T7" fmla="*/ 536 h 727"/>
                <a:gd name="T8" fmla="*/ 643 w 726"/>
                <a:gd name="T9" fmla="*/ 595 h 727"/>
                <a:gd name="T10" fmla="*/ 594 w 726"/>
                <a:gd name="T11" fmla="*/ 644 h 727"/>
                <a:gd name="T12" fmla="*/ 537 w 726"/>
                <a:gd name="T13" fmla="*/ 683 h 727"/>
                <a:gd name="T14" fmla="*/ 470 w 726"/>
                <a:gd name="T15" fmla="*/ 710 h 727"/>
                <a:gd name="T16" fmla="*/ 400 w 726"/>
                <a:gd name="T17" fmla="*/ 725 h 727"/>
                <a:gd name="T18" fmla="*/ 363 w 726"/>
                <a:gd name="T19" fmla="*/ 727 h 727"/>
                <a:gd name="T20" fmla="*/ 325 w 726"/>
                <a:gd name="T21" fmla="*/ 725 h 727"/>
                <a:gd name="T22" fmla="*/ 254 w 726"/>
                <a:gd name="T23" fmla="*/ 710 h 727"/>
                <a:gd name="T24" fmla="*/ 189 w 726"/>
                <a:gd name="T25" fmla="*/ 683 h 727"/>
                <a:gd name="T26" fmla="*/ 131 w 726"/>
                <a:gd name="T27" fmla="*/ 644 h 727"/>
                <a:gd name="T28" fmla="*/ 82 w 726"/>
                <a:gd name="T29" fmla="*/ 595 h 727"/>
                <a:gd name="T30" fmla="*/ 43 w 726"/>
                <a:gd name="T31" fmla="*/ 536 h 727"/>
                <a:gd name="T32" fmla="*/ 16 w 726"/>
                <a:gd name="T33" fmla="*/ 471 h 727"/>
                <a:gd name="T34" fmla="*/ 1 w 726"/>
                <a:gd name="T35" fmla="*/ 400 h 727"/>
                <a:gd name="T36" fmla="*/ 0 w 726"/>
                <a:gd name="T37" fmla="*/ 364 h 727"/>
                <a:gd name="T38" fmla="*/ 1 w 726"/>
                <a:gd name="T39" fmla="*/ 326 h 727"/>
                <a:gd name="T40" fmla="*/ 16 w 726"/>
                <a:gd name="T41" fmla="*/ 255 h 727"/>
                <a:gd name="T42" fmla="*/ 43 w 726"/>
                <a:gd name="T43" fmla="*/ 190 h 727"/>
                <a:gd name="T44" fmla="*/ 82 w 726"/>
                <a:gd name="T45" fmla="*/ 132 h 727"/>
                <a:gd name="T46" fmla="*/ 131 w 726"/>
                <a:gd name="T47" fmla="*/ 83 h 727"/>
                <a:gd name="T48" fmla="*/ 189 w 726"/>
                <a:gd name="T49" fmla="*/ 44 h 727"/>
                <a:gd name="T50" fmla="*/ 254 w 726"/>
                <a:gd name="T51" fmla="*/ 17 h 727"/>
                <a:gd name="T52" fmla="*/ 325 w 726"/>
                <a:gd name="T53" fmla="*/ 1 h 727"/>
                <a:gd name="T54" fmla="*/ 363 w 726"/>
                <a:gd name="T55" fmla="*/ 0 h 727"/>
                <a:gd name="T56" fmla="*/ 400 w 726"/>
                <a:gd name="T57" fmla="*/ 1 h 727"/>
                <a:gd name="T58" fmla="*/ 470 w 726"/>
                <a:gd name="T59" fmla="*/ 17 h 727"/>
                <a:gd name="T60" fmla="*/ 537 w 726"/>
                <a:gd name="T61" fmla="*/ 44 h 727"/>
                <a:gd name="T62" fmla="*/ 594 w 726"/>
                <a:gd name="T63" fmla="*/ 83 h 727"/>
                <a:gd name="T64" fmla="*/ 643 w 726"/>
                <a:gd name="T65" fmla="*/ 132 h 727"/>
                <a:gd name="T66" fmla="*/ 682 w 726"/>
                <a:gd name="T67" fmla="*/ 190 h 727"/>
                <a:gd name="T68" fmla="*/ 710 w 726"/>
                <a:gd name="T69" fmla="*/ 255 h 727"/>
                <a:gd name="T70" fmla="*/ 725 w 726"/>
                <a:gd name="T71" fmla="*/ 326 h 727"/>
                <a:gd name="T72" fmla="*/ 726 w 726"/>
                <a:gd name="T73" fmla="*/ 364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26" h="727">
                  <a:moveTo>
                    <a:pt x="726" y="364"/>
                  </a:moveTo>
                  <a:lnTo>
                    <a:pt x="725" y="400"/>
                  </a:lnTo>
                  <a:lnTo>
                    <a:pt x="710" y="471"/>
                  </a:lnTo>
                  <a:lnTo>
                    <a:pt x="682" y="536"/>
                  </a:lnTo>
                  <a:lnTo>
                    <a:pt x="643" y="595"/>
                  </a:lnTo>
                  <a:lnTo>
                    <a:pt x="594" y="644"/>
                  </a:lnTo>
                  <a:lnTo>
                    <a:pt x="537" y="683"/>
                  </a:lnTo>
                  <a:lnTo>
                    <a:pt x="470" y="710"/>
                  </a:lnTo>
                  <a:lnTo>
                    <a:pt x="400" y="725"/>
                  </a:lnTo>
                  <a:lnTo>
                    <a:pt x="363" y="727"/>
                  </a:lnTo>
                  <a:lnTo>
                    <a:pt x="325" y="725"/>
                  </a:lnTo>
                  <a:lnTo>
                    <a:pt x="254" y="710"/>
                  </a:lnTo>
                  <a:lnTo>
                    <a:pt x="189" y="683"/>
                  </a:lnTo>
                  <a:lnTo>
                    <a:pt x="131" y="644"/>
                  </a:lnTo>
                  <a:lnTo>
                    <a:pt x="82" y="595"/>
                  </a:lnTo>
                  <a:lnTo>
                    <a:pt x="43" y="536"/>
                  </a:lnTo>
                  <a:lnTo>
                    <a:pt x="16" y="471"/>
                  </a:lnTo>
                  <a:lnTo>
                    <a:pt x="1" y="400"/>
                  </a:lnTo>
                  <a:lnTo>
                    <a:pt x="0" y="364"/>
                  </a:lnTo>
                  <a:lnTo>
                    <a:pt x="1" y="326"/>
                  </a:lnTo>
                  <a:lnTo>
                    <a:pt x="16" y="255"/>
                  </a:lnTo>
                  <a:lnTo>
                    <a:pt x="43" y="190"/>
                  </a:lnTo>
                  <a:lnTo>
                    <a:pt x="82" y="132"/>
                  </a:lnTo>
                  <a:lnTo>
                    <a:pt x="131" y="83"/>
                  </a:lnTo>
                  <a:lnTo>
                    <a:pt x="189" y="44"/>
                  </a:lnTo>
                  <a:lnTo>
                    <a:pt x="254" y="17"/>
                  </a:lnTo>
                  <a:lnTo>
                    <a:pt x="325" y="1"/>
                  </a:lnTo>
                  <a:lnTo>
                    <a:pt x="363" y="0"/>
                  </a:lnTo>
                  <a:lnTo>
                    <a:pt x="400" y="1"/>
                  </a:lnTo>
                  <a:lnTo>
                    <a:pt x="470" y="17"/>
                  </a:lnTo>
                  <a:lnTo>
                    <a:pt x="537" y="44"/>
                  </a:lnTo>
                  <a:lnTo>
                    <a:pt x="594" y="83"/>
                  </a:lnTo>
                  <a:lnTo>
                    <a:pt x="643" y="132"/>
                  </a:lnTo>
                  <a:lnTo>
                    <a:pt x="682" y="190"/>
                  </a:lnTo>
                  <a:lnTo>
                    <a:pt x="710" y="255"/>
                  </a:lnTo>
                  <a:lnTo>
                    <a:pt x="725" y="326"/>
                  </a:lnTo>
                  <a:lnTo>
                    <a:pt x="726" y="364"/>
                  </a:lnTo>
                  <a:close/>
                </a:path>
              </a:pathLst>
            </a:custGeom>
            <a:solidFill>
              <a:srgbClr val="3568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94" name="Freeform 61">
              <a:extLst>
                <a:ext uri="{FF2B5EF4-FFF2-40B4-BE49-F238E27FC236}">
                  <a16:creationId xmlns:a16="http://schemas.microsoft.com/office/drawing/2014/main" id="{05373818-BEA0-D9E4-7393-6A1CF10EAF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0533" y="2171985"/>
              <a:ext cx="116780" cy="63788"/>
            </a:xfrm>
            <a:custGeom>
              <a:avLst/>
              <a:gdLst>
                <a:gd name="T0" fmla="*/ 0 w 476"/>
                <a:gd name="T1" fmla="*/ 260 h 260"/>
                <a:gd name="T2" fmla="*/ 476 w 476"/>
                <a:gd name="T3" fmla="*/ 260 h 260"/>
                <a:gd name="T4" fmla="*/ 476 w 476"/>
                <a:gd name="T5" fmla="*/ 0 h 260"/>
                <a:gd name="T6" fmla="*/ 13 w 476"/>
                <a:gd name="T7" fmla="*/ 0 h 260"/>
                <a:gd name="T8" fmla="*/ 8 w 476"/>
                <a:gd name="T9" fmla="*/ 134 h 260"/>
                <a:gd name="T10" fmla="*/ 0 w 476"/>
                <a:gd name="T11" fmla="*/ 26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" h="260">
                  <a:moveTo>
                    <a:pt x="0" y="260"/>
                  </a:moveTo>
                  <a:lnTo>
                    <a:pt x="476" y="260"/>
                  </a:lnTo>
                  <a:lnTo>
                    <a:pt x="476" y="0"/>
                  </a:lnTo>
                  <a:lnTo>
                    <a:pt x="13" y="0"/>
                  </a:lnTo>
                  <a:lnTo>
                    <a:pt x="8" y="134"/>
                  </a:lnTo>
                  <a:lnTo>
                    <a:pt x="0" y="260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95" name="Freeform 62">
              <a:extLst>
                <a:ext uri="{FF2B5EF4-FFF2-40B4-BE49-F238E27FC236}">
                  <a16:creationId xmlns:a16="http://schemas.microsoft.com/office/drawing/2014/main" id="{F2624178-F8BA-2CCD-0B40-7C708C968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7547" y="1828516"/>
              <a:ext cx="259074" cy="605487"/>
            </a:xfrm>
            <a:custGeom>
              <a:avLst/>
              <a:gdLst>
                <a:gd name="T0" fmla="*/ 705 w 1056"/>
                <a:gd name="T1" fmla="*/ 0 h 2468"/>
                <a:gd name="T2" fmla="*/ 692 w 1056"/>
                <a:gd name="T3" fmla="*/ 25 h 2468"/>
                <a:gd name="T4" fmla="*/ 664 w 1056"/>
                <a:gd name="T5" fmla="*/ 66 h 2468"/>
                <a:gd name="T6" fmla="*/ 613 w 1056"/>
                <a:gd name="T7" fmla="*/ 121 h 2468"/>
                <a:gd name="T8" fmla="*/ 537 w 1056"/>
                <a:gd name="T9" fmla="*/ 173 h 2468"/>
                <a:gd name="T10" fmla="*/ 455 w 1056"/>
                <a:gd name="T11" fmla="*/ 208 h 2468"/>
                <a:gd name="T12" fmla="*/ 376 w 1056"/>
                <a:gd name="T13" fmla="*/ 228 h 2468"/>
                <a:gd name="T14" fmla="*/ 307 w 1056"/>
                <a:gd name="T15" fmla="*/ 240 h 2468"/>
                <a:gd name="T16" fmla="*/ 233 w 1056"/>
                <a:gd name="T17" fmla="*/ 244 h 2468"/>
                <a:gd name="T18" fmla="*/ 223 w 1056"/>
                <a:gd name="T19" fmla="*/ 244 h 2468"/>
                <a:gd name="T20" fmla="*/ 222 w 1056"/>
                <a:gd name="T21" fmla="*/ 244 h 2468"/>
                <a:gd name="T22" fmla="*/ 202 w 1056"/>
                <a:gd name="T23" fmla="*/ 357 h 2468"/>
                <a:gd name="T24" fmla="*/ 154 w 1056"/>
                <a:gd name="T25" fmla="*/ 568 h 2468"/>
                <a:gd name="T26" fmla="*/ 99 w 1056"/>
                <a:gd name="T27" fmla="*/ 765 h 2468"/>
                <a:gd name="T28" fmla="*/ 35 w 1056"/>
                <a:gd name="T29" fmla="*/ 950 h 2468"/>
                <a:gd name="T30" fmla="*/ 0 w 1056"/>
                <a:gd name="T31" fmla="*/ 1040 h 2468"/>
                <a:gd name="T32" fmla="*/ 56 w 1056"/>
                <a:gd name="T33" fmla="*/ 1072 h 2468"/>
                <a:gd name="T34" fmla="*/ 159 w 1056"/>
                <a:gd name="T35" fmla="*/ 1150 h 2468"/>
                <a:gd name="T36" fmla="*/ 255 w 1056"/>
                <a:gd name="T37" fmla="*/ 1242 h 2468"/>
                <a:gd name="T38" fmla="*/ 343 w 1056"/>
                <a:gd name="T39" fmla="*/ 1346 h 2468"/>
                <a:gd name="T40" fmla="*/ 423 w 1056"/>
                <a:gd name="T41" fmla="*/ 1457 h 2468"/>
                <a:gd name="T42" fmla="*/ 493 w 1056"/>
                <a:gd name="T43" fmla="*/ 1575 h 2468"/>
                <a:gd name="T44" fmla="*/ 556 w 1056"/>
                <a:gd name="T45" fmla="*/ 1696 h 2468"/>
                <a:gd name="T46" fmla="*/ 613 w 1056"/>
                <a:gd name="T47" fmla="*/ 1816 h 2468"/>
                <a:gd name="T48" fmla="*/ 684 w 1056"/>
                <a:gd name="T49" fmla="*/ 1994 h 2468"/>
                <a:gd name="T50" fmla="*/ 754 w 1056"/>
                <a:gd name="T51" fmla="*/ 2205 h 2468"/>
                <a:gd name="T52" fmla="*/ 815 w 1056"/>
                <a:gd name="T53" fmla="*/ 2434 h 2468"/>
                <a:gd name="T54" fmla="*/ 822 w 1056"/>
                <a:gd name="T55" fmla="*/ 2468 h 2468"/>
                <a:gd name="T56" fmla="*/ 849 w 1056"/>
                <a:gd name="T57" fmla="*/ 2407 h 2468"/>
                <a:gd name="T58" fmla="*/ 897 w 1056"/>
                <a:gd name="T59" fmla="*/ 2285 h 2468"/>
                <a:gd name="T60" fmla="*/ 957 w 1056"/>
                <a:gd name="T61" fmla="*/ 2104 h 2468"/>
                <a:gd name="T62" fmla="*/ 1011 w 1056"/>
                <a:gd name="T63" fmla="*/ 1868 h 2468"/>
                <a:gd name="T64" fmla="*/ 1043 w 1056"/>
                <a:gd name="T65" fmla="*/ 1639 h 2468"/>
                <a:gd name="T66" fmla="*/ 1056 w 1056"/>
                <a:gd name="T67" fmla="*/ 1420 h 2468"/>
                <a:gd name="T68" fmla="*/ 1051 w 1056"/>
                <a:gd name="T69" fmla="*/ 1210 h 2468"/>
                <a:gd name="T70" fmla="*/ 1032 w 1056"/>
                <a:gd name="T71" fmla="*/ 1013 h 2468"/>
                <a:gd name="T72" fmla="*/ 1002 w 1056"/>
                <a:gd name="T73" fmla="*/ 829 h 2468"/>
                <a:gd name="T74" fmla="*/ 964 w 1056"/>
                <a:gd name="T75" fmla="*/ 659 h 2468"/>
                <a:gd name="T76" fmla="*/ 920 w 1056"/>
                <a:gd name="T77" fmla="*/ 504 h 2468"/>
                <a:gd name="T78" fmla="*/ 850 w 1056"/>
                <a:gd name="T79" fmla="*/ 305 h 2468"/>
                <a:gd name="T80" fmla="*/ 727 w 1056"/>
                <a:gd name="T81" fmla="*/ 37 h 2468"/>
                <a:gd name="T82" fmla="*/ 705 w 1056"/>
                <a:gd name="T83" fmla="*/ 0 h 2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56" h="2468">
                  <a:moveTo>
                    <a:pt x="705" y="0"/>
                  </a:moveTo>
                  <a:lnTo>
                    <a:pt x="692" y="25"/>
                  </a:lnTo>
                  <a:lnTo>
                    <a:pt x="664" y="66"/>
                  </a:lnTo>
                  <a:lnTo>
                    <a:pt x="613" y="121"/>
                  </a:lnTo>
                  <a:lnTo>
                    <a:pt x="537" y="173"/>
                  </a:lnTo>
                  <a:lnTo>
                    <a:pt x="455" y="208"/>
                  </a:lnTo>
                  <a:lnTo>
                    <a:pt x="376" y="228"/>
                  </a:lnTo>
                  <a:lnTo>
                    <a:pt x="307" y="240"/>
                  </a:lnTo>
                  <a:lnTo>
                    <a:pt x="233" y="244"/>
                  </a:lnTo>
                  <a:lnTo>
                    <a:pt x="223" y="244"/>
                  </a:lnTo>
                  <a:lnTo>
                    <a:pt x="222" y="244"/>
                  </a:lnTo>
                  <a:lnTo>
                    <a:pt x="202" y="357"/>
                  </a:lnTo>
                  <a:lnTo>
                    <a:pt x="154" y="568"/>
                  </a:lnTo>
                  <a:lnTo>
                    <a:pt x="99" y="765"/>
                  </a:lnTo>
                  <a:lnTo>
                    <a:pt x="35" y="950"/>
                  </a:lnTo>
                  <a:lnTo>
                    <a:pt x="0" y="1040"/>
                  </a:lnTo>
                  <a:lnTo>
                    <a:pt x="56" y="1072"/>
                  </a:lnTo>
                  <a:lnTo>
                    <a:pt x="159" y="1150"/>
                  </a:lnTo>
                  <a:lnTo>
                    <a:pt x="255" y="1242"/>
                  </a:lnTo>
                  <a:lnTo>
                    <a:pt x="343" y="1346"/>
                  </a:lnTo>
                  <a:lnTo>
                    <a:pt x="423" y="1457"/>
                  </a:lnTo>
                  <a:lnTo>
                    <a:pt x="493" y="1575"/>
                  </a:lnTo>
                  <a:lnTo>
                    <a:pt x="556" y="1696"/>
                  </a:lnTo>
                  <a:lnTo>
                    <a:pt x="613" y="1816"/>
                  </a:lnTo>
                  <a:lnTo>
                    <a:pt x="684" y="1994"/>
                  </a:lnTo>
                  <a:lnTo>
                    <a:pt x="754" y="2205"/>
                  </a:lnTo>
                  <a:lnTo>
                    <a:pt x="815" y="2434"/>
                  </a:lnTo>
                  <a:lnTo>
                    <a:pt x="822" y="2468"/>
                  </a:lnTo>
                  <a:lnTo>
                    <a:pt x="849" y="2407"/>
                  </a:lnTo>
                  <a:lnTo>
                    <a:pt x="897" y="2285"/>
                  </a:lnTo>
                  <a:lnTo>
                    <a:pt x="957" y="2104"/>
                  </a:lnTo>
                  <a:lnTo>
                    <a:pt x="1011" y="1868"/>
                  </a:lnTo>
                  <a:lnTo>
                    <a:pt x="1043" y="1639"/>
                  </a:lnTo>
                  <a:lnTo>
                    <a:pt x="1056" y="1420"/>
                  </a:lnTo>
                  <a:lnTo>
                    <a:pt x="1051" y="1210"/>
                  </a:lnTo>
                  <a:lnTo>
                    <a:pt x="1032" y="1013"/>
                  </a:lnTo>
                  <a:lnTo>
                    <a:pt x="1002" y="829"/>
                  </a:lnTo>
                  <a:lnTo>
                    <a:pt x="964" y="659"/>
                  </a:lnTo>
                  <a:lnTo>
                    <a:pt x="920" y="504"/>
                  </a:lnTo>
                  <a:lnTo>
                    <a:pt x="850" y="305"/>
                  </a:lnTo>
                  <a:lnTo>
                    <a:pt x="727" y="37"/>
                  </a:lnTo>
                  <a:lnTo>
                    <a:pt x="705" y="0"/>
                  </a:lnTo>
                  <a:close/>
                </a:path>
              </a:pathLst>
            </a:custGeom>
            <a:solidFill>
              <a:srgbClr val="00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96" name="Freeform 65">
              <a:extLst>
                <a:ext uri="{FF2B5EF4-FFF2-40B4-BE49-F238E27FC236}">
                  <a16:creationId xmlns:a16="http://schemas.microsoft.com/office/drawing/2014/main" id="{905F01E6-AA9A-1D68-103F-E359982442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0" y="867785"/>
              <a:ext cx="256130" cy="1238451"/>
            </a:xfrm>
            <a:custGeom>
              <a:avLst/>
              <a:gdLst>
                <a:gd name="T0" fmla="*/ 1042 w 1043"/>
                <a:gd name="T1" fmla="*/ 2933 h 5047"/>
                <a:gd name="T2" fmla="*/ 990 w 1043"/>
                <a:gd name="T3" fmla="*/ 2378 h 5047"/>
                <a:gd name="T4" fmla="*/ 881 w 1043"/>
                <a:gd name="T5" fmla="*/ 1860 h 5047"/>
                <a:gd name="T6" fmla="*/ 735 w 1043"/>
                <a:gd name="T7" fmla="*/ 1386 h 5047"/>
                <a:gd name="T8" fmla="*/ 568 w 1043"/>
                <a:gd name="T9" fmla="*/ 963 h 5047"/>
                <a:gd name="T10" fmla="*/ 352 w 1043"/>
                <a:gd name="T11" fmla="*/ 521 h 5047"/>
                <a:gd name="T12" fmla="*/ 76 w 1043"/>
                <a:gd name="T13" fmla="*/ 58 h 5047"/>
                <a:gd name="T14" fmla="*/ 83 w 1043"/>
                <a:gd name="T15" fmla="*/ 66 h 5047"/>
                <a:gd name="T16" fmla="*/ 355 w 1043"/>
                <a:gd name="T17" fmla="*/ 528 h 5047"/>
                <a:gd name="T18" fmla="*/ 546 w 1043"/>
                <a:gd name="T19" fmla="*/ 915 h 5047"/>
                <a:gd name="T20" fmla="*/ 688 w 1043"/>
                <a:gd name="T21" fmla="*/ 1260 h 5047"/>
                <a:gd name="T22" fmla="*/ 0 w 1043"/>
                <a:gd name="T23" fmla="*/ 1826 h 5047"/>
                <a:gd name="T24" fmla="*/ 146 w 1043"/>
                <a:gd name="T25" fmla="*/ 1847 h 5047"/>
                <a:gd name="T26" fmla="*/ 314 w 1043"/>
                <a:gd name="T27" fmla="*/ 1938 h 5047"/>
                <a:gd name="T28" fmla="*/ 433 w 1043"/>
                <a:gd name="T29" fmla="*/ 2083 h 5047"/>
                <a:gd name="T30" fmla="*/ 490 w 1043"/>
                <a:gd name="T31" fmla="*/ 2268 h 5047"/>
                <a:gd name="T32" fmla="*/ 490 w 1043"/>
                <a:gd name="T33" fmla="*/ 2369 h 5047"/>
                <a:gd name="T34" fmla="*/ 433 w 1043"/>
                <a:gd name="T35" fmla="*/ 2553 h 5047"/>
                <a:gd name="T36" fmla="*/ 314 w 1043"/>
                <a:gd name="T37" fmla="*/ 2699 h 5047"/>
                <a:gd name="T38" fmla="*/ 146 w 1043"/>
                <a:gd name="T39" fmla="*/ 2789 h 5047"/>
                <a:gd name="T40" fmla="*/ 0 w 1043"/>
                <a:gd name="T41" fmla="*/ 2810 h 5047"/>
                <a:gd name="T42" fmla="*/ 5 w 1043"/>
                <a:gd name="T43" fmla="*/ 3920 h 5047"/>
                <a:gd name="T44" fmla="*/ 32 w 1043"/>
                <a:gd name="T45" fmla="*/ 3968 h 5047"/>
                <a:gd name="T46" fmla="*/ 70 w 1043"/>
                <a:gd name="T47" fmla="*/ 4172 h 5047"/>
                <a:gd name="T48" fmla="*/ 111 w 1043"/>
                <a:gd name="T49" fmla="*/ 4815 h 5047"/>
                <a:gd name="T50" fmla="*/ 702 w 1043"/>
                <a:gd name="T51" fmla="*/ 5047 h 5047"/>
                <a:gd name="T52" fmla="*/ 740 w 1043"/>
                <a:gd name="T53" fmla="*/ 4958 h 5047"/>
                <a:gd name="T54" fmla="*/ 839 w 1043"/>
                <a:gd name="T55" fmla="*/ 4683 h 5047"/>
                <a:gd name="T56" fmla="*/ 942 w 1043"/>
                <a:gd name="T57" fmla="*/ 4275 h 5047"/>
                <a:gd name="T58" fmla="*/ 981 w 1043"/>
                <a:gd name="T59" fmla="*/ 4047 h 5047"/>
                <a:gd name="T60" fmla="*/ 1032 w 1043"/>
                <a:gd name="T61" fmla="*/ 3529 h 5047"/>
                <a:gd name="T62" fmla="*/ 1043 w 1043"/>
                <a:gd name="T63" fmla="*/ 3076 h 5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43" h="5047">
                  <a:moveTo>
                    <a:pt x="1043" y="3076"/>
                  </a:moveTo>
                  <a:lnTo>
                    <a:pt x="1042" y="2933"/>
                  </a:lnTo>
                  <a:lnTo>
                    <a:pt x="1024" y="2652"/>
                  </a:lnTo>
                  <a:lnTo>
                    <a:pt x="990" y="2378"/>
                  </a:lnTo>
                  <a:lnTo>
                    <a:pt x="941" y="2115"/>
                  </a:lnTo>
                  <a:lnTo>
                    <a:pt x="881" y="1860"/>
                  </a:lnTo>
                  <a:lnTo>
                    <a:pt x="813" y="1616"/>
                  </a:lnTo>
                  <a:lnTo>
                    <a:pt x="735" y="1386"/>
                  </a:lnTo>
                  <a:lnTo>
                    <a:pt x="653" y="1168"/>
                  </a:lnTo>
                  <a:lnTo>
                    <a:pt x="568" y="963"/>
                  </a:lnTo>
                  <a:lnTo>
                    <a:pt x="481" y="775"/>
                  </a:lnTo>
                  <a:lnTo>
                    <a:pt x="352" y="521"/>
                  </a:lnTo>
                  <a:lnTo>
                    <a:pt x="198" y="249"/>
                  </a:lnTo>
                  <a:lnTo>
                    <a:pt x="76" y="58"/>
                  </a:lnTo>
                  <a:lnTo>
                    <a:pt x="37" y="0"/>
                  </a:lnTo>
                  <a:lnTo>
                    <a:pt x="83" y="66"/>
                  </a:lnTo>
                  <a:lnTo>
                    <a:pt x="223" y="290"/>
                  </a:lnTo>
                  <a:lnTo>
                    <a:pt x="355" y="528"/>
                  </a:lnTo>
                  <a:lnTo>
                    <a:pt x="448" y="710"/>
                  </a:lnTo>
                  <a:lnTo>
                    <a:pt x="546" y="915"/>
                  </a:lnTo>
                  <a:lnTo>
                    <a:pt x="641" y="1139"/>
                  </a:lnTo>
                  <a:lnTo>
                    <a:pt x="688" y="1260"/>
                  </a:lnTo>
                  <a:lnTo>
                    <a:pt x="0" y="1260"/>
                  </a:lnTo>
                  <a:lnTo>
                    <a:pt x="0" y="1826"/>
                  </a:lnTo>
                  <a:lnTo>
                    <a:pt x="50" y="1828"/>
                  </a:lnTo>
                  <a:lnTo>
                    <a:pt x="146" y="1847"/>
                  </a:lnTo>
                  <a:lnTo>
                    <a:pt x="235" y="1885"/>
                  </a:lnTo>
                  <a:lnTo>
                    <a:pt x="314" y="1938"/>
                  </a:lnTo>
                  <a:lnTo>
                    <a:pt x="380" y="2005"/>
                  </a:lnTo>
                  <a:lnTo>
                    <a:pt x="433" y="2083"/>
                  </a:lnTo>
                  <a:lnTo>
                    <a:pt x="470" y="2171"/>
                  </a:lnTo>
                  <a:lnTo>
                    <a:pt x="490" y="2268"/>
                  </a:lnTo>
                  <a:lnTo>
                    <a:pt x="491" y="2319"/>
                  </a:lnTo>
                  <a:lnTo>
                    <a:pt x="490" y="2369"/>
                  </a:lnTo>
                  <a:lnTo>
                    <a:pt x="470" y="2465"/>
                  </a:lnTo>
                  <a:lnTo>
                    <a:pt x="433" y="2553"/>
                  </a:lnTo>
                  <a:lnTo>
                    <a:pt x="380" y="2631"/>
                  </a:lnTo>
                  <a:lnTo>
                    <a:pt x="314" y="2699"/>
                  </a:lnTo>
                  <a:lnTo>
                    <a:pt x="235" y="2752"/>
                  </a:lnTo>
                  <a:lnTo>
                    <a:pt x="146" y="2789"/>
                  </a:lnTo>
                  <a:lnTo>
                    <a:pt x="50" y="2809"/>
                  </a:lnTo>
                  <a:lnTo>
                    <a:pt x="0" y="2810"/>
                  </a:lnTo>
                  <a:lnTo>
                    <a:pt x="0" y="3918"/>
                  </a:lnTo>
                  <a:lnTo>
                    <a:pt x="5" y="3920"/>
                  </a:lnTo>
                  <a:lnTo>
                    <a:pt x="17" y="3931"/>
                  </a:lnTo>
                  <a:lnTo>
                    <a:pt x="32" y="3968"/>
                  </a:lnTo>
                  <a:lnTo>
                    <a:pt x="53" y="4052"/>
                  </a:lnTo>
                  <a:lnTo>
                    <a:pt x="70" y="4172"/>
                  </a:lnTo>
                  <a:lnTo>
                    <a:pt x="93" y="4408"/>
                  </a:lnTo>
                  <a:lnTo>
                    <a:pt x="111" y="4815"/>
                  </a:lnTo>
                  <a:lnTo>
                    <a:pt x="115" y="5047"/>
                  </a:lnTo>
                  <a:lnTo>
                    <a:pt x="702" y="5047"/>
                  </a:lnTo>
                  <a:lnTo>
                    <a:pt x="722" y="5003"/>
                  </a:lnTo>
                  <a:lnTo>
                    <a:pt x="740" y="4958"/>
                  </a:lnTo>
                  <a:lnTo>
                    <a:pt x="775" y="4868"/>
                  </a:lnTo>
                  <a:lnTo>
                    <a:pt x="839" y="4683"/>
                  </a:lnTo>
                  <a:lnTo>
                    <a:pt x="894" y="4486"/>
                  </a:lnTo>
                  <a:lnTo>
                    <a:pt x="942" y="4275"/>
                  </a:lnTo>
                  <a:lnTo>
                    <a:pt x="962" y="4162"/>
                  </a:lnTo>
                  <a:lnTo>
                    <a:pt x="981" y="4047"/>
                  </a:lnTo>
                  <a:lnTo>
                    <a:pt x="1011" y="3799"/>
                  </a:lnTo>
                  <a:lnTo>
                    <a:pt x="1032" y="3529"/>
                  </a:lnTo>
                  <a:lnTo>
                    <a:pt x="1043" y="3235"/>
                  </a:lnTo>
                  <a:lnTo>
                    <a:pt x="1043" y="3076"/>
                  </a:lnTo>
                  <a:close/>
                </a:path>
              </a:pathLst>
            </a:custGeom>
            <a:solidFill>
              <a:srgbClr val="EDD6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97" name="Freeform 66">
              <a:extLst>
                <a:ext uri="{FF2B5EF4-FFF2-40B4-BE49-F238E27FC236}">
                  <a16:creationId xmlns:a16="http://schemas.microsoft.com/office/drawing/2014/main" id="{57A10CF0-3CAC-08A5-C271-D8C3C8D407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7313" y="2140582"/>
              <a:ext cx="15701" cy="31403"/>
            </a:xfrm>
            <a:custGeom>
              <a:avLst/>
              <a:gdLst>
                <a:gd name="T0" fmla="*/ 62 w 62"/>
                <a:gd name="T1" fmla="*/ 0 h 128"/>
                <a:gd name="T2" fmla="*/ 31 w 62"/>
                <a:gd name="T3" fmla="*/ 64 h 128"/>
                <a:gd name="T4" fmla="*/ 0 w 62"/>
                <a:gd name="T5" fmla="*/ 128 h 128"/>
                <a:gd name="T6" fmla="*/ 31 w 62"/>
                <a:gd name="T7" fmla="*/ 64 h 128"/>
                <a:gd name="T8" fmla="*/ 62 w 62"/>
                <a:gd name="T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128">
                  <a:moveTo>
                    <a:pt x="62" y="0"/>
                  </a:moveTo>
                  <a:lnTo>
                    <a:pt x="31" y="64"/>
                  </a:lnTo>
                  <a:lnTo>
                    <a:pt x="0" y="128"/>
                  </a:lnTo>
                  <a:lnTo>
                    <a:pt x="31" y="64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FCFD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98" name="Freeform 68">
              <a:extLst>
                <a:ext uri="{FF2B5EF4-FFF2-40B4-BE49-F238E27FC236}">
                  <a16:creationId xmlns:a16="http://schemas.microsoft.com/office/drawing/2014/main" id="{5FB58451-CCE4-9C8A-5200-2046088C7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3995" y="2106235"/>
              <a:ext cx="13739" cy="31403"/>
            </a:xfrm>
            <a:custGeom>
              <a:avLst/>
              <a:gdLst>
                <a:gd name="T0" fmla="*/ 58 w 58"/>
                <a:gd name="T1" fmla="*/ 0 h 131"/>
                <a:gd name="T2" fmla="*/ 30 w 58"/>
                <a:gd name="T3" fmla="*/ 66 h 131"/>
                <a:gd name="T4" fmla="*/ 0 w 58"/>
                <a:gd name="T5" fmla="*/ 131 h 131"/>
                <a:gd name="T6" fmla="*/ 30 w 58"/>
                <a:gd name="T7" fmla="*/ 66 h 131"/>
                <a:gd name="T8" fmla="*/ 58 w 58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31">
                  <a:moveTo>
                    <a:pt x="58" y="0"/>
                  </a:moveTo>
                  <a:lnTo>
                    <a:pt x="30" y="66"/>
                  </a:lnTo>
                  <a:lnTo>
                    <a:pt x="0" y="131"/>
                  </a:lnTo>
                  <a:lnTo>
                    <a:pt x="30" y="66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FCFD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99" name="Freeform 69">
              <a:extLst>
                <a:ext uri="{FF2B5EF4-FFF2-40B4-BE49-F238E27FC236}">
                  <a16:creationId xmlns:a16="http://schemas.microsoft.com/office/drawing/2014/main" id="{AE161553-B0D2-1CA7-93F7-07B5B102BC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0" y="854046"/>
              <a:ext cx="168790" cy="322861"/>
            </a:xfrm>
            <a:custGeom>
              <a:avLst/>
              <a:gdLst>
                <a:gd name="T0" fmla="*/ 37 w 688"/>
                <a:gd name="T1" fmla="*/ 53 h 1313"/>
                <a:gd name="T2" fmla="*/ 37 w 688"/>
                <a:gd name="T3" fmla="*/ 53 h 1313"/>
                <a:gd name="T4" fmla="*/ 37 w 688"/>
                <a:gd name="T5" fmla="*/ 53 h 1313"/>
                <a:gd name="T6" fmla="*/ 27 w 688"/>
                <a:gd name="T7" fmla="*/ 39 h 1313"/>
                <a:gd name="T8" fmla="*/ 19 w 688"/>
                <a:gd name="T9" fmla="*/ 27 h 1313"/>
                <a:gd name="T10" fmla="*/ 17 w 688"/>
                <a:gd name="T11" fmla="*/ 23 h 1313"/>
                <a:gd name="T12" fmla="*/ 14 w 688"/>
                <a:gd name="T13" fmla="*/ 21 h 1313"/>
                <a:gd name="T14" fmla="*/ 12 w 688"/>
                <a:gd name="T15" fmla="*/ 17 h 1313"/>
                <a:gd name="T16" fmla="*/ 9 w 688"/>
                <a:gd name="T17" fmla="*/ 14 h 1313"/>
                <a:gd name="T18" fmla="*/ 6 w 688"/>
                <a:gd name="T19" fmla="*/ 9 h 1313"/>
                <a:gd name="T20" fmla="*/ 4 w 688"/>
                <a:gd name="T21" fmla="*/ 5 h 1313"/>
                <a:gd name="T22" fmla="*/ 3 w 688"/>
                <a:gd name="T23" fmla="*/ 4 h 1313"/>
                <a:gd name="T24" fmla="*/ 1 w 688"/>
                <a:gd name="T25" fmla="*/ 3 h 1313"/>
                <a:gd name="T26" fmla="*/ 0 w 688"/>
                <a:gd name="T27" fmla="*/ 0 h 1313"/>
                <a:gd name="T28" fmla="*/ 0 w 688"/>
                <a:gd name="T29" fmla="*/ 0 h 1313"/>
                <a:gd name="T30" fmla="*/ 0 w 688"/>
                <a:gd name="T31" fmla="*/ 1313 h 1313"/>
                <a:gd name="T32" fmla="*/ 688 w 688"/>
                <a:gd name="T33" fmla="*/ 1313 h 1313"/>
                <a:gd name="T34" fmla="*/ 641 w 688"/>
                <a:gd name="T35" fmla="*/ 1192 h 1313"/>
                <a:gd name="T36" fmla="*/ 546 w 688"/>
                <a:gd name="T37" fmla="*/ 968 h 1313"/>
                <a:gd name="T38" fmla="*/ 448 w 688"/>
                <a:gd name="T39" fmla="*/ 763 h 1313"/>
                <a:gd name="T40" fmla="*/ 355 w 688"/>
                <a:gd name="T41" fmla="*/ 581 h 1313"/>
                <a:gd name="T42" fmla="*/ 223 w 688"/>
                <a:gd name="T43" fmla="*/ 343 h 1313"/>
                <a:gd name="T44" fmla="*/ 83 w 688"/>
                <a:gd name="T45" fmla="*/ 119 h 1313"/>
                <a:gd name="T46" fmla="*/ 37 w 688"/>
                <a:gd name="T47" fmla="*/ 53 h 1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88" h="1313">
                  <a:moveTo>
                    <a:pt x="37" y="53"/>
                  </a:moveTo>
                  <a:lnTo>
                    <a:pt x="37" y="53"/>
                  </a:lnTo>
                  <a:lnTo>
                    <a:pt x="37" y="53"/>
                  </a:lnTo>
                  <a:lnTo>
                    <a:pt x="27" y="39"/>
                  </a:lnTo>
                  <a:lnTo>
                    <a:pt x="19" y="27"/>
                  </a:lnTo>
                  <a:lnTo>
                    <a:pt x="17" y="23"/>
                  </a:lnTo>
                  <a:lnTo>
                    <a:pt x="14" y="21"/>
                  </a:lnTo>
                  <a:lnTo>
                    <a:pt x="12" y="17"/>
                  </a:lnTo>
                  <a:lnTo>
                    <a:pt x="9" y="14"/>
                  </a:lnTo>
                  <a:lnTo>
                    <a:pt x="6" y="9"/>
                  </a:lnTo>
                  <a:lnTo>
                    <a:pt x="4" y="5"/>
                  </a:lnTo>
                  <a:lnTo>
                    <a:pt x="3" y="4"/>
                  </a:lnTo>
                  <a:lnTo>
                    <a:pt x="1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313"/>
                  </a:lnTo>
                  <a:lnTo>
                    <a:pt x="688" y="1313"/>
                  </a:lnTo>
                  <a:lnTo>
                    <a:pt x="641" y="1192"/>
                  </a:lnTo>
                  <a:lnTo>
                    <a:pt x="546" y="968"/>
                  </a:lnTo>
                  <a:lnTo>
                    <a:pt x="448" y="763"/>
                  </a:lnTo>
                  <a:lnTo>
                    <a:pt x="355" y="581"/>
                  </a:lnTo>
                  <a:lnTo>
                    <a:pt x="223" y="343"/>
                  </a:lnTo>
                  <a:lnTo>
                    <a:pt x="83" y="119"/>
                  </a:lnTo>
                  <a:lnTo>
                    <a:pt x="37" y="53"/>
                  </a:lnTo>
                  <a:close/>
                </a:path>
              </a:pathLst>
            </a:custGeom>
            <a:solidFill>
              <a:srgbClr val="C93C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100" name="Freeform 70">
              <a:extLst>
                <a:ext uri="{FF2B5EF4-FFF2-40B4-BE49-F238E27FC236}">
                  <a16:creationId xmlns:a16="http://schemas.microsoft.com/office/drawing/2014/main" id="{305D8101-39BF-C6D5-4124-99B8750154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0" y="1828516"/>
              <a:ext cx="171735" cy="605487"/>
            </a:xfrm>
            <a:custGeom>
              <a:avLst/>
              <a:gdLst>
                <a:gd name="T0" fmla="*/ 0 w 702"/>
                <a:gd name="T1" fmla="*/ 0 h 2468"/>
                <a:gd name="T2" fmla="*/ 0 w 702"/>
                <a:gd name="T3" fmla="*/ 1129 h 2468"/>
                <a:gd name="T4" fmla="*/ 0 w 702"/>
                <a:gd name="T5" fmla="*/ 1398 h 2468"/>
                <a:gd name="T6" fmla="*/ 0 w 702"/>
                <a:gd name="T7" fmla="*/ 1658 h 2468"/>
                <a:gd name="T8" fmla="*/ 0 w 702"/>
                <a:gd name="T9" fmla="*/ 2468 h 2468"/>
                <a:gd name="T10" fmla="*/ 9 w 702"/>
                <a:gd name="T11" fmla="*/ 2427 h 2468"/>
                <a:gd name="T12" fmla="*/ 56 w 702"/>
                <a:gd name="T13" fmla="*/ 2126 h 2468"/>
                <a:gd name="T14" fmla="*/ 88 w 702"/>
                <a:gd name="T15" fmla="*/ 1832 h 2468"/>
                <a:gd name="T16" fmla="*/ 101 w 702"/>
                <a:gd name="T17" fmla="*/ 1658 h 2468"/>
                <a:gd name="T18" fmla="*/ 109 w 702"/>
                <a:gd name="T19" fmla="*/ 1532 h 2468"/>
                <a:gd name="T20" fmla="*/ 114 w 702"/>
                <a:gd name="T21" fmla="*/ 1398 h 2468"/>
                <a:gd name="T22" fmla="*/ 577 w 702"/>
                <a:gd name="T23" fmla="*/ 1398 h 2468"/>
                <a:gd name="T24" fmla="*/ 578 w 702"/>
                <a:gd name="T25" fmla="*/ 1398 h 2468"/>
                <a:gd name="T26" fmla="*/ 609 w 702"/>
                <a:gd name="T27" fmla="*/ 1334 h 2468"/>
                <a:gd name="T28" fmla="*/ 640 w 702"/>
                <a:gd name="T29" fmla="*/ 1270 h 2468"/>
                <a:gd name="T30" fmla="*/ 641 w 702"/>
                <a:gd name="T31" fmla="*/ 1265 h 2468"/>
                <a:gd name="T32" fmla="*/ 644 w 702"/>
                <a:gd name="T33" fmla="*/ 1260 h 2468"/>
                <a:gd name="T34" fmla="*/ 674 w 702"/>
                <a:gd name="T35" fmla="*/ 1195 h 2468"/>
                <a:gd name="T36" fmla="*/ 702 w 702"/>
                <a:gd name="T37" fmla="*/ 1129 h 2468"/>
                <a:gd name="T38" fmla="*/ 702 w 702"/>
                <a:gd name="T39" fmla="*/ 1129 h 2468"/>
                <a:gd name="T40" fmla="*/ 702 w 702"/>
                <a:gd name="T41" fmla="*/ 1129 h 2468"/>
                <a:gd name="T42" fmla="*/ 115 w 702"/>
                <a:gd name="T43" fmla="*/ 1129 h 2468"/>
                <a:gd name="T44" fmla="*/ 111 w 702"/>
                <a:gd name="T45" fmla="*/ 897 h 2468"/>
                <a:gd name="T46" fmla="*/ 93 w 702"/>
                <a:gd name="T47" fmla="*/ 490 h 2468"/>
                <a:gd name="T48" fmla="*/ 70 w 702"/>
                <a:gd name="T49" fmla="*/ 254 h 2468"/>
                <a:gd name="T50" fmla="*/ 53 w 702"/>
                <a:gd name="T51" fmla="*/ 134 h 2468"/>
                <a:gd name="T52" fmla="*/ 32 w 702"/>
                <a:gd name="T53" fmla="*/ 50 h 2468"/>
                <a:gd name="T54" fmla="*/ 17 w 702"/>
                <a:gd name="T55" fmla="*/ 13 h 2468"/>
                <a:gd name="T56" fmla="*/ 5 w 702"/>
                <a:gd name="T57" fmla="*/ 2 h 2468"/>
                <a:gd name="T58" fmla="*/ 0 w 702"/>
                <a:gd name="T59" fmla="*/ 0 h 2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02" h="2468">
                  <a:moveTo>
                    <a:pt x="0" y="0"/>
                  </a:moveTo>
                  <a:lnTo>
                    <a:pt x="0" y="1129"/>
                  </a:lnTo>
                  <a:lnTo>
                    <a:pt x="0" y="1398"/>
                  </a:lnTo>
                  <a:lnTo>
                    <a:pt x="0" y="1658"/>
                  </a:lnTo>
                  <a:lnTo>
                    <a:pt x="0" y="2468"/>
                  </a:lnTo>
                  <a:lnTo>
                    <a:pt x="9" y="2427"/>
                  </a:lnTo>
                  <a:lnTo>
                    <a:pt x="56" y="2126"/>
                  </a:lnTo>
                  <a:lnTo>
                    <a:pt x="88" y="1832"/>
                  </a:lnTo>
                  <a:lnTo>
                    <a:pt x="101" y="1658"/>
                  </a:lnTo>
                  <a:lnTo>
                    <a:pt x="109" y="1532"/>
                  </a:lnTo>
                  <a:lnTo>
                    <a:pt x="114" y="1398"/>
                  </a:lnTo>
                  <a:lnTo>
                    <a:pt x="577" y="1398"/>
                  </a:lnTo>
                  <a:lnTo>
                    <a:pt x="578" y="1398"/>
                  </a:lnTo>
                  <a:lnTo>
                    <a:pt x="609" y="1334"/>
                  </a:lnTo>
                  <a:lnTo>
                    <a:pt x="640" y="1270"/>
                  </a:lnTo>
                  <a:lnTo>
                    <a:pt x="641" y="1265"/>
                  </a:lnTo>
                  <a:lnTo>
                    <a:pt x="644" y="1260"/>
                  </a:lnTo>
                  <a:lnTo>
                    <a:pt x="674" y="1195"/>
                  </a:lnTo>
                  <a:lnTo>
                    <a:pt x="702" y="1129"/>
                  </a:lnTo>
                  <a:lnTo>
                    <a:pt x="702" y="1129"/>
                  </a:lnTo>
                  <a:lnTo>
                    <a:pt x="702" y="1129"/>
                  </a:lnTo>
                  <a:lnTo>
                    <a:pt x="115" y="1129"/>
                  </a:lnTo>
                  <a:lnTo>
                    <a:pt x="111" y="897"/>
                  </a:lnTo>
                  <a:lnTo>
                    <a:pt x="93" y="490"/>
                  </a:lnTo>
                  <a:lnTo>
                    <a:pt x="70" y="254"/>
                  </a:lnTo>
                  <a:lnTo>
                    <a:pt x="53" y="134"/>
                  </a:lnTo>
                  <a:lnTo>
                    <a:pt x="32" y="50"/>
                  </a:lnTo>
                  <a:lnTo>
                    <a:pt x="17" y="13"/>
                  </a:lnTo>
                  <a:lnTo>
                    <a:pt x="5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101" name="Freeform 71">
              <a:extLst>
                <a:ext uri="{FF2B5EF4-FFF2-40B4-BE49-F238E27FC236}">
                  <a16:creationId xmlns:a16="http://schemas.microsoft.com/office/drawing/2014/main" id="{0DC9CAC6-EA91-6B3E-7740-A7CF82E2DF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0" y="1315275"/>
              <a:ext cx="120705" cy="241409"/>
            </a:xfrm>
            <a:custGeom>
              <a:avLst/>
              <a:gdLst>
                <a:gd name="T0" fmla="*/ 491 w 491"/>
                <a:gd name="T1" fmla="*/ 493 h 984"/>
                <a:gd name="T2" fmla="*/ 490 w 491"/>
                <a:gd name="T3" fmla="*/ 441 h 984"/>
                <a:gd name="T4" fmla="*/ 470 w 491"/>
                <a:gd name="T5" fmla="*/ 345 h 984"/>
                <a:gd name="T6" fmla="*/ 433 w 491"/>
                <a:gd name="T7" fmla="*/ 257 h 984"/>
                <a:gd name="T8" fmla="*/ 380 w 491"/>
                <a:gd name="T9" fmla="*/ 179 h 984"/>
                <a:gd name="T10" fmla="*/ 314 w 491"/>
                <a:gd name="T11" fmla="*/ 112 h 984"/>
                <a:gd name="T12" fmla="*/ 235 w 491"/>
                <a:gd name="T13" fmla="*/ 59 h 984"/>
                <a:gd name="T14" fmla="*/ 146 w 491"/>
                <a:gd name="T15" fmla="*/ 21 h 984"/>
                <a:gd name="T16" fmla="*/ 50 w 491"/>
                <a:gd name="T17" fmla="*/ 2 h 984"/>
                <a:gd name="T18" fmla="*/ 0 w 491"/>
                <a:gd name="T19" fmla="*/ 0 h 984"/>
                <a:gd name="T20" fmla="*/ 0 w 491"/>
                <a:gd name="T21" fmla="*/ 129 h 984"/>
                <a:gd name="T22" fmla="*/ 37 w 491"/>
                <a:gd name="T23" fmla="*/ 130 h 984"/>
                <a:gd name="T24" fmla="*/ 107 w 491"/>
                <a:gd name="T25" fmla="*/ 146 h 984"/>
                <a:gd name="T26" fmla="*/ 174 w 491"/>
                <a:gd name="T27" fmla="*/ 173 h 984"/>
                <a:gd name="T28" fmla="*/ 231 w 491"/>
                <a:gd name="T29" fmla="*/ 212 h 984"/>
                <a:gd name="T30" fmla="*/ 280 w 491"/>
                <a:gd name="T31" fmla="*/ 261 h 984"/>
                <a:gd name="T32" fmla="*/ 319 w 491"/>
                <a:gd name="T33" fmla="*/ 319 h 984"/>
                <a:gd name="T34" fmla="*/ 347 w 491"/>
                <a:gd name="T35" fmla="*/ 384 h 984"/>
                <a:gd name="T36" fmla="*/ 362 w 491"/>
                <a:gd name="T37" fmla="*/ 455 h 984"/>
                <a:gd name="T38" fmla="*/ 363 w 491"/>
                <a:gd name="T39" fmla="*/ 493 h 984"/>
                <a:gd name="T40" fmla="*/ 362 w 491"/>
                <a:gd name="T41" fmla="*/ 529 h 984"/>
                <a:gd name="T42" fmla="*/ 347 w 491"/>
                <a:gd name="T43" fmla="*/ 600 h 984"/>
                <a:gd name="T44" fmla="*/ 319 w 491"/>
                <a:gd name="T45" fmla="*/ 665 h 984"/>
                <a:gd name="T46" fmla="*/ 280 w 491"/>
                <a:gd name="T47" fmla="*/ 724 h 984"/>
                <a:gd name="T48" fmla="*/ 231 w 491"/>
                <a:gd name="T49" fmla="*/ 773 h 984"/>
                <a:gd name="T50" fmla="*/ 174 w 491"/>
                <a:gd name="T51" fmla="*/ 812 h 984"/>
                <a:gd name="T52" fmla="*/ 107 w 491"/>
                <a:gd name="T53" fmla="*/ 839 h 984"/>
                <a:gd name="T54" fmla="*/ 37 w 491"/>
                <a:gd name="T55" fmla="*/ 854 h 984"/>
                <a:gd name="T56" fmla="*/ 0 w 491"/>
                <a:gd name="T57" fmla="*/ 856 h 984"/>
                <a:gd name="T58" fmla="*/ 0 w 491"/>
                <a:gd name="T59" fmla="*/ 984 h 984"/>
                <a:gd name="T60" fmla="*/ 50 w 491"/>
                <a:gd name="T61" fmla="*/ 983 h 984"/>
                <a:gd name="T62" fmla="*/ 146 w 491"/>
                <a:gd name="T63" fmla="*/ 963 h 984"/>
                <a:gd name="T64" fmla="*/ 235 w 491"/>
                <a:gd name="T65" fmla="*/ 926 h 984"/>
                <a:gd name="T66" fmla="*/ 314 w 491"/>
                <a:gd name="T67" fmla="*/ 873 h 984"/>
                <a:gd name="T68" fmla="*/ 380 w 491"/>
                <a:gd name="T69" fmla="*/ 805 h 984"/>
                <a:gd name="T70" fmla="*/ 433 w 491"/>
                <a:gd name="T71" fmla="*/ 727 h 984"/>
                <a:gd name="T72" fmla="*/ 470 w 491"/>
                <a:gd name="T73" fmla="*/ 639 h 984"/>
                <a:gd name="T74" fmla="*/ 490 w 491"/>
                <a:gd name="T75" fmla="*/ 543 h 984"/>
                <a:gd name="T76" fmla="*/ 491 w 491"/>
                <a:gd name="T77" fmla="*/ 493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91" h="984">
                  <a:moveTo>
                    <a:pt x="491" y="493"/>
                  </a:moveTo>
                  <a:lnTo>
                    <a:pt x="490" y="441"/>
                  </a:lnTo>
                  <a:lnTo>
                    <a:pt x="470" y="345"/>
                  </a:lnTo>
                  <a:lnTo>
                    <a:pt x="433" y="257"/>
                  </a:lnTo>
                  <a:lnTo>
                    <a:pt x="380" y="179"/>
                  </a:lnTo>
                  <a:lnTo>
                    <a:pt x="314" y="112"/>
                  </a:lnTo>
                  <a:lnTo>
                    <a:pt x="235" y="59"/>
                  </a:lnTo>
                  <a:lnTo>
                    <a:pt x="146" y="21"/>
                  </a:lnTo>
                  <a:lnTo>
                    <a:pt x="50" y="2"/>
                  </a:lnTo>
                  <a:lnTo>
                    <a:pt x="0" y="0"/>
                  </a:lnTo>
                  <a:lnTo>
                    <a:pt x="0" y="129"/>
                  </a:lnTo>
                  <a:lnTo>
                    <a:pt x="37" y="130"/>
                  </a:lnTo>
                  <a:lnTo>
                    <a:pt x="107" y="146"/>
                  </a:lnTo>
                  <a:lnTo>
                    <a:pt x="174" y="173"/>
                  </a:lnTo>
                  <a:lnTo>
                    <a:pt x="231" y="212"/>
                  </a:lnTo>
                  <a:lnTo>
                    <a:pt x="280" y="261"/>
                  </a:lnTo>
                  <a:lnTo>
                    <a:pt x="319" y="319"/>
                  </a:lnTo>
                  <a:lnTo>
                    <a:pt x="347" y="384"/>
                  </a:lnTo>
                  <a:lnTo>
                    <a:pt x="362" y="455"/>
                  </a:lnTo>
                  <a:lnTo>
                    <a:pt x="363" y="493"/>
                  </a:lnTo>
                  <a:lnTo>
                    <a:pt x="362" y="529"/>
                  </a:lnTo>
                  <a:lnTo>
                    <a:pt x="347" y="600"/>
                  </a:lnTo>
                  <a:lnTo>
                    <a:pt x="319" y="665"/>
                  </a:lnTo>
                  <a:lnTo>
                    <a:pt x="280" y="724"/>
                  </a:lnTo>
                  <a:lnTo>
                    <a:pt x="231" y="773"/>
                  </a:lnTo>
                  <a:lnTo>
                    <a:pt x="174" y="812"/>
                  </a:lnTo>
                  <a:lnTo>
                    <a:pt x="107" y="839"/>
                  </a:lnTo>
                  <a:lnTo>
                    <a:pt x="37" y="854"/>
                  </a:lnTo>
                  <a:lnTo>
                    <a:pt x="0" y="856"/>
                  </a:lnTo>
                  <a:lnTo>
                    <a:pt x="0" y="984"/>
                  </a:lnTo>
                  <a:lnTo>
                    <a:pt x="50" y="983"/>
                  </a:lnTo>
                  <a:lnTo>
                    <a:pt x="146" y="963"/>
                  </a:lnTo>
                  <a:lnTo>
                    <a:pt x="235" y="926"/>
                  </a:lnTo>
                  <a:lnTo>
                    <a:pt x="314" y="873"/>
                  </a:lnTo>
                  <a:lnTo>
                    <a:pt x="380" y="805"/>
                  </a:lnTo>
                  <a:lnTo>
                    <a:pt x="433" y="727"/>
                  </a:lnTo>
                  <a:lnTo>
                    <a:pt x="470" y="639"/>
                  </a:lnTo>
                  <a:lnTo>
                    <a:pt x="490" y="543"/>
                  </a:lnTo>
                  <a:lnTo>
                    <a:pt x="491" y="493"/>
                  </a:lnTo>
                  <a:close/>
                </a:path>
              </a:pathLst>
            </a:custGeom>
            <a:solidFill>
              <a:srgbClr val="FF42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102" name="Freeform 72">
              <a:extLst>
                <a:ext uri="{FF2B5EF4-FFF2-40B4-BE49-F238E27FC236}">
                  <a16:creationId xmlns:a16="http://schemas.microsoft.com/office/drawing/2014/main" id="{DC4E0B33-BEB3-589E-BEB4-9A262CDCBE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0" y="1346679"/>
              <a:ext cx="88320" cy="178604"/>
            </a:xfrm>
            <a:custGeom>
              <a:avLst/>
              <a:gdLst>
                <a:gd name="T0" fmla="*/ 363 w 363"/>
                <a:gd name="T1" fmla="*/ 364 h 727"/>
                <a:gd name="T2" fmla="*/ 362 w 363"/>
                <a:gd name="T3" fmla="*/ 326 h 727"/>
                <a:gd name="T4" fmla="*/ 347 w 363"/>
                <a:gd name="T5" fmla="*/ 255 h 727"/>
                <a:gd name="T6" fmla="*/ 319 w 363"/>
                <a:gd name="T7" fmla="*/ 190 h 727"/>
                <a:gd name="T8" fmla="*/ 280 w 363"/>
                <a:gd name="T9" fmla="*/ 132 h 727"/>
                <a:gd name="T10" fmla="*/ 231 w 363"/>
                <a:gd name="T11" fmla="*/ 83 h 727"/>
                <a:gd name="T12" fmla="*/ 174 w 363"/>
                <a:gd name="T13" fmla="*/ 44 h 727"/>
                <a:gd name="T14" fmla="*/ 107 w 363"/>
                <a:gd name="T15" fmla="*/ 17 h 727"/>
                <a:gd name="T16" fmla="*/ 37 w 363"/>
                <a:gd name="T17" fmla="*/ 1 h 727"/>
                <a:gd name="T18" fmla="*/ 0 w 363"/>
                <a:gd name="T19" fmla="*/ 0 h 727"/>
                <a:gd name="T20" fmla="*/ 0 w 363"/>
                <a:gd name="T21" fmla="*/ 727 h 727"/>
                <a:gd name="T22" fmla="*/ 37 w 363"/>
                <a:gd name="T23" fmla="*/ 725 h 727"/>
                <a:gd name="T24" fmla="*/ 107 w 363"/>
                <a:gd name="T25" fmla="*/ 710 h 727"/>
                <a:gd name="T26" fmla="*/ 174 w 363"/>
                <a:gd name="T27" fmla="*/ 683 h 727"/>
                <a:gd name="T28" fmla="*/ 231 w 363"/>
                <a:gd name="T29" fmla="*/ 644 h 727"/>
                <a:gd name="T30" fmla="*/ 280 w 363"/>
                <a:gd name="T31" fmla="*/ 595 h 727"/>
                <a:gd name="T32" fmla="*/ 319 w 363"/>
                <a:gd name="T33" fmla="*/ 536 h 727"/>
                <a:gd name="T34" fmla="*/ 347 w 363"/>
                <a:gd name="T35" fmla="*/ 471 h 727"/>
                <a:gd name="T36" fmla="*/ 362 w 363"/>
                <a:gd name="T37" fmla="*/ 400 h 727"/>
                <a:gd name="T38" fmla="*/ 363 w 363"/>
                <a:gd name="T39" fmla="*/ 364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3" h="727">
                  <a:moveTo>
                    <a:pt x="363" y="364"/>
                  </a:moveTo>
                  <a:lnTo>
                    <a:pt x="362" y="326"/>
                  </a:lnTo>
                  <a:lnTo>
                    <a:pt x="347" y="255"/>
                  </a:lnTo>
                  <a:lnTo>
                    <a:pt x="319" y="190"/>
                  </a:lnTo>
                  <a:lnTo>
                    <a:pt x="280" y="132"/>
                  </a:lnTo>
                  <a:lnTo>
                    <a:pt x="231" y="83"/>
                  </a:lnTo>
                  <a:lnTo>
                    <a:pt x="174" y="44"/>
                  </a:lnTo>
                  <a:lnTo>
                    <a:pt x="107" y="17"/>
                  </a:lnTo>
                  <a:lnTo>
                    <a:pt x="37" y="1"/>
                  </a:lnTo>
                  <a:lnTo>
                    <a:pt x="0" y="0"/>
                  </a:lnTo>
                  <a:lnTo>
                    <a:pt x="0" y="727"/>
                  </a:lnTo>
                  <a:lnTo>
                    <a:pt x="37" y="725"/>
                  </a:lnTo>
                  <a:lnTo>
                    <a:pt x="107" y="710"/>
                  </a:lnTo>
                  <a:lnTo>
                    <a:pt x="174" y="683"/>
                  </a:lnTo>
                  <a:lnTo>
                    <a:pt x="231" y="644"/>
                  </a:lnTo>
                  <a:lnTo>
                    <a:pt x="280" y="595"/>
                  </a:lnTo>
                  <a:lnTo>
                    <a:pt x="319" y="536"/>
                  </a:lnTo>
                  <a:lnTo>
                    <a:pt x="347" y="471"/>
                  </a:lnTo>
                  <a:lnTo>
                    <a:pt x="362" y="400"/>
                  </a:lnTo>
                  <a:lnTo>
                    <a:pt x="363" y="364"/>
                  </a:lnTo>
                  <a:close/>
                </a:path>
              </a:pathLst>
            </a:custGeom>
            <a:solidFill>
              <a:srgbClr val="4092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B657D542-22E2-F92E-DAA0-926CEA9E83E7}"/>
              </a:ext>
            </a:extLst>
          </p:cNvPr>
          <p:cNvSpPr/>
          <p:nvPr/>
        </p:nvSpPr>
        <p:spPr>
          <a:xfrm>
            <a:off x="2662628" y="4757385"/>
            <a:ext cx="745724" cy="7457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E72F308-C7AB-AAE4-B0CD-AADAE0600630}"/>
              </a:ext>
            </a:extLst>
          </p:cNvPr>
          <p:cNvSpPr/>
          <p:nvPr/>
        </p:nvSpPr>
        <p:spPr>
          <a:xfrm>
            <a:off x="3328686" y="3846347"/>
            <a:ext cx="745724" cy="74572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5A9C181-3940-8120-D677-4CF77C584B2F}"/>
              </a:ext>
            </a:extLst>
          </p:cNvPr>
          <p:cNvSpPr/>
          <p:nvPr/>
        </p:nvSpPr>
        <p:spPr>
          <a:xfrm>
            <a:off x="4160246" y="2898446"/>
            <a:ext cx="745724" cy="745724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E318324-48B0-7372-D8EA-F9EC37CA9A1F}"/>
              </a:ext>
            </a:extLst>
          </p:cNvPr>
          <p:cNvSpPr/>
          <p:nvPr/>
        </p:nvSpPr>
        <p:spPr>
          <a:xfrm>
            <a:off x="5096793" y="2111880"/>
            <a:ext cx="745724" cy="745724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588C151-FF15-CABE-99A4-738103F3E040}"/>
              </a:ext>
            </a:extLst>
          </p:cNvPr>
          <p:cNvGrpSpPr/>
          <p:nvPr/>
        </p:nvGrpSpPr>
        <p:grpSpPr>
          <a:xfrm>
            <a:off x="5199682" y="3024494"/>
            <a:ext cx="2194560" cy="1260003"/>
            <a:chOff x="332936" y="2875429"/>
            <a:chExt cx="2926080" cy="168000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F31581B-72C5-82CC-FC4E-E57F839FD890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F8AF501-3B20-5F9C-4DD8-433CB9CCA7BE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1B89912-5767-A4A7-59B1-67A1DCA3A165}"/>
              </a:ext>
            </a:extLst>
          </p:cNvPr>
          <p:cNvGrpSpPr/>
          <p:nvPr/>
        </p:nvGrpSpPr>
        <p:grpSpPr>
          <a:xfrm>
            <a:off x="2694326" y="1252299"/>
            <a:ext cx="2194560" cy="1260003"/>
            <a:chOff x="8921977" y="2875429"/>
            <a:chExt cx="2926080" cy="168000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D0AB1BA-3713-2A47-E1C1-F64BC4C782F9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2C1888C-10F4-7B17-CD6A-BA0FF21C960E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77C9984-2484-5536-27C2-6EBE7FBDDB70}"/>
              </a:ext>
            </a:extLst>
          </p:cNvPr>
          <p:cNvGrpSpPr/>
          <p:nvPr/>
        </p:nvGrpSpPr>
        <p:grpSpPr>
          <a:xfrm>
            <a:off x="4220324" y="4473553"/>
            <a:ext cx="2743111" cy="1106115"/>
            <a:chOff x="8921977" y="4580523"/>
            <a:chExt cx="2926080" cy="1474820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AB22028-151D-B046-AF42-DF8535F2857E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237256C-D527-9A6C-3D0E-CE0A0B90375B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2" name="Graphic 41" descr="Rocket with solid fill">
            <a:extLst>
              <a:ext uri="{FF2B5EF4-FFF2-40B4-BE49-F238E27FC236}">
                <a16:creationId xmlns:a16="http://schemas.microsoft.com/office/drawing/2014/main" id="{FC2714DE-84A6-82E1-4241-7FE5AED8A9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982762" y="3011243"/>
            <a:ext cx="411480" cy="411480"/>
          </a:xfrm>
          <a:prstGeom prst="rect">
            <a:avLst/>
          </a:prstGeom>
        </p:spPr>
      </p:pic>
      <p:pic>
        <p:nvPicPr>
          <p:cNvPr id="43" name="Graphic 42" descr="Gears with solid fill">
            <a:extLst>
              <a:ext uri="{FF2B5EF4-FFF2-40B4-BE49-F238E27FC236}">
                <a16:creationId xmlns:a16="http://schemas.microsoft.com/office/drawing/2014/main" id="{C4A412BC-80AD-46DE-A1FC-0F5DE5E234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24435" y="2955660"/>
            <a:ext cx="411480" cy="411480"/>
          </a:xfrm>
          <a:prstGeom prst="rect">
            <a:avLst/>
          </a:prstGeom>
        </p:spPr>
      </p:pic>
      <p:pic>
        <p:nvPicPr>
          <p:cNvPr id="44" name="Graphic 43" descr="Bullseye with solid fill">
            <a:extLst>
              <a:ext uri="{FF2B5EF4-FFF2-40B4-BE49-F238E27FC236}">
                <a16:creationId xmlns:a16="http://schemas.microsoft.com/office/drawing/2014/main" id="{6ED8C8E2-8FCA-7E1D-333D-3E6DA51574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2694326" y="1246079"/>
            <a:ext cx="411480" cy="411480"/>
          </a:xfrm>
          <a:prstGeom prst="rect">
            <a:avLst/>
          </a:prstGeom>
        </p:spPr>
      </p:pic>
      <p:pic>
        <p:nvPicPr>
          <p:cNvPr id="45" name="Graphic 44" descr="Clipboard Mixed with solid fill">
            <a:extLst>
              <a:ext uri="{FF2B5EF4-FFF2-40B4-BE49-F238E27FC236}">
                <a16:creationId xmlns:a16="http://schemas.microsoft.com/office/drawing/2014/main" id="{B1DFF2C6-ECBD-2469-69AA-780FCD2795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505594" y="4483831"/>
            <a:ext cx="411480" cy="411480"/>
          </a:xfrm>
          <a:prstGeom prst="rect">
            <a:avLst/>
          </a:prstGeom>
        </p:spPr>
      </p:pic>
      <p:sp>
        <p:nvSpPr>
          <p:cNvPr id="106" name="Freeform 6">
            <a:extLst>
              <a:ext uri="{FF2B5EF4-FFF2-40B4-BE49-F238E27FC236}">
                <a16:creationId xmlns:a16="http://schemas.microsoft.com/office/drawing/2014/main" id="{C222F28C-B4C6-7509-2A7C-16DB0D457F1C}"/>
              </a:ext>
            </a:extLst>
          </p:cNvPr>
          <p:cNvSpPr>
            <a:spLocks/>
          </p:cNvSpPr>
          <p:nvPr/>
        </p:nvSpPr>
        <p:spPr bwMode="auto">
          <a:xfrm>
            <a:off x="801785" y="1410329"/>
            <a:ext cx="1319861" cy="731198"/>
          </a:xfrm>
          <a:custGeom>
            <a:avLst/>
            <a:gdLst>
              <a:gd name="T0" fmla="*/ 90 w 3705"/>
              <a:gd name="T1" fmla="*/ 1401 h 2049"/>
              <a:gd name="T2" fmla="*/ 133 w 3705"/>
              <a:gd name="T3" fmla="*/ 1569 h 2049"/>
              <a:gd name="T4" fmla="*/ 274 w 3705"/>
              <a:gd name="T5" fmla="*/ 1711 h 2049"/>
              <a:gd name="T6" fmla="*/ 442 w 3705"/>
              <a:gd name="T7" fmla="*/ 1753 h 2049"/>
              <a:gd name="T8" fmla="*/ 576 w 3705"/>
              <a:gd name="T9" fmla="*/ 1727 h 2049"/>
              <a:gd name="T10" fmla="*/ 673 w 3705"/>
              <a:gd name="T11" fmla="*/ 1711 h 2049"/>
              <a:gd name="T12" fmla="*/ 871 w 3705"/>
              <a:gd name="T13" fmla="*/ 1783 h 2049"/>
              <a:gd name="T14" fmla="*/ 1024 w 3705"/>
              <a:gd name="T15" fmla="*/ 1769 h 2049"/>
              <a:gd name="T16" fmla="*/ 1214 w 3705"/>
              <a:gd name="T17" fmla="*/ 1650 h 2049"/>
              <a:gd name="T18" fmla="*/ 1312 w 3705"/>
              <a:gd name="T19" fmla="*/ 1449 h 2049"/>
              <a:gd name="T20" fmla="*/ 1418 w 3705"/>
              <a:gd name="T21" fmla="*/ 1508 h 2049"/>
              <a:gd name="T22" fmla="*/ 1648 w 3705"/>
              <a:gd name="T23" fmla="*/ 1578 h 2049"/>
              <a:gd name="T24" fmla="*/ 1849 w 3705"/>
              <a:gd name="T25" fmla="*/ 1527 h 2049"/>
              <a:gd name="T26" fmla="*/ 1965 w 3705"/>
              <a:gd name="T27" fmla="*/ 1479 h 2049"/>
              <a:gd name="T28" fmla="*/ 2137 w 3705"/>
              <a:gd name="T29" fmla="*/ 1590 h 2049"/>
              <a:gd name="T30" fmla="*/ 2169 w 3705"/>
              <a:gd name="T31" fmla="*/ 1639 h 2049"/>
              <a:gd name="T32" fmla="*/ 2218 w 3705"/>
              <a:gd name="T33" fmla="*/ 1835 h 2049"/>
              <a:gd name="T34" fmla="*/ 2383 w 3705"/>
              <a:gd name="T35" fmla="*/ 2000 h 2049"/>
              <a:gd name="T36" fmla="*/ 2578 w 3705"/>
              <a:gd name="T37" fmla="*/ 2049 h 2049"/>
              <a:gd name="T38" fmla="*/ 2724 w 3705"/>
              <a:gd name="T39" fmla="*/ 2022 h 2049"/>
              <a:gd name="T40" fmla="*/ 2866 w 3705"/>
              <a:gd name="T41" fmla="*/ 1931 h 2049"/>
              <a:gd name="T42" fmla="*/ 2948 w 3705"/>
              <a:gd name="T43" fmla="*/ 1814 h 2049"/>
              <a:gd name="T44" fmla="*/ 3088 w 3705"/>
              <a:gd name="T45" fmla="*/ 1861 h 2049"/>
              <a:gd name="T46" fmla="*/ 3234 w 3705"/>
              <a:gd name="T47" fmla="*/ 1867 h 2049"/>
              <a:gd name="T48" fmla="*/ 3514 w 3705"/>
              <a:gd name="T49" fmla="*/ 1750 h 2049"/>
              <a:gd name="T50" fmla="*/ 3683 w 3705"/>
              <a:gd name="T51" fmla="*/ 1501 h 2049"/>
              <a:gd name="T52" fmla="*/ 3705 w 3705"/>
              <a:gd name="T53" fmla="*/ 1306 h 2049"/>
              <a:gd name="T54" fmla="*/ 3645 w 3705"/>
              <a:gd name="T55" fmla="*/ 1099 h 2049"/>
              <a:gd name="T56" fmla="*/ 3513 w 3705"/>
              <a:gd name="T57" fmla="*/ 937 h 2049"/>
              <a:gd name="T58" fmla="*/ 3396 w 3705"/>
              <a:gd name="T59" fmla="*/ 844 h 2049"/>
              <a:gd name="T60" fmla="*/ 3175 w 3705"/>
              <a:gd name="T61" fmla="*/ 691 h 2049"/>
              <a:gd name="T62" fmla="*/ 3085 w 3705"/>
              <a:gd name="T63" fmla="*/ 547 h 2049"/>
              <a:gd name="T64" fmla="*/ 2908 w 3705"/>
              <a:gd name="T65" fmla="*/ 343 h 2049"/>
              <a:gd name="T66" fmla="*/ 2648 w 3705"/>
              <a:gd name="T67" fmla="*/ 250 h 2049"/>
              <a:gd name="T68" fmla="*/ 2509 w 3705"/>
              <a:gd name="T69" fmla="*/ 256 h 2049"/>
              <a:gd name="T70" fmla="*/ 2367 w 3705"/>
              <a:gd name="T71" fmla="*/ 302 h 2049"/>
              <a:gd name="T72" fmla="*/ 2258 w 3705"/>
              <a:gd name="T73" fmla="*/ 151 h 2049"/>
              <a:gd name="T74" fmla="*/ 2072 w 3705"/>
              <a:gd name="T75" fmla="*/ 33 h 2049"/>
              <a:gd name="T76" fmla="*/ 1881 w 3705"/>
              <a:gd name="T77" fmla="*/ 0 h 2049"/>
              <a:gd name="T78" fmla="*/ 1701 w 3705"/>
              <a:gd name="T79" fmla="*/ 31 h 2049"/>
              <a:gd name="T80" fmla="*/ 1518 w 3705"/>
              <a:gd name="T81" fmla="*/ 138 h 2049"/>
              <a:gd name="T82" fmla="*/ 1409 w 3705"/>
              <a:gd name="T83" fmla="*/ 277 h 2049"/>
              <a:gd name="T84" fmla="*/ 1282 w 3705"/>
              <a:gd name="T85" fmla="*/ 268 h 2049"/>
              <a:gd name="T86" fmla="*/ 1091 w 3705"/>
              <a:gd name="T87" fmla="*/ 334 h 2049"/>
              <a:gd name="T88" fmla="*/ 957 w 3705"/>
              <a:gd name="T89" fmla="*/ 482 h 2049"/>
              <a:gd name="T90" fmla="*/ 883 w 3705"/>
              <a:gd name="T91" fmla="*/ 591 h 2049"/>
              <a:gd name="T92" fmla="*/ 703 w 3705"/>
              <a:gd name="T93" fmla="*/ 745 h 2049"/>
              <a:gd name="T94" fmla="*/ 593 w 3705"/>
              <a:gd name="T95" fmla="*/ 718 h 2049"/>
              <a:gd name="T96" fmla="*/ 410 w 3705"/>
              <a:gd name="T97" fmla="*/ 676 h 2049"/>
              <a:gd name="T98" fmla="*/ 214 w 3705"/>
              <a:gd name="T99" fmla="*/ 724 h 2049"/>
              <a:gd name="T100" fmla="*/ 50 w 3705"/>
              <a:gd name="T101" fmla="*/ 890 h 2049"/>
              <a:gd name="T102" fmla="*/ 0 w 3705"/>
              <a:gd name="T103" fmla="*/ 1085 h 2049"/>
              <a:gd name="T104" fmla="*/ 38 w 3705"/>
              <a:gd name="T105" fmla="*/ 1258 h 2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705" h="2049">
                <a:moveTo>
                  <a:pt x="95" y="1346"/>
                </a:moveTo>
                <a:lnTo>
                  <a:pt x="91" y="1372"/>
                </a:lnTo>
                <a:lnTo>
                  <a:pt x="90" y="1401"/>
                </a:lnTo>
                <a:lnTo>
                  <a:pt x="91" y="1437"/>
                </a:lnTo>
                <a:lnTo>
                  <a:pt x="105" y="1506"/>
                </a:lnTo>
                <a:lnTo>
                  <a:pt x="133" y="1569"/>
                </a:lnTo>
                <a:lnTo>
                  <a:pt x="170" y="1625"/>
                </a:lnTo>
                <a:lnTo>
                  <a:pt x="218" y="1673"/>
                </a:lnTo>
                <a:lnTo>
                  <a:pt x="274" y="1711"/>
                </a:lnTo>
                <a:lnTo>
                  <a:pt x="337" y="1738"/>
                </a:lnTo>
                <a:lnTo>
                  <a:pt x="406" y="1752"/>
                </a:lnTo>
                <a:lnTo>
                  <a:pt x="442" y="1753"/>
                </a:lnTo>
                <a:lnTo>
                  <a:pt x="471" y="1752"/>
                </a:lnTo>
                <a:lnTo>
                  <a:pt x="525" y="1743"/>
                </a:lnTo>
                <a:lnTo>
                  <a:pt x="576" y="1727"/>
                </a:lnTo>
                <a:lnTo>
                  <a:pt x="624" y="1703"/>
                </a:lnTo>
                <a:lnTo>
                  <a:pt x="646" y="1689"/>
                </a:lnTo>
                <a:lnTo>
                  <a:pt x="673" y="1711"/>
                </a:lnTo>
                <a:lnTo>
                  <a:pt x="734" y="1746"/>
                </a:lnTo>
                <a:lnTo>
                  <a:pt x="800" y="1770"/>
                </a:lnTo>
                <a:lnTo>
                  <a:pt x="871" y="1783"/>
                </a:lnTo>
                <a:lnTo>
                  <a:pt x="909" y="1785"/>
                </a:lnTo>
                <a:lnTo>
                  <a:pt x="949" y="1783"/>
                </a:lnTo>
                <a:lnTo>
                  <a:pt x="1024" y="1769"/>
                </a:lnTo>
                <a:lnTo>
                  <a:pt x="1096" y="1740"/>
                </a:lnTo>
                <a:lnTo>
                  <a:pt x="1159" y="1700"/>
                </a:lnTo>
                <a:lnTo>
                  <a:pt x="1214" y="1650"/>
                </a:lnTo>
                <a:lnTo>
                  <a:pt x="1258" y="1590"/>
                </a:lnTo>
                <a:lnTo>
                  <a:pt x="1291" y="1523"/>
                </a:lnTo>
                <a:lnTo>
                  <a:pt x="1312" y="1449"/>
                </a:lnTo>
                <a:lnTo>
                  <a:pt x="1317" y="1410"/>
                </a:lnTo>
                <a:lnTo>
                  <a:pt x="1346" y="1448"/>
                </a:lnTo>
                <a:lnTo>
                  <a:pt x="1418" y="1508"/>
                </a:lnTo>
                <a:lnTo>
                  <a:pt x="1503" y="1553"/>
                </a:lnTo>
                <a:lnTo>
                  <a:pt x="1597" y="1576"/>
                </a:lnTo>
                <a:lnTo>
                  <a:pt x="1648" y="1578"/>
                </a:lnTo>
                <a:lnTo>
                  <a:pt x="1691" y="1577"/>
                </a:lnTo>
                <a:lnTo>
                  <a:pt x="1774" y="1560"/>
                </a:lnTo>
                <a:lnTo>
                  <a:pt x="1849" y="1527"/>
                </a:lnTo>
                <a:lnTo>
                  <a:pt x="1915" y="1480"/>
                </a:lnTo>
                <a:lnTo>
                  <a:pt x="1943" y="1451"/>
                </a:lnTo>
                <a:lnTo>
                  <a:pt x="1965" y="1479"/>
                </a:lnTo>
                <a:lnTo>
                  <a:pt x="2016" y="1525"/>
                </a:lnTo>
                <a:lnTo>
                  <a:pt x="2073" y="1562"/>
                </a:lnTo>
                <a:lnTo>
                  <a:pt x="2137" y="1590"/>
                </a:lnTo>
                <a:lnTo>
                  <a:pt x="2172" y="1599"/>
                </a:lnTo>
                <a:lnTo>
                  <a:pt x="2169" y="1619"/>
                </a:lnTo>
                <a:lnTo>
                  <a:pt x="2169" y="1639"/>
                </a:lnTo>
                <a:lnTo>
                  <a:pt x="2170" y="1681"/>
                </a:lnTo>
                <a:lnTo>
                  <a:pt x="2187" y="1761"/>
                </a:lnTo>
                <a:lnTo>
                  <a:pt x="2218" y="1835"/>
                </a:lnTo>
                <a:lnTo>
                  <a:pt x="2262" y="1900"/>
                </a:lnTo>
                <a:lnTo>
                  <a:pt x="2318" y="1956"/>
                </a:lnTo>
                <a:lnTo>
                  <a:pt x="2383" y="2000"/>
                </a:lnTo>
                <a:lnTo>
                  <a:pt x="2457" y="2031"/>
                </a:lnTo>
                <a:lnTo>
                  <a:pt x="2536" y="2046"/>
                </a:lnTo>
                <a:lnTo>
                  <a:pt x="2578" y="2049"/>
                </a:lnTo>
                <a:lnTo>
                  <a:pt x="2608" y="2048"/>
                </a:lnTo>
                <a:lnTo>
                  <a:pt x="2668" y="2039"/>
                </a:lnTo>
                <a:lnTo>
                  <a:pt x="2724" y="2022"/>
                </a:lnTo>
                <a:lnTo>
                  <a:pt x="2776" y="1998"/>
                </a:lnTo>
                <a:lnTo>
                  <a:pt x="2823" y="1967"/>
                </a:lnTo>
                <a:lnTo>
                  <a:pt x="2866" y="1931"/>
                </a:lnTo>
                <a:lnTo>
                  <a:pt x="2904" y="1888"/>
                </a:lnTo>
                <a:lnTo>
                  <a:pt x="2935" y="1840"/>
                </a:lnTo>
                <a:lnTo>
                  <a:pt x="2948" y="1814"/>
                </a:lnTo>
                <a:lnTo>
                  <a:pt x="2975" y="1827"/>
                </a:lnTo>
                <a:lnTo>
                  <a:pt x="3030" y="1848"/>
                </a:lnTo>
                <a:lnTo>
                  <a:pt x="3088" y="1861"/>
                </a:lnTo>
                <a:lnTo>
                  <a:pt x="3149" y="1869"/>
                </a:lnTo>
                <a:lnTo>
                  <a:pt x="3180" y="1869"/>
                </a:lnTo>
                <a:lnTo>
                  <a:pt x="3234" y="1867"/>
                </a:lnTo>
                <a:lnTo>
                  <a:pt x="3337" y="1845"/>
                </a:lnTo>
                <a:lnTo>
                  <a:pt x="3431" y="1807"/>
                </a:lnTo>
                <a:lnTo>
                  <a:pt x="3514" y="1750"/>
                </a:lnTo>
                <a:lnTo>
                  <a:pt x="3586" y="1678"/>
                </a:lnTo>
                <a:lnTo>
                  <a:pt x="3643" y="1594"/>
                </a:lnTo>
                <a:lnTo>
                  <a:pt x="3683" y="1501"/>
                </a:lnTo>
                <a:lnTo>
                  <a:pt x="3704" y="1398"/>
                </a:lnTo>
                <a:lnTo>
                  <a:pt x="3705" y="1344"/>
                </a:lnTo>
                <a:lnTo>
                  <a:pt x="3705" y="1306"/>
                </a:lnTo>
                <a:lnTo>
                  <a:pt x="3694" y="1234"/>
                </a:lnTo>
                <a:lnTo>
                  <a:pt x="3674" y="1164"/>
                </a:lnTo>
                <a:lnTo>
                  <a:pt x="3645" y="1099"/>
                </a:lnTo>
                <a:lnTo>
                  <a:pt x="3608" y="1039"/>
                </a:lnTo>
                <a:lnTo>
                  <a:pt x="3564" y="985"/>
                </a:lnTo>
                <a:lnTo>
                  <a:pt x="3513" y="937"/>
                </a:lnTo>
                <a:lnTo>
                  <a:pt x="3455" y="895"/>
                </a:lnTo>
                <a:lnTo>
                  <a:pt x="3424" y="879"/>
                </a:lnTo>
                <a:lnTo>
                  <a:pt x="3396" y="844"/>
                </a:lnTo>
                <a:lnTo>
                  <a:pt x="3332" y="780"/>
                </a:lnTo>
                <a:lnTo>
                  <a:pt x="3258" y="729"/>
                </a:lnTo>
                <a:lnTo>
                  <a:pt x="3175" y="691"/>
                </a:lnTo>
                <a:lnTo>
                  <a:pt x="3131" y="678"/>
                </a:lnTo>
                <a:lnTo>
                  <a:pt x="3119" y="632"/>
                </a:lnTo>
                <a:lnTo>
                  <a:pt x="3085" y="547"/>
                </a:lnTo>
                <a:lnTo>
                  <a:pt x="3037" y="469"/>
                </a:lnTo>
                <a:lnTo>
                  <a:pt x="2978" y="402"/>
                </a:lnTo>
                <a:lnTo>
                  <a:pt x="2908" y="343"/>
                </a:lnTo>
                <a:lnTo>
                  <a:pt x="2829" y="298"/>
                </a:lnTo>
                <a:lnTo>
                  <a:pt x="2742" y="267"/>
                </a:lnTo>
                <a:lnTo>
                  <a:pt x="2648" y="250"/>
                </a:lnTo>
                <a:lnTo>
                  <a:pt x="2601" y="249"/>
                </a:lnTo>
                <a:lnTo>
                  <a:pt x="2569" y="250"/>
                </a:lnTo>
                <a:lnTo>
                  <a:pt x="2509" y="256"/>
                </a:lnTo>
                <a:lnTo>
                  <a:pt x="2450" y="269"/>
                </a:lnTo>
                <a:lnTo>
                  <a:pt x="2394" y="289"/>
                </a:lnTo>
                <a:lnTo>
                  <a:pt x="2367" y="302"/>
                </a:lnTo>
                <a:lnTo>
                  <a:pt x="2350" y="268"/>
                </a:lnTo>
                <a:lnTo>
                  <a:pt x="2309" y="207"/>
                </a:lnTo>
                <a:lnTo>
                  <a:pt x="2258" y="151"/>
                </a:lnTo>
                <a:lnTo>
                  <a:pt x="2203" y="103"/>
                </a:lnTo>
                <a:lnTo>
                  <a:pt x="2139" y="65"/>
                </a:lnTo>
                <a:lnTo>
                  <a:pt x="2072" y="33"/>
                </a:lnTo>
                <a:lnTo>
                  <a:pt x="1998" y="11"/>
                </a:lnTo>
                <a:lnTo>
                  <a:pt x="1921" y="1"/>
                </a:lnTo>
                <a:lnTo>
                  <a:pt x="1881" y="0"/>
                </a:lnTo>
                <a:lnTo>
                  <a:pt x="1844" y="1"/>
                </a:lnTo>
                <a:lnTo>
                  <a:pt x="1771" y="11"/>
                </a:lnTo>
                <a:lnTo>
                  <a:pt x="1701" y="31"/>
                </a:lnTo>
                <a:lnTo>
                  <a:pt x="1635" y="58"/>
                </a:lnTo>
                <a:lnTo>
                  <a:pt x="1574" y="96"/>
                </a:lnTo>
                <a:lnTo>
                  <a:pt x="1518" y="138"/>
                </a:lnTo>
                <a:lnTo>
                  <a:pt x="1469" y="189"/>
                </a:lnTo>
                <a:lnTo>
                  <a:pt x="1426" y="246"/>
                </a:lnTo>
                <a:lnTo>
                  <a:pt x="1409" y="277"/>
                </a:lnTo>
                <a:lnTo>
                  <a:pt x="1364" y="268"/>
                </a:lnTo>
                <a:lnTo>
                  <a:pt x="1319" y="267"/>
                </a:lnTo>
                <a:lnTo>
                  <a:pt x="1282" y="268"/>
                </a:lnTo>
                <a:lnTo>
                  <a:pt x="1214" y="280"/>
                </a:lnTo>
                <a:lnTo>
                  <a:pt x="1150" y="302"/>
                </a:lnTo>
                <a:lnTo>
                  <a:pt x="1091" y="334"/>
                </a:lnTo>
                <a:lnTo>
                  <a:pt x="1039" y="376"/>
                </a:lnTo>
                <a:lnTo>
                  <a:pt x="993" y="425"/>
                </a:lnTo>
                <a:lnTo>
                  <a:pt x="957" y="482"/>
                </a:lnTo>
                <a:lnTo>
                  <a:pt x="930" y="544"/>
                </a:lnTo>
                <a:lnTo>
                  <a:pt x="921" y="577"/>
                </a:lnTo>
                <a:lnTo>
                  <a:pt x="883" y="591"/>
                </a:lnTo>
                <a:lnTo>
                  <a:pt x="813" y="631"/>
                </a:lnTo>
                <a:lnTo>
                  <a:pt x="752" y="683"/>
                </a:lnTo>
                <a:lnTo>
                  <a:pt x="703" y="745"/>
                </a:lnTo>
                <a:lnTo>
                  <a:pt x="684" y="780"/>
                </a:lnTo>
                <a:lnTo>
                  <a:pt x="656" y="757"/>
                </a:lnTo>
                <a:lnTo>
                  <a:pt x="593" y="718"/>
                </a:lnTo>
                <a:lnTo>
                  <a:pt x="524" y="691"/>
                </a:lnTo>
                <a:lnTo>
                  <a:pt x="449" y="676"/>
                </a:lnTo>
                <a:lnTo>
                  <a:pt x="410" y="676"/>
                </a:lnTo>
                <a:lnTo>
                  <a:pt x="367" y="678"/>
                </a:lnTo>
                <a:lnTo>
                  <a:pt x="288" y="693"/>
                </a:lnTo>
                <a:lnTo>
                  <a:pt x="214" y="724"/>
                </a:lnTo>
                <a:lnTo>
                  <a:pt x="150" y="768"/>
                </a:lnTo>
                <a:lnTo>
                  <a:pt x="94" y="824"/>
                </a:lnTo>
                <a:lnTo>
                  <a:pt x="50" y="890"/>
                </a:lnTo>
                <a:lnTo>
                  <a:pt x="19" y="963"/>
                </a:lnTo>
                <a:lnTo>
                  <a:pt x="2" y="1043"/>
                </a:lnTo>
                <a:lnTo>
                  <a:pt x="0" y="1085"/>
                </a:lnTo>
                <a:lnTo>
                  <a:pt x="2" y="1122"/>
                </a:lnTo>
                <a:lnTo>
                  <a:pt x="15" y="1192"/>
                </a:lnTo>
                <a:lnTo>
                  <a:pt x="38" y="1258"/>
                </a:lnTo>
                <a:lnTo>
                  <a:pt x="73" y="1319"/>
                </a:lnTo>
                <a:lnTo>
                  <a:pt x="95" y="1346"/>
                </a:lnTo>
                <a:close/>
              </a:path>
            </a:pathLst>
          </a:custGeom>
          <a:solidFill>
            <a:srgbClr val="B6DC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solidFill>
                <a:prstClr val="black"/>
              </a:solidFill>
            </a:endParaRP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6898FC4-598E-75E5-E5A0-E256A16B491D}"/>
              </a:ext>
            </a:extLst>
          </p:cNvPr>
          <p:cNvGrpSpPr/>
          <p:nvPr/>
        </p:nvGrpSpPr>
        <p:grpSpPr>
          <a:xfrm>
            <a:off x="929426" y="2922051"/>
            <a:ext cx="2194560" cy="1260003"/>
            <a:chOff x="8921977" y="2875429"/>
            <a:chExt cx="2926080" cy="1680003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D971BBA0-54B3-C1D8-642F-9A67939415DD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36D2B918-1806-9FC0-FEC3-96B8B2B856C7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945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9A8EF-4EF6-1291-17DD-F2A520A2F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A8877BEE-0D6E-F70A-26F2-678C4A054DE0}"/>
              </a:ext>
            </a:extLst>
          </p:cNvPr>
          <p:cNvSpPr/>
          <p:nvPr/>
        </p:nvSpPr>
        <p:spPr>
          <a:xfrm>
            <a:off x="2556164" y="1759527"/>
            <a:ext cx="4519321" cy="4404536"/>
          </a:xfrm>
          <a:custGeom>
            <a:avLst/>
            <a:gdLst>
              <a:gd name="connsiteX0" fmla="*/ 0 w 5458691"/>
              <a:gd name="connsiteY0" fmla="*/ 4253346 h 4253346"/>
              <a:gd name="connsiteX1" fmla="*/ 1995055 w 5458691"/>
              <a:gd name="connsiteY1" fmla="*/ 1537855 h 4253346"/>
              <a:gd name="connsiteX2" fmla="*/ 5458691 w 5458691"/>
              <a:gd name="connsiteY2" fmla="*/ 0 h 4253346"/>
              <a:gd name="connsiteX0" fmla="*/ 0 w 5458691"/>
              <a:gd name="connsiteY0" fmla="*/ 4253346 h 4253346"/>
              <a:gd name="connsiteX1" fmla="*/ 2535382 w 5458691"/>
              <a:gd name="connsiteY1" fmla="*/ 1122218 h 4253346"/>
              <a:gd name="connsiteX2" fmla="*/ 5458691 w 5458691"/>
              <a:gd name="connsiteY2" fmla="*/ 0 h 4253346"/>
              <a:gd name="connsiteX0" fmla="*/ 0 w 6025761"/>
              <a:gd name="connsiteY0" fmla="*/ 4969272 h 4969272"/>
              <a:gd name="connsiteX1" fmla="*/ 2535382 w 6025761"/>
              <a:gd name="connsiteY1" fmla="*/ 1838144 h 4969272"/>
              <a:gd name="connsiteX2" fmla="*/ 6025761 w 6025761"/>
              <a:gd name="connsiteY2" fmla="*/ 0 h 4969272"/>
              <a:gd name="connsiteX0" fmla="*/ 0 w 6025761"/>
              <a:gd name="connsiteY0" fmla="*/ 4969272 h 4969272"/>
              <a:gd name="connsiteX1" fmla="*/ 2535382 w 6025761"/>
              <a:gd name="connsiteY1" fmla="*/ 1838144 h 4969272"/>
              <a:gd name="connsiteX2" fmla="*/ 6025761 w 6025761"/>
              <a:gd name="connsiteY2" fmla="*/ 0 h 496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5761" h="4969272">
                <a:moveTo>
                  <a:pt x="0" y="4969272"/>
                </a:moveTo>
                <a:cubicBezTo>
                  <a:pt x="542636" y="3965972"/>
                  <a:pt x="1625600" y="2547035"/>
                  <a:pt x="2535382" y="1838144"/>
                </a:cubicBezTo>
                <a:cubicBezTo>
                  <a:pt x="3445164" y="1129253"/>
                  <a:pt x="3887918" y="759208"/>
                  <a:pt x="6025761" y="0"/>
                </a:cubicBezTo>
              </a:path>
            </a:pathLst>
          </a:custGeom>
          <a:noFill/>
          <a:ln w="155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0FA38D2-22F0-4DC5-A44A-31B007BE2A6B}"/>
              </a:ext>
            </a:extLst>
          </p:cNvPr>
          <p:cNvSpPr/>
          <p:nvPr/>
        </p:nvSpPr>
        <p:spPr>
          <a:xfrm>
            <a:off x="2556164" y="1759527"/>
            <a:ext cx="4519321" cy="4404536"/>
          </a:xfrm>
          <a:custGeom>
            <a:avLst/>
            <a:gdLst>
              <a:gd name="connsiteX0" fmla="*/ 0 w 5458691"/>
              <a:gd name="connsiteY0" fmla="*/ 4253346 h 4253346"/>
              <a:gd name="connsiteX1" fmla="*/ 1995055 w 5458691"/>
              <a:gd name="connsiteY1" fmla="*/ 1537855 h 4253346"/>
              <a:gd name="connsiteX2" fmla="*/ 5458691 w 5458691"/>
              <a:gd name="connsiteY2" fmla="*/ 0 h 4253346"/>
              <a:gd name="connsiteX0" fmla="*/ 0 w 5458691"/>
              <a:gd name="connsiteY0" fmla="*/ 4253346 h 4253346"/>
              <a:gd name="connsiteX1" fmla="*/ 2535382 w 5458691"/>
              <a:gd name="connsiteY1" fmla="*/ 1122218 h 4253346"/>
              <a:gd name="connsiteX2" fmla="*/ 5458691 w 5458691"/>
              <a:gd name="connsiteY2" fmla="*/ 0 h 4253346"/>
              <a:gd name="connsiteX0" fmla="*/ 0 w 6025761"/>
              <a:gd name="connsiteY0" fmla="*/ 4969272 h 4969272"/>
              <a:gd name="connsiteX1" fmla="*/ 2535382 w 6025761"/>
              <a:gd name="connsiteY1" fmla="*/ 1838144 h 4969272"/>
              <a:gd name="connsiteX2" fmla="*/ 6025761 w 6025761"/>
              <a:gd name="connsiteY2" fmla="*/ 0 h 4969272"/>
              <a:gd name="connsiteX0" fmla="*/ 0 w 6025761"/>
              <a:gd name="connsiteY0" fmla="*/ 4969272 h 4969272"/>
              <a:gd name="connsiteX1" fmla="*/ 2535382 w 6025761"/>
              <a:gd name="connsiteY1" fmla="*/ 1838144 h 4969272"/>
              <a:gd name="connsiteX2" fmla="*/ 6025761 w 6025761"/>
              <a:gd name="connsiteY2" fmla="*/ 0 h 496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5761" h="4969272">
                <a:moveTo>
                  <a:pt x="0" y="4969272"/>
                </a:moveTo>
                <a:cubicBezTo>
                  <a:pt x="542636" y="3965972"/>
                  <a:pt x="1625600" y="2547035"/>
                  <a:pt x="2535382" y="1838144"/>
                </a:cubicBezTo>
                <a:cubicBezTo>
                  <a:pt x="3445164" y="1129253"/>
                  <a:pt x="3887918" y="759208"/>
                  <a:pt x="6025761" y="0"/>
                </a:cubicBezTo>
              </a:path>
            </a:pathLst>
          </a:cu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79482B-FFF3-906B-2118-42179E244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Rocket Growth Path – Slide Template</a:t>
            </a:r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3F745B28-8FB0-B2FB-6900-AFC3A761ABE7}"/>
              </a:ext>
            </a:extLst>
          </p:cNvPr>
          <p:cNvSpPr>
            <a:spLocks/>
          </p:cNvSpPr>
          <p:nvPr/>
        </p:nvSpPr>
        <p:spPr bwMode="auto">
          <a:xfrm>
            <a:off x="5307677" y="1451819"/>
            <a:ext cx="1319861" cy="731198"/>
          </a:xfrm>
          <a:custGeom>
            <a:avLst/>
            <a:gdLst>
              <a:gd name="T0" fmla="*/ 90 w 3705"/>
              <a:gd name="T1" fmla="*/ 1401 h 2049"/>
              <a:gd name="T2" fmla="*/ 133 w 3705"/>
              <a:gd name="T3" fmla="*/ 1569 h 2049"/>
              <a:gd name="T4" fmla="*/ 274 w 3705"/>
              <a:gd name="T5" fmla="*/ 1711 h 2049"/>
              <a:gd name="T6" fmla="*/ 442 w 3705"/>
              <a:gd name="T7" fmla="*/ 1753 h 2049"/>
              <a:gd name="T8" fmla="*/ 576 w 3705"/>
              <a:gd name="T9" fmla="*/ 1727 h 2049"/>
              <a:gd name="T10" fmla="*/ 673 w 3705"/>
              <a:gd name="T11" fmla="*/ 1711 h 2049"/>
              <a:gd name="T12" fmla="*/ 871 w 3705"/>
              <a:gd name="T13" fmla="*/ 1783 h 2049"/>
              <a:gd name="T14" fmla="*/ 1024 w 3705"/>
              <a:gd name="T15" fmla="*/ 1769 h 2049"/>
              <a:gd name="T16" fmla="*/ 1214 w 3705"/>
              <a:gd name="T17" fmla="*/ 1650 h 2049"/>
              <a:gd name="T18" fmla="*/ 1312 w 3705"/>
              <a:gd name="T19" fmla="*/ 1449 h 2049"/>
              <a:gd name="T20" fmla="*/ 1418 w 3705"/>
              <a:gd name="T21" fmla="*/ 1508 h 2049"/>
              <a:gd name="T22" fmla="*/ 1648 w 3705"/>
              <a:gd name="T23" fmla="*/ 1578 h 2049"/>
              <a:gd name="T24" fmla="*/ 1849 w 3705"/>
              <a:gd name="T25" fmla="*/ 1527 h 2049"/>
              <a:gd name="T26" fmla="*/ 1965 w 3705"/>
              <a:gd name="T27" fmla="*/ 1479 h 2049"/>
              <a:gd name="T28" fmla="*/ 2137 w 3705"/>
              <a:gd name="T29" fmla="*/ 1590 h 2049"/>
              <a:gd name="T30" fmla="*/ 2169 w 3705"/>
              <a:gd name="T31" fmla="*/ 1639 h 2049"/>
              <a:gd name="T32" fmla="*/ 2218 w 3705"/>
              <a:gd name="T33" fmla="*/ 1835 h 2049"/>
              <a:gd name="T34" fmla="*/ 2383 w 3705"/>
              <a:gd name="T35" fmla="*/ 2000 h 2049"/>
              <a:gd name="T36" fmla="*/ 2578 w 3705"/>
              <a:gd name="T37" fmla="*/ 2049 h 2049"/>
              <a:gd name="T38" fmla="*/ 2724 w 3705"/>
              <a:gd name="T39" fmla="*/ 2022 h 2049"/>
              <a:gd name="T40" fmla="*/ 2866 w 3705"/>
              <a:gd name="T41" fmla="*/ 1931 h 2049"/>
              <a:gd name="T42" fmla="*/ 2948 w 3705"/>
              <a:gd name="T43" fmla="*/ 1814 h 2049"/>
              <a:gd name="T44" fmla="*/ 3088 w 3705"/>
              <a:gd name="T45" fmla="*/ 1861 h 2049"/>
              <a:gd name="T46" fmla="*/ 3234 w 3705"/>
              <a:gd name="T47" fmla="*/ 1867 h 2049"/>
              <a:gd name="T48" fmla="*/ 3514 w 3705"/>
              <a:gd name="T49" fmla="*/ 1750 h 2049"/>
              <a:gd name="T50" fmla="*/ 3683 w 3705"/>
              <a:gd name="T51" fmla="*/ 1501 h 2049"/>
              <a:gd name="T52" fmla="*/ 3705 w 3705"/>
              <a:gd name="T53" fmla="*/ 1306 h 2049"/>
              <a:gd name="T54" fmla="*/ 3645 w 3705"/>
              <a:gd name="T55" fmla="*/ 1099 h 2049"/>
              <a:gd name="T56" fmla="*/ 3513 w 3705"/>
              <a:gd name="T57" fmla="*/ 937 h 2049"/>
              <a:gd name="T58" fmla="*/ 3396 w 3705"/>
              <a:gd name="T59" fmla="*/ 844 h 2049"/>
              <a:gd name="T60" fmla="*/ 3175 w 3705"/>
              <a:gd name="T61" fmla="*/ 691 h 2049"/>
              <a:gd name="T62" fmla="*/ 3085 w 3705"/>
              <a:gd name="T63" fmla="*/ 547 h 2049"/>
              <a:gd name="T64" fmla="*/ 2908 w 3705"/>
              <a:gd name="T65" fmla="*/ 343 h 2049"/>
              <a:gd name="T66" fmla="*/ 2648 w 3705"/>
              <a:gd name="T67" fmla="*/ 250 h 2049"/>
              <a:gd name="T68" fmla="*/ 2509 w 3705"/>
              <a:gd name="T69" fmla="*/ 256 h 2049"/>
              <a:gd name="T70" fmla="*/ 2367 w 3705"/>
              <a:gd name="T71" fmla="*/ 302 h 2049"/>
              <a:gd name="T72" fmla="*/ 2258 w 3705"/>
              <a:gd name="T73" fmla="*/ 151 h 2049"/>
              <a:gd name="T74" fmla="*/ 2072 w 3705"/>
              <a:gd name="T75" fmla="*/ 33 h 2049"/>
              <a:gd name="T76" fmla="*/ 1881 w 3705"/>
              <a:gd name="T77" fmla="*/ 0 h 2049"/>
              <a:gd name="T78" fmla="*/ 1701 w 3705"/>
              <a:gd name="T79" fmla="*/ 31 h 2049"/>
              <a:gd name="T80" fmla="*/ 1518 w 3705"/>
              <a:gd name="T81" fmla="*/ 138 h 2049"/>
              <a:gd name="T82" fmla="*/ 1409 w 3705"/>
              <a:gd name="T83" fmla="*/ 277 h 2049"/>
              <a:gd name="T84" fmla="*/ 1282 w 3705"/>
              <a:gd name="T85" fmla="*/ 268 h 2049"/>
              <a:gd name="T86" fmla="*/ 1091 w 3705"/>
              <a:gd name="T87" fmla="*/ 334 h 2049"/>
              <a:gd name="T88" fmla="*/ 957 w 3705"/>
              <a:gd name="T89" fmla="*/ 482 h 2049"/>
              <a:gd name="T90" fmla="*/ 883 w 3705"/>
              <a:gd name="T91" fmla="*/ 591 h 2049"/>
              <a:gd name="T92" fmla="*/ 703 w 3705"/>
              <a:gd name="T93" fmla="*/ 745 h 2049"/>
              <a:gd name="T94" fmla="*/ 593 w 3705"/>
              <a:gd name="T95" fmla="*/ 718 h 2049"/>
              <a:gd name="T96" fmla="*/ 410 w 3705"/>
              <a:gd name="T97" fmla="*/ 676 h 2049"/>
              <a:gd name="T98" fmla="*/ 214 w 3705"/>
              <a:gd name="T99" fmla="*/ 724 h 2049"/>
              <a:gd name="T100" fmla="*/ 50 w 3705"/>
              <a:gd name="T101" fmla="*/ 890 h 2049"/>
              <a:gd name="T102" fmla="*/ 0 w 3705"/>
              <a:gd name="T103" fmla="*/ 1085 h 2049"/>
              <a:gd name="T104" fmla="*/ 38 w 3705"/>
              <a:gd name="T105" fmla="*/ 1258 h 2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705" h="2049">
                <a:moveTo>
                  <a:pt x="95" y="1346"/>
                </a:moveTo>
                <a:lnTo>
                  <a:pt x="91" y="1372"/>
                </a:lnTo>
                <a:lnTo>
                  <a:pt x="90" y="1401"/>
                </a:lnTo>
                <a:lnTo>
                  <a:pt x="91" y="1437"/>
                </a:lnTo>
                <a:lnTo>
                  <a:pt x="105" y="1506"/>
                </a:lnTo>
                <a:lnTo>
                  <a:pt x="133" y="1569"/>
                </a:lnTo>
                <a:lnTo>
                  <a:pt x="170" y="1625"/>
                </a:lnTo>
                <a:lnTo>
                  <a:pt x="218" y="1673"/>
                </a:lnTo>
                <a:lnTo>
                  <a:pt x="274" y="1711"/>
                </a:lnTo>
                <a:lnTo>
                  <a:pt x="337" y="1738"/>
                </a:lnTo>
                <a:lnTo>
                  <a:pt x="406" y="1752"/>
                </a:lnTo>
                <a:lnTo>
                  <a:pt x="442" y="1753"/>
                </a:lnTo>
                <a:lnTo>
                  <a:pt x="471" y="1752"/>
                </a:lnTo>
                <a:lnTo>
                  <a:pt x="525" y="1743"/>
                </a:lnTo>
                <a:lnTo>
                  <a:pt x="576" y="1727"/>
                </a:lnTo>
                <a:lnTo>
                  <a:pt x="624" y="1703"/>
                </a:lnTo>
                <a:lnTo>
                  <a:pt x="646" y="1689"/>
                </a:lnTo>
                <a:lnTo>
                  <a:pt x="673" y="1711"/>
                </a:lnTo>
                <a:lnTo>
                  <a:pt x="734" y="1746"/>
                </a:lnTo>
                <a:lnTo>
                  <a:pt x="800" y="1770"/>
                </a:lnTo>
                <a:lnTo>
                  <a:pt x="871" y="1783"/>
                </a:lnTo>
                <a:lnTo>
                  <a:pt x="909" y="1785"/>
                </a:lnTo>
                <a:lnTo>
                  <a:pt x="949" y="1783"/>
                </a:lnTo>
                <a:lnTo>
                  <a:pt x="1024" y="1769"/>
                </a:lnTo>
                <a:lnTo>
                  <a:pt x="1096" y="1740"/>
                </a:lnTo>
                <a:lnTo>
                  <a:pt x="1159" y="1700"/>
                </a:lnTo>
                <a:lnTo>
                  <a:pt x="1214" y="1650"/>
                </a:lnTo>
                <a:lnTo>
                  <a:pt x="1258" y="1590"/>
                </a:lnTo>
                <a:lnTo>
                  <a:pt x="1291" y="1523"/>
                </a:lnTo>
                <a:lnTo>
                  <a:pt x="1312" y="1449"/>
                </a:lnTo>
                <a:lnTo>
                  <a:pt x="1317" y="1410"/>
                </a:lnTo>
                <a:lnTo>
                  <a:pt x="1346" y="1448"/>
                </a:lnTo>
                <a:lnTo>
                  <a:pt x="1418" y="1508"/>
                </a:lnTo>
                <a:lnTo>
                  <a:pt x="1503" y="1553"/>
                </a:lnTo>
                <a:lnTo>
                  <a:pt x="1597" y="1576"/>
                </a:lnTo>
                <a:lnTo>
                  <a:pt x="1648" y="1578"/>
                </a:lnTo>
                <a:lnTo>
                  <a:pt x="1691" y="1577"/>
                </a:lnTo>
                <a:lnTo>
                  <a:pt x="1774" y="1560"/>
                </a:lnTo>
                <a:lnTo>
                  <a:pt x="1849" y="1527"/>
                </a:lnTo>
                <a:lnTo>
                  <a:pt x="1915" y="1480"/>
                </a:lnTo>
                <a:lnTo>
                  <a:pt x="1943" y="1451"/>
                </a:lnTo>
                <a:lnTo>
                  <a:pt x="1965" y="1479"/>
                </a:lnTo>
                <a:lnTo>
                  <a:pt x="2016" y="1525"/>
                </a:lnTo>
                <a:lnTo>
                  <a:pt x="2073" y="1562"/>
                </a:lnTo>
                <a:lnTo>
                  <a:pt x="2137" y="1590"/>
                </a:lnTo>
                <a:lnTo>
                  <a:pt x="2172" y="1599"/>
                </a:lnTo>
                <a:lnTo>
                  <a:pt x="2169" y="1619"/>
                </a:lnTo>
                <a:lnTo>
                  <a:pt x="2169" y="1639"/>
                </a:lnTo>
                <a:lnTo>
                  <a:pt x="2170" y="1681"/>
                </a:lnTo>
                <a:lnTo>
                  <a:pt x="2187" y="1761"/>
                </a:lnTo>
                <a:lnTo>
                  <a:pt x="2218" y="1835"/>
                </a:lnTo>
                <a:lnTo>
                  <a:pt x="2262" y="1900"/>
                </a:lnTo>
                <a:lnTo>
                  <a:pt x="2318" y="1956"/>
                </a:lnTo>
                <a:lnTo>
                  <a:pt x="2383" y="2000"/>
                </a:lnTo>
                <a:lnTo>
                  <a:pt x="2457" y="2031"/>
                </a:lnTo>
                <a:lnTo>
                  <a:pt x="2536" y="2046"/>
                </a:lnTo>
                <a:lnTo>
                  <a:pt x="2578" y="2049"/>
                </a:lnTo>
                <a:lnTo>
                  <a:pt x="2608" y="2048"/>
                </a:lnTo>
                <a:lnTo>
                  <a:pt x="2668" y="2039"/>
                </a:lnTo>
                <a:lnTo>
                  <a:pt x="2724" y="2022"/>
                </a:lnTo>
                <a:lnTo>
                  <a:pt x="2776" y="1998"/>
                </a:lnTo>
                <a:lnTo>
                  <a:pt x="2823" y="1967"/>
                </a:lnTo>
                <a:lnTo>
                  <a:pt x="2866" y="1931"/>
                </a:lnTo>
                <a:lnTo>
                  <a:pt x="2904" y="1888"/>
                </a:lnTo>
                <a:lnTo>
                  <a:pt x="2935" y="1840"/>
                </a:lnTo>
                <a:lnTo>
                  <a:pt x="2948" y="1814"/>
                </a:lnTo>
                <a:lnTo>
                  <a:pt x="2975" y="1827"/>
                </a:lnTo>
                <a:lnTo>
                  <a:pt x="3030" y="1848"/>
                </a:lnTo>
                <a:lnTo>
                  <a:pt x="3088" y="1861"/>
                </a:lnTo>
                <a:lnTo>
                  <a:pt x="3149" y="1869"/>
                </a:lnTo>
                <a:lnTo>
                  <a:pt x="3180" y="1869"/>
                </a:lnTo>
                <a:lnTo>
                  <a:pt x="3234" y="1867"/>
                </a:lnTo>
                <a:lnTo>
                  <a:pt x="3337" y="1845"/>
                </a:lnTo>
                <a:lnTo>
                  <a:pt x="3431" y="1807"/>
                </a:lnTo>
                <a:lnTo>
                  <a:pt x="3514" y="1750"/>
                </a:lnTo>
                <a:lnTo>
                  <a:pt x="3586" y="1678"/>
                </a:lnTo>
                <a:lnTo>
                  <a:pt x="3643" y="1594"/>
                </a:lnTo>
                <a:lnTo>
                  <a:pt x="3683" y="1501"/>
                </a:lnTo>
                <a:lnTo>
                  <a:pt x="3704" y="1398"/>
                </a:lnTo>
                <a:lnTo>
                  <a:pt x="3705" y="1344"/>
                </a:lnTo>
                <a:lnTo>
                  <a:pt x="3705" y="1306"/>
                </a:lnTo>
                <a:lnTo>
                  <a:pt x="3694" y="1234"/>
                </a:lnTo>
                <a:lnTo>
                  <a:pt x="3674" y="1164"/>
                </a:lnTo>
                <a:lnTo>
                  <a:pt x="3645" y="1099"/>
                </a:lnTo>
                <a:lnTo>
                  <a:pt x="3608" y="1039"/>
                </a:lnTo>
                <a:lnTo>
                  <a:pt x="3564" y="985"/>
                </a:lnTo>
                <a:lnTo>
                  <a:pt x="3513" y="937"/>
                </a:lnTo>
                <a:lnTo>
                  <a:pt x="3455" y="895"/>
                </a:lnTo>
                <a:lnTo>
                  <a:pt x="3424" y="879"/>
                </a:lnTo>
                <a:lnTo>
                  <a:pt x="3396" y="844"/>
                </a:lnTo>
                <a:lnTo>
                  <a:pt x="3332" y="780"/>
                </a:lnTo>
                <a:lnTo>
                  <a:pt x="3258" y="729"/>
                </a:lnTo>
                <a:lnTo>
                  <a:pt x="3175" y="691"/>
                </a:lnTo>
                <a:lnTo>
                  <a:pt x="3131" y="678"/>
                </a:lnTo>
                <a:lnTo>
                  <a:pt x="3119" y="632"/>
                </a:lnTo>
                <a:lnTo>
                  <a:pt x="3085" y="547"/>
                </a:lnTo>
                <a:lnTo>
                  <a:pt x="3037" y="469"/>
                </a:lnTo>
                <a:lnTo>
                  <a:pt x="2978" y="402"/>
                </a:lnTo>
                <a:lnTo>
                  <a:pt x="2908" y="343"/>
                </a:lnTo>
                <a:lnTo>
                  <a:pt x="2829" y="298"/>
                </a:lnTo>
                <a:lnTo>
                  <a:pt x="2742" y="267"/>
                </a:lnTo>
                <a:lnTo>
                  <a:pt x="2648" y="250"/>
                </a:lnTo>
                <a:lnTo>
                  <a:pt x="2601" y="249"/>
                </a:lnTo>
                <a:lnTo>
                  <a:pt x="2569" y="250"/>
                </a:lnTo>
                <a:lnTo>
                  <a:pt x="2509" y="256"/>
                </a:lnTo>
                <a:lnTo>
                  <a:pt x="2450" y="269"/>
                </a:lnTo>
                <a:lnTo>
                  <a:pt x="2394" y="289"/>
                </a:lnTo>
                <a:lnTo>
                  <a:pt x="2367" y="302"/>
                </a:lnTo>
                <a:lnTo>
                  <a:pt x="2350" y="268"/>
                </a:lnTo>
                <a:lnTo>
                  <a:pt x="2309" y="207"/>
                </a:lnTo>
                <a:lnTo>
                  <a:pt x="2258" y="151"/>
                </a:lnTo>
                <a:lnTo>
                  <a:pt x="2203" y="103"/>
                </a:lnTo>
                <a:lnTo>
                  <a:pt x="2139" y="65"/>
                </a:lnTo>
                <a:lnTo>
                  <a:pt x="2072" y="33"/>
                </a:lnTo>
                <a:lnTo>
                  <a:pt x="1998" y="11"/>
                </a:lnTo>
                <a:lnTo>
                  <a:pt x="1921" y="1"/>
                </a:lnTo>
                <a:lnTo>
                  <a:pt x="1881" y="0"/>
                </a:lnTo>
                <a:lnTo>
                  <a:pt x="1844" y="1"/>
                </a:lnTo>
                <a:lnTo>
                  <a:pt x="1771" y="11"/>
                </a:lnTo>
                <a:lnTo>
                  <a:pt x="1701" y="31"/>
                </a:lnTo>
                <a:lnTo>
                  <a:pt x="1635" y="58"/>
                </a:lnTo>
                <a:lnTo>
                  <a:pt x="1574" y="96"/>
                </a:lnTo>
                <a:lnTo>
                  <a:pt x="1518" y="138"/>
                </a:lnTo>
                <a:lnTo>
                  <a:pt x="1469" y="189"/>
                </a:lnTo>
                <a:lnTo>
                  <a:pt x="1426" y="246"/>
                </a:lnTo>
                <a:lnTo>
                  <a:pt x="1409" y="277"/>
                </a:lnTo>
                <a:lnTo>
                  <a:pt x="1364" y="268"/>
                </a:lnTo>
                <a:lnTo>
                  <a:pt x="1319" y="267"/>
                </a:lnTo>
                <a:lnTo>
                  <a:pt x="1282" y="268"/>
                </a:lnTo>
                <a:lnTo>
                  <a:pt x="1214" y="280"/>
                </a:lnTo>
                <a:lnTo>
                  <a:pt x="1150" y="302"/>
                </a:lnTo>
                <a:lnTo>
                  <a:pt x="1091" y="334"/>
                </a:lnTo>
                <a:lnTo>
                  <a:pt x="1039" y="376"/>
                </a:lnTo>
                <a:lnTo>
                  <a:pt x="993" y="425"/>
                </a:lnTo>
                <a:lnTo>
                  <a:pt x="957" y="482"/>
                </a:lnTo>
                <a:lnTo>
                  <a:pt x="930" y="544"/>
                </a:lnTo>
                <a:lnTo>
                  <a:pt x="921" y="577"/>
                </a:lnTo>
                <a:lnTo>
                  <a:pt x="883" y="591"/>
                </a:lnTo>
                <a:lnTo>
                  <a:pt x="813" y="631"/>
                </a:lnTo>
                <a:lnTo>
                  <a:pt x="752" y="683"/>
                </a:lnTo>
                <a:lnTo>
                  <a:pt x="703" y="745"/>
                </a:lnTo>
                <a:lnTo>
                  <a:pt x="684" y="780"/>
                </a:lnTo>
                <a:lnTo>
                  <a:pt x="656" y="757"/>
                </a:lnTo>
                <a:lnTo>
                  <a:pt x="593" y="718"/>
                </a:lnTo>
                <a:lnTo>
                  <a:pt x="524" y="691"/>
                </a:lnTo>
                <a:lnTo>
                  <a:pt x="449" y="676"/>
                </a:lnTo>
                <a:lnTo>
                  <a:pt x="410" y="676"/>
                </a:lnTo>
                <a:lnTo>
                  <a:pt x="367" y="678"/>
                </a:lnTo>
                <a:lnTo>
                  <a:pt x="288" y="693"/>
                </a:lnTo>
                <a:lnTo>
                  <a:pt x="214" y="724"/>
                </a:lnTo>
                <a:lnTo>
                  <a:pt x="150" y="768"/>
                </a:lnTo>
                <a:lnTo>
                  <a:pt x="94" y="824"/>
                </a:lnTo>
                <a:lnTo>
                  <a:pt x="50" y="890"/>
                </a:lnTo>
                <a:lnTo>
                  <a:pt x="19" y="963"/>
                </a:lnTo>
                <a:lnTo>
                  <a:pt x="2" y="1043"/>
                </a:lnTo>
                <a:lnTo>
                  <a:pt x="0" y="1085"/>
                </a:lnTo>
                <a:lnTo>
                  <a:pt x="2" y="1122"/>
                </a:lnTo>
                <a:lnTo>
                  <a:pt x="15" y="1192"/>
                </a:lnTo>
                <a:lnTo>
                  <a:pt x="38" y="1258"/>
                </a:lnTo>
                <a:lnTo>
                  <a:pt x="73" y="1319"/>
                </a:lnTo>
                <a:lnTo>
                  <a:pt x="95" y="1346"/>
                </a:lnTo>
                <a:close/>
              </a:path>
            </a:pathLst>
          </a:custGeom>
          <a:solidFill>
            <a:srgbClr val="B6DC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B10CCCF8-1515-A1B6-6C2F-B5109D681633}"/>
              </a:ext>
            </a:extLst>
          </p:cNvPr>
          <p:cNvSpPr>
            <a:spLocks/>
          </p:cNvSpPr>
          <p:nvPr/>
        </p:nvSpPr>
        <p:spPr bwMode="auto">
          <a:xfrm>
            <a:off x="7712999" y="2430202"/>
            <a:ext cx="1319861" cy="731198"/>
          </a:xfrm>
          <a:custGeom>
            <a:avLst/>
            <a:gdLst>
              <a:gd name="T0" fmla="*/ 90 w 3705"/>
              <a:gd name="T1" fmla="*/ 1401 h 2049"/>
              <a:gd name="T2" fmla="*/ 133 w 3705"/>
              <a:gd name="T3" fmla="*/ 1569 h 2049"/>
              <a:gd name="T4" fmla="*/ 274 w 3705"/>
              <a:gd name="T5" fmla="*/ 1711 h 2049"/>
              <a:gd name="T6" fmla="*/ 442 w 3705"/>
              <a:gd name="T7" fmla="*/ 1753 h 2049"/>
              <a:gd name="T8" fmla="*/ 576 w 3705"/>
              <a:gd name="T9" fmla="*/ 1727 h 2049"/>
              <a:gd name="T10" fmla="*/ 673 w 3705"/>
              <a:gd name="T11" fmla="*/ 1711 h 2049"/>
              <a:gd name="T12" fmla="*/ 871 w 3705"/>
              <a:gd name="T13" fmla="*/ 1783 h 2049"/>
              <a:gd name="T14" fmla="*/ 1024 w 3705"/>
              <a:gd name="T15" fmla="*/ 1769 h 2049"/>
              <a:gd name="T16" fmla="*/ 1214 w 3705"/>
              <a:gd name="T17" fmla="*/ 1650 h 2049"/>
              <a:gd name="T18" fmla="*/ 1312 w 3705"/>
              <a:gd name="T19" fmla="*/ 1449 h 2049"/>
              <a:gd name="T20" fmla="*/ 1418 w 3705"/>
              <a:gd name="T21" fmla="*/ 1508 h 2049"/>
              <a:gd name="T22" fmla="*/ 1648 w 3705"/>
              <a:gd name="T23" fmla="*/ 1578 h 2049"/>
              <a:gd name="T24" fmla="*/ 1849 w 3705"/>
              <a:gd name="T25" fmla="*/ 1527 h 2049"/>
              <a:gd name="T26" fmla="*/ 1965 w 3705"/>
              <a:gd name="T27" fmla="*/ 1479 h 2049"/>
              <a:gd name="T28" fmla="*/ 2137 w 3705"/>
              <a:gd name="T29" fmla="*/ 1590 h 2049"/>
              <a:gd name="T30" fmla="*/ 2169 w 3705"/>
              <a:gd name="T31" fmla="*/ 1639 h 2049"/>
              <a:gd name="T32" fmla="*/ 2218 w 3705"/>
              <a:gd name="T33" fmla="*/ 1835 h 2049"/>
              <a:gd name="T34" fmla="*/ 2383 w 3705"/>
              <a:gd name="T35" fmla="*/ 2000 h 2049"/>
              <a:gd name="T36" fmla="*/ 2578 w 3705"/>
              <a:gd name="T37" fmla="*/ 2049 h 2049"/>
              <a:gd name="T38" fmla="*/ 2724 w 3705"/>
              <a:gd name="T39" fmla="*/ 2022 h 2049"/>
              <a:gd name="T40" fmla="*/ 2866 w 3705"/>
              <a:gd name="T41" fmla="*/ 1931 h 2049"/>
              <a:gd name="T42" fmla="*/ 2948 w 3705"/>
              <a:gd name="T43" fmla="*/ 1814 h 2049"/>
              <a:gd name="T44" fmla="*/ 3088 w 3705"/>
              <a:gd name="T45" fmla="*/ 1861 h 2049"/>
              <a:gd name="T46" fmla="*/ 3234 w 3705"/>
              <a:gd name="T47" fmla="*/ 1867 h 2049"/>
              <a:gd name="T48" fmla="*/ 3514 w 3705"/>
              <a:gd name="T49" fmla="*/ 1750 h 2049"/>
              <a:gd name="T50" fmla="*/ 3683 w 3705"/>
              <a:gd name="T51" fmla="*/ 1501 h 2049"/>
              <a:gd name="T52" fmla="*/ 3705 w 3705"/>
              <a:gd name="T53" fmla="*/ 1306 h 2049"/>
              <a:gd name="T54" fmla="*/ 3645 w 3705"/>
              <a:gd name="T55" fmla="*/ 1099 h 2049"/>
              <a:gd name="T56" fmla="*/ 3513 w 3705"/>
              <a:gd name="T57" fmla="*/ 937 h 2049"/>
              <a:gd name="T58" fmla="*/ 3396 w 3705"/>
              <a:gd name="T59" fmla="*/ 844 h 2049"/>
              <a:gd name="T60" fmla="*/ 3175 w 3705"/>
              <a:gd name="T61" fmla="*/ 691 h 2049"/>
              <a:gd name="T62" fmla="*/ 3085 w 3705"/>
              <a:gd name="T63" fmla="*/ 547 h 2049"/>
              <a:gd name="T64" fmla="*/ 2908 w 3705"/>
              <a:gd name="T65" fmla="*/ 343 h 2049"/>
              <a:gd name="T66" fmla="*/ 2648 w 3705"/>
              <a:gd name="T67" fmla="*/ 250 h 2049"/>
              <a:gd name="T68" fmla="*/ 2509 w 3705"/>
              <a:gd name="T69" fmla="*/ 256 h 2049"/>
              <a:gd name="T70" fmla="*/ 2367 w 3705"/>
              <a:gd name="T71" fmla="*/ 302 h 2049"/>
              <a:gd name="T72" fmla="*/ 2258 w 3705"/>
              <a:gd name="T73" fmla="*/ 151 h 2049"/>
              <a:gd name="T74" fmla="*/ 2072 w 3705"/>
              <a:gd name="T75" fmla="*/ 33 h 2049"/>
              <a:gd name="T76" fmla="*/ 1881 w 3705"/>
              <a:gd name="T77" fmla="*/ 0 h 2049"/>
              <a:gd name="T78" fmla="*/ 1701 w 3705"/>
              <a:gd name="T79" fmla="*/ 31 h 2049"/>
              <a:gd name="T80" fmla="*/ 1518 w 3705"/>
              <a:gd name="T81" fmla="*/ 138 h 2049"/>
              <a:gd name="T82" fmla="*/ 1409 w 3705"/>
              <a:gd name="T83" fmla="*/ 277 h 2049"/>
              <a:gd name="T84" fmla="*/ 1282 w 3705"/>
              <a:gd name="T85" fmla="*/ 268 h 2049"/>
              <a:gd name="T86" fmla="*/ 1091 w 3705"/>
              <a:gd name="T87" fmla="*/ 334 h 2049"/>
              <a:gd name="T88" fmla="*/ 957 w 3705"/>
              <a:gd name="T89" fmla="*/ 482 h 2049"/>
              <a:gd name="T90" fmla="*/ 883 w 3705"/>
              <a:gd name="T91" fmla="*/ 591 h 2049"/>
              <a:gd name="T92" fmla="*/ 703 w 3705"/>
              <a:gd name="T93" fmla="*/ 745 h 2049"/>
              <a:gd name="T94" fmla="*/ 593 w 3705"/>
              <a:gd name="T95" fmla="*/ 718 h 2049"/>
              <a:gd name="T96" fmla="*/ 410 w 3705"/>
              <a:gd name="T97" fmla="*/ 676 h 2049"/>
              <a:gd name="T98" fmla="*/ 214 w 3705"/>
              <a:gd name="T99" fmla="*/ 724 h 2049"/>
              <a:gd name="T100" fmla="*/ 50 w 3705"/>
              <a:gd name="T101" fmla="*/ 890 h 2049"/>
              <a:gd name="T102" fmla="*/ 0 w 3705"/>
              <a:gd name="T103" fmla="*/ 1085 h 2049"/>
              <a:gd name="T104" fmla="*/ 38 w 3705"/>
              <a:gd name="T105" fmla="*/ 1258 h 2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705" h="2049">
                <a:moveTo>
                  <a:pt x="95" y="1346"/>
                </a:moveTo>
                <a:lnTo>
                  <a:pt x="91" y="1372"/>
                </a:lnTo>
                <a:lnTo>
                  <a:pt x="90" y="1401"/>
                </a:lnTo>
                <a:lnTo>
                  <a:pt x="91" y="1437"/>
                </a:lnTo>
                <a:lnTo>
                  <a:pt x="105" y="1506"/>
                </a:lnTo>
                <a:lnTo>
                  <a:pt x="133" y="1569"/>
                </a:lnTo>
                <a:lnTo>
                  <a:pt x="170" y="1625"/>
                </a:lnTo>
                <a:lnTo>
                  <a:pt x="218" y="1673"/>
                </a:lnTo>
                <a:lnTo>
                  <a:pt x="274" y="1711"/>
                </a:lnTo>
                <a:lnTo>
                  <a:pt x="337" y="1738"/>
                </a:lnTo>
                <a:lnTo>
                  <a:pt x="406" y="1752"/>
                </a:lnTo>
                <a:lnTo>
                  <a:pt x="442" y="1753"/>
                </a:lnTo>
                <a:lnTo>
                  <a:pt x="471" y="1752"/>
                </a:lnTo>
                <a:lnTo>
                  <a:pt x="525" y="1743"/>
                </a:lnTo>
                <a:lnTo>
                  <a:pt x="576" y="1727"/>
                </a:lnTo>
                <a:lnTo>
                  <a:pt x="624" y="1703"/>
                </a:lnTo>
                <a:lnTo>
                  <a:pt x="646" y="1689"/>
                </a:lnTo>
                <a:lnTo>
                  <a:pt x="673" y="1711"/>
                </a:lnTo>
                <a:lnTo>
                  <a:pt x="734" y="1746"/>
                </a:lnTo>
                <a:lnTo>
                  <a:pt x="800" y="1770"/>
                </a:lnTo>
                <a:lnTo>
                  <a:pt x="871" y="1783"/>
                </a:lnTo>
                <a:lnTo>
                  <a:pt x="909" y="1785"/>
                </a:lnTo>
                <a:lnTo>
                  <a:pt x="949" y="1783"/>
                </a:lnTo>
                <a:lnTo>
                  <a:pt x="1024" y="1769"/>
                </a:lnTo>
                <a:lnTo>
                  <a:pt x="1096" y="1740"/>
                </a:lnTo>
                <a:lnTo>
                  <a:pt x="1159" y="1700"/>
                </a:lnTo>
                <a:lnTo>
                  <a:pt x="1214" y="1650"/>
                </a:lnTo>
                <a:lnTo>
                  <a:pt x="1258" y="1590"/>
                </a:lnTo>
                <a:lnTo>
                  <a:pt x="1291" y="1523"/>
                </a:lnTo>
                <a:lnTo>
                  <a:pt x="1312" y="1449"/>
                </a:lnTo>
                <a:lnTo>
                  <a:pt x="1317" y="1410"/>
                </a:lnTo>
                <a:lnTo>
                  <a:pt x="1346" y="1448"/>
                </a:lnTo>
                <a:lnTo>
                  <a:pt x="1418" y="1508"/>
                </a:lnTo>
                <a:lnTo>
                  <a:pt x="1503" y="1553"/>
                </a:lnTo>
                <a:lnTo>
                  <a:pt x="1597" y="1576"/>
                </a:lnTo>
                <a:lnTo>
                  <a:pt x="1648" y="1578"/>
                </a:lnTo>
                <a:lnTo>
                  <a:pt x="1691" y="1577"/>
                </a:lnTo>
                <a:lnTo>
                  <a:pt x="1774" y="1560"/>
                </a:lnTo>
                <a:lnTo>
                  <a:pt x="1849" y="1527"/>
                </a:lnTo>
                <a:lnTo>
                  <a:pt x="1915" y="1480"/>
                </a:lnTo>
                <a:lnTo>
                  <a:pt x="1943" y="1451"/>
                </a:lnTo>
                <a:lnTo>
                  <a:pt x="1965" y="1479"/>
                </a:lnTo>
                <a:lnTo>
                  <a:pt x="2016" y="1525"/>
                </a:lnTo>
                <a:lnTo>
                  <a:pt x="2073" y="1562"/>
                </a:lnTo>
                <a:lnTo>
                  <a:pt x="2137" y="1590"/>
                </a:lnTo>
                <a:lnTo>
                  <a:pt x="2172" y="1599"/>
                </a:lnTo>
                <a:lnTo>
                  <a:pt x="2169" y="1619"/>
                </a:lnTo>
                <a:lnTo>
                  <a:pt x="2169" y="1639"/>
                </a:lnTo>
                <a:lnTo>
                  <a:pt x="2170" y="1681"/>
                </a:lnTo>
                <a:lnTo>
                  <a:pt x="2187" y="1761"/>
                </a:lnTo>
                <a:lnTo>
                  <a:pt x="2218" y="1835"/>
                </a:lnTo>
                <a:lnTo>
                  <a:pt x="2262" y="1900"/>
                </a:lnTo>
                <a:lnTo>
                  <a:pt x="2318" y="1956"/>
                </a:lnTo>
                <a:lnTo>
                  <a:pt x="2383" y="2000"/>
                </a:lnTo>
                <a:lnTo>
                  <a:pt x="2457" y="2031"/>
                </a:lnTo>
                <a:lnTo>
                  <a:pt x="2536" y="2046"/>
                </a:lnTo>
                <a:lnTo>
                  <a:pt x="2578" y="2049"/>
                </a:lnTo>
                <a:lnTo>
                  <a:pt x="2608" y="2048"/>
                </a:lnTo>
                <a:lnTo>
                  <a:pt x="2668" y="2039"/>
                </a:lnTo>
                <a:lnTo>
                  <a:pt x="2724" y="2022"/>
                </a:lnTo>
                <a:lnTo>
                  <a:pt x="2776" y="1998"/>
                </a:lnTo>
                <a:lnTo>
                  <a:pt x="2823" y="1967"/>
                </a:lnTo>
                <a:lnTo>
                  <a:pt x="2866" y="1931"/>
                </a:lnTo>
                <a:lnTo>
                  <a:pt x="2904" y="1888"/>
                </a:lnTo>
                <a:lnTo>
                  <a:pt x="2935" y="1840"/>
                </a:lnTo>
                <a:lnTo>
                  <a:pt x="2948" y="1814"/>
                </a:lnTo>
                <a:lnTo>
                  <a:pt x="2975" y="1827"/>
                </a:lnTo>
                <a:lnTo>
                  <a:pt x="3030" y="1848"/>
                </a:lnTo>
                <a:lnTo>
                  <a:pt x="3088" y="1861"/>
                </a:lnTo>
                <a:lnTo>
                  <a:pt x="3149" y="1869"/>
                </a:lnTo>
                <a:lnTo>
                  <a:pt x="3180" y="1869"/>
                </a:lnTo>
                <a:lnTo>
                  <a:pt x="3234" y="1867"/>
                </a:lnTo>
                <a:lnTo>
                  <a:pt x="3337" y="1845"/>
                </a:lnTo>
                <a:lnTo>
                  <a:pt x="3431" y="1807"/>
                </a:lnTo>
                <a:lnTo>
                  <a:pt x="3514" y="1750"/>
                </a:lnTo>
                <a:lnTo>
                  <a:pt x="3586" y="1678"/>
                </a:lnTo>
                <a:lnTo>
                  <a:pt x="3643" y="1594"/>
                </a:lnTo>
                <a:lnTo>
                  <a:pt x="3683" y="1501"/>
                </a:lnTo>
                <a:lnTo>
                  <a:pt x="3704" y="1398"/>
                </a:lnTo>
                <a:lnTo>
                  <a:pt x="3705" y="1344"/>
                </a:lnTo>
                <a:lnTo>
                  <a:pt x="3705" y="1306"/>
                </a:lnTo>
                <a:lnTo>
                  <a:pt x="3694" y="1234"/>
                </a:lnTo>
                <a:lnTo>
                  <a:pt x="3674" y="1164"/>
                </a:lnTo>
                <a:lnTo>
                  <a:pt x="3645" y="1099"/>
                </a:lnTo>
                <a:lnTo>
                  <a:pt x="3608" y="1039"/>
                </a:lnTo>
                <a:lnTo>
                  <a:pt x="3564" y="985"/>
                </a:lnTo>
                <a:lnTo>
                  <a:pt x="3513" y="937"/>
                </a:lnTo>
                <a:lnTo>
                  <a:pt x="3455" y="895"/>
                </a:lnTo>
                <a:lnTo>
                  <a:pt x="3424" y="879"/>
                </a:lnTo>
                <a:lnTo>
                  <a:pt x="3396" y="844"/>
                </a:lnTo>
                <a:lnTo>
                  <a:pt x="3332" y="780"/>
                </a:lnTo>
                <a:lnTo>
                  <a:pt x="3258" y="729"/>
                </a:lnTo>
                <a:lnTo>
                  <a:pt x="3175" y="691"/>
                </a:lnTo>
                <a:lnTo>
                  <a:pt x="3131" y="678"/>
                </a:lnTo>
                <a:lnTo>
                  <a:pt x="3119" y="632"/>
                </a:lnTo>
                <a:lnTo>
                  <a:pt x="3085" y="547"/>
                </a:lnTo>
                <a:lnTo>
                  <a:pt x="3037" y="469"/>
                </a:lnTo>
                <a:lnTo>
                  <a:pt x="2978" y="402"/>
                </a:lnTo>
                <a:lnTo>
                  <a:pt x="2908" y="343"/>
                </a:lnTo>
                <a:lnTo>
                  <a:pt x="2829" y="298"/>
                </a:lnTo>
                <a:lnTo>
                  <a:pt x="2742" y="267"/>
                </a:lnTo>
                <a:lnTo>
                  <a:pt x="2648" y="250"/>
                </a:lnTo>
                <a:lnTo>
                  <a:pt x="2601" y="249"/>
                </a:lnTo>
                <a:lnTo>
                  <a:pt x="2569" y="250"/>
                </a:lnTo>
                <a:lnTo>
                  <a:pt x="2509" y="256"/>
                </a:lnTo>
                <a:lnTo>
                  <a:pt x="2450" y="269"/>
                </a:lnTo>
                <a:lnTo>
                  <a:pt x="2394" y="289"/>
                </a:lnTo>
                <a:lnTo>
                  <a:pt x="2367" y="302"/>
                </a:lnTo>
                <a:lnTo>
                  <a:pt x="2350" y="268"/>
                </a:lnTo>
                <a:lnTo>
                  <a:pt x="2309" y="207"/>
                </a:lnTo>
                <a:lnTo>
                  <a:pt x="2258" y="151"/>
                </a:lnTo>
                <a:lnTo>
                  <a:pt x="2203" y="103"/>
                </a:lnTo>
                <a:lnTo>
                  <a:pt x="2139" y="65"/>
                </a:lnTo>
                <a:lnTo>
                  <a:pt x="2072" y="33"/>
                </a:lnTo>
                <a:lnTo>
                  <a:pt x="1998" y="11"/>
                </a:lnTo>
                <a:lnTo>
                  <a:pt x="1921" y="1"/>
                </a:lnTo>
                <a:lnTo>
                  <a:pt x="1881" y="0"/>
                </a:lnTo>
                <a:lnTo>
                  <a:pt x="1844" y="1"/>
                </a:lnTo>
                <a:lnTo>
                  <a:pt x="1771" y="11"/>
                </a:lnTo>
                <a:lnTo>
                  <a:pt x="1701" y="31"/>
                </a:lnTo>
                <a:lnTo>
                  <a:pt x="1635" y="58"/>
                </a:lnTo>
                <a:lnTo>
                  <a:pt x="1574" y="96"/>
                </a:lnTo>
                <a:lnTo>
                  <a:pt x="1518" y="138"/>
                </a:lnTo>
                <a:lnTo>
                  <a:pt x="1469" y="189"/>
                </a:lnTo>
                <a:lnTo>
                  <a:pt x="1426" y="246"/>
                </a:lnTo>
                <a:lnTo>
                  <a:pt x="1409" y="277"/>
                </a:lnTo>
                <a:lnTo>
                  <a:pt x="1364" y="268"/>
                </a:lnTo>
                <a:lnTo>
                  <a:pt x="1319" y="267"/>
                </a:lnTo>
                <a:lnTo>
                  <a:pt x="1282" y="268"/>
                </a:lnTo>
                <a:lnTo>
                  <a:pt x="1214" y="280"/>
                </a:lnTo>
                <a:lnTo>
                  <a:pt x="1150" y="302"/>
                </a:lnTo>
                <a:lnTo>
                  <a:pt x="1091" y="334"/>
                </a:lnTo>
                <a:lnTo>
                  <a:pt x="1039" y="376"/>
                </a:lnTo>
                <a:lnTo>
                  <a:pt x="993" y="425"/>
                </a:lnTo>
                <a:lnTo>
                  <a:pt x="957" y="482"/>
                </a:lnTo>
                <a:lnTo>
                  <a:pt x="930" y="544"/>
                </a:lnTo>
                <a:lnTo>
                  <a:pt x="921" y="577"/>
                </a:lnTo>
                <a:lnTo>
                  <a:pt x="883" y="591"/>
                </a:lnTo>
                <a:lnTo>
                  <a:pt x="813" y="631"/>
                </a:lnTo>
                <a:lnTo>
                  <a:pt x="752" y="683"/>
                </a:lnTo>
                <a:lnTo>
                  <a:pt x="703" y="745"/>
                </a:lnTo>
                <a:lnTo>
                  <a:pt x="684" y="780"/>
                </a:lnTo>
                <a:lnTo>
                  <a:pt x="656" y="757"/>
                </a:lnTo>
                <a:lnTo>
                  <a:pt x="593" y="718"/>
                </a:lnTo>
                <a:lnTo>
                  <a:pt x="524" y="691"/>
                </a:lnTo>
                <a:lnTo>
                  <a:pt x="449" y="676"/>
                </a:lnTo>
                <a:lnTo>
                  <a:pt x="410" y="676"/>
                </a:lnTo>
                <a:lnTo>
                  <a:pt x="367" y="678"/>
                </a:lnTo>
                <a:lnTo>
                  <a:pt x="288" y="693"/>
                </a:lnTo>
                <a:lnTo>
                  <a:pt x="214" y="724"/>
                </a:lnTo>
                <a:lnTo>
                  <a:pt x="150" y="768"/>
                </a:lnTo>
                <a:lnTo>
                  <a:pt x="94" y="824"/>
                </a:lnTo>
                <a:lnTo>
                  <a:pt x="50" y="890"/>
                </a:lnTo>
                <a:lnTo>
                  <a:pt x="19" y="963"/>
                </a:lnTo>
                <a:lnTo>
                  <a:pt x="2" y="1043"/>
                </a:lnTo>
                <a:lnTo>
                  <a:pt x="0" y="1085"/>
                </a:lnTo>
                <a:lnTo>
                  <a:pt x="2" y="1122"/>
                </a:lnTo>
                <a:lnTo>
                  <a:pt x="15" y="1192"/>
                </a:lnTo>
                <a:lnTo>
                  <a:pt x="38" y="1258"/>
                </a:lnTo>
                <a:lnTo>
                  <a:pt x="73" y="1319"/>
                </a:lnTo>
                <a:lnTo>
                  <a:pt x="95" y="1346"/>
                </a:lnTo>
                <a:close/>
              </a:path>
            </a:pathLst>
          </a:custGeom>
          <a:solidFill>
            <a:srgbClr val="B6DC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FEF9C80B-1478-5470-A451-D82E086D0291}"/>
              </a:ext>
            </a:extLst>
          </p:cNvPr>
          <p:cNvSpPr>
            <a:spLocks/>
          </p:cNvSpPr>
          <p:nvPr/>
        </p:nvSpPr>
        <p:spPr bwMode="auto">
          <a:xfrm>
            <a:off x="1690602" y="4308009"/>
            <a:ext cx="1319861" cy="731198"/>
          </a:xfrm>
          <a:custGeom>
            <a:avLst/>
            <a:gdLst>
              <a:gd name="T0" fmla="*/ 90 w 3705"/>
              <a:gd name="T1" fmla="*/ 1401 h 2049"/>
              <a:gd name="T2" fmla="*/ 133 w 3705"/>
              <a:gd name="T3" fmla="*/ 1569 h 2049"/>
              <a:gd name="T4" fmla="*/ 274 w 3705"/>
              <a:gd name="T5" fmla="*/ 1711 h 2049"/>
              <a:gd name="T6" fmla="*/ 442 w 3705"/>
              <a:gd name="T7" fmla="*/ 1753 h 2049"/>
              <a:gd name="T8" fmla="*/ 576 w 3705"/>
              <a:gd name="T9" fmla="*/ 1727 h 2049"/>
              <a:gd name="T10" fmla="*/ 673 w 3705"/>
              <a:gd name="T11" fmla="*/ 1711 h 2049"/>
              <a:gd name="T12" fmla="*/ 871 w 3705"/>
              <a:gd name="T13" fmla="*/ 1783 h 2049"/>
              <a:gd name="T14" fmla="*/ 1024 w 3705"/>
              <a:gd name="T15" fmla="*/ 1769 h 2049"/>
              <a:gd name="T16" fmla="*/ 1214 w 3705"/>
              <a:gd name="T17" fmla="*/ 1650 h 2049"/>
              <a:gd name="T18" fmla="*/ 1312 w 3705"/>
              <a:gd name="T19" fmla="*/ 1449 h 2049"/>
              <a:gd name="T20" fmla="*/ 1418 w 3705"/>
              <a:gd name="T21" fmla="*/ 1508 h 2049"/>
              <a:gd name="T22" fmla="*/ 1648 w 3705"/>
              <a:gd name="T23" fmla="*/ 1578 h 2049"/>
              <a:gd name="T24" fmla="*/ 1849 w 3705"/>
              <a:gd name="T25" fmla="*/ 1527 h 2049"/>
              <a:gd name="T26" fmla="*/ 1965 w 3705"/>
              <a:gd name="T27" fmla="*/ 1479 h 2049"/>
              <a:gd name="T28" fmla="*/ 2137 w 3705"/>
              <a:gd name="T29" fmla="*/ 1590 h 2049"/>
              <a:gd name="T30" fmla="*/ 2169 w 3705"/>
              <a:gd name="T31" fmla="*/ 1639 h 2049"/>
              <a:gd name="T32" fmla="*/ 2218 w 3705"/>
              <a:gd name="T33" fmla="*/ 1835 h 2049"/>
              <a:gd name="T34" fmla="*/ 2383 w 3705"/>
              <a:gd name="T35" fmla="*/ 2000 h 2049"/>
              <a:gd name="T36" fmla="*/ 2578 w 3705"/>
              <a:gd name="T37" fmla="*/ 2049 h 2049"/>
              <a:gd name="T38" fmla="*/ 2724 w 3705"/>
              <a:gd name="T39" fmla="*/ 2022 h 2049"/>
              <a:gd name="T40" fmla="*/ 2866 w 3705"/>
              <a:gd name="T41" fmla="*/ 1931 h 2049"/>
              <a:gd name="T42" fmla="*/ 2948 w 3705"/>
              <a:gd name="T43" fmla="*/ 1814 h 2049"/>
              <a:gd name="T44" fmla="*/ 3088 w 3705"/>
              <a:gd name="T45" fmla="*/ 1861 h 2049"/>
              <a:gd name="T46" fmla="*/ 3234 w 3705"/>
              <a:gd name="T47" fmla="*/ 1867 h 2049"/>
              <a:gd name="T48" fmla="*/ 3514 w 3705"/>
              <a:gd name="T49" fmla="*/ 1750 h 2049"/>
              <a:gd name="T50" fmla="*/ 3683 w 3705"/>
              <a:gd name="T51" fmla="*/ 1501 h 2049"/>
              <a:gd name="T52" fmla="*/ 3705 w 3705"/>
              <a:gd name="T53" fmla="*/ 1306 h 2049"/>
              <a:gd name="T54" fmla="*/ 3645 w 3705"/>
              <a:gd name="T55" fmla="*/ 1099 h 2049"/>
              <a:gd name="T56" fmla="*/ 3513 w 3705"/>
              <a:gd name="T57" fmla="*/ 937 h 2049"/>
              <a:gd name="T58" fmla="*/ 3396 w 3705"/>
              <a:gd name="T59" fmla="*/ 844 h 2049"/>
              <a:gd name="T60" fmla="*/ 3175 w 3705"/>
              <a:gd name="T61" fmla="*/ 691 h 2049"/>
              <a:gd name="T62" fmla="*/ 3085 w 3705"/>
              <a:gd name="T63" fmla="*/ 547 h 2049"/>
              <a:gd name="T64" fmla="*/ 2908 w 3705"/>
              <a:gd name="T65" fmla="*/ 343 h 2049"/>
              <a:gd name="T66" fmla="*/ 2648 w 3705"/>
              <a:gd name="T67" fmla="*/ 250 h 2049"/>
              <a:gd name="T68" fmla="*/ 2509 w 3705"/>
              <a:gd name="T69" fmla="*/ 256 h 2049"/>
              <a:gd name="T70" fmla="*/ 2367 w 3705"/>
              <a:gd name="T71" fmla="*/ 302 h 2049"/>
              <a:gd name="T72" fmla="*/ 2258 w 3705"/>
              <a:gd name="T73" fmla="*/ 151 h 2049"/>
              <a:gd name="T74" fmla="*/ 2072 w 3705"/>
              <a:gd name="T75" fmla="*/ 33 h 2049"/>
              <a:gd name="T76" fmla="*/ 1881 w 3705"/>
              <a:gd name="T77" fmla="*/ 0 h 2049"/>
              <a:gd name="T78" fmla="*/ 1701 w 3705"/>
              <a:gd name="T79" fmla="*/ 31 h 2049"/>
              <a:gd name="T80" fmla="*/ 1518 w 3705"/>
              <a:gd name="T81" fmla="*/ 138 h 2049"/>
              <a:gd name="T82" fmla="*/ 1409 w 3705"/>
              <a:gd name="T83" fmla="*/ 277 h 2049"/>
              <a:gd name="T84" fmla="*/ 1282 w 3705"/>
              <a:gd name="T85" fmla="*/ 268 h 2049"/>
              <a:gd name="T86" fmla="*/ 1091 w 3705"/>
              <a:gd name="T87" fmla="*/ 334 h 2049"/>
              <a:gd name="T88" fmla="*/ 957 w 3705"/>
              <a:gd name="T89" fmla="*/ 482 h 2049"/>
              <a:gd name="T90" fmla="*/ 883 w 3705"/>
              <a:gd name="T91" fmla="*/ 591 h 2049"/>
              <a:gd name="T92" fmla="*/ 703 w 3705"/>
              <a:gd name="T93" fmla="*/ 745 h 2049"/>
              <a:gd name="T94" fmla="*/ 593 w 3705"/>
              <a:gd name="T95" fmla="*/ 718 h 2049"/>
              <a:gd name="T96" fmla="*/ 410 w 3705"/>
              <a:gd name="T97" fmla="*/ 676 h 2049"/>
              <a:gd name="T98" fmla="*/ 214 w 3705"/>
              <a:gd name="T99" fmla="*/ 724 h 2049"/>
              <a:gd name="T100" fmla="*/ 50 w 3705"/>
              <a:gd name="T101" fmla="*/ 890 h 2049"/>
              <a:gd name="T102" fmla="*/ 0 w 3705"/>
              <a:gd name="T103" fmla="*/ 1085 h 2049"/>
              <a:gd name="T104" fmla="*/ 38 w 3705"/>
              <a:gd name="T105" fmla="*/ 1258 h 2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705" h="2049">
                <a:moveTo>
                  <a:pt x="95" y="1346"/>
                </a:moveTo>
                <a:lnTo>
                  <a:pt x="91" y="1372"/>
                </a:lnTo>
                <a:lnTo>
                  <a:pt x="90" y="1401"/>
                </a:lnTo>
                <a:lnTo>
                  <a:pt x="91" y="1437"/>
                </a:lnTo>
                <a:lnTo>
                  <a:pt x="105" y="1506"/>
                </a:lnTo>
                <a:lnTo>
                  <a:pt x="133" y="1569"/>
                </a:lnTo>
                <a:lnTo>
                  <a:pt x="170" y="1625"/>
                </a:lnTo>
                <a:lnTo>
                  <a:pt x="218" y="1673"/>
                </a:lnTo>
                <a:lnTo>
                  <a:pt x="274" y="1711"/>
                </a:lnTo>
                <a:lnTo>
                  <a:pt x="337" y="1738"/>
                </a:lnTo>
                <a:lnTo>
                  <a:pt x="406" y="1752"/>
                </a:lnTo>
                <a:lnTo>
                  <a:pt x="442" y="1753"/>
                </a:lnTo>
                <a:lnTo>
                  <a:pt x="471" y="1752"/>
                </a:lnTo>
                <a:lnTo>
                  <a:pt x="525" y="1743"/>
                </a:lnTo>
                <a:lnTo>
                  <a:pt x="576" y="1727"/>
                </a:lnTo>
                <a:lnTo>
                  <a:pt x="624" y="1703"/>
                </a:lnTo>
                <a:lnTo>
                  <a:pt x="646" y="1689"/>
                </a:lnTo>
                <a:lnTo>
                  <a:pt x="673" y="1711"/>
                </a:lnTo>
                <a:lnTo>
                  <a:pt x="734" y="1746"/>
                </a:lnTo>
                <a:lnTo>
                  <a:pt x="800" y="1770"/>
                </a:lnTo>
                <a:lnTo>
                  <a:pt x="871" y="1783"/>
                </a:lnTo>
                <a:lnTo>
                  <a:pt x="909" y="1785"/>
                </a:lnTo>
                <a:lnTo>
                  <a:pt x="949" y="1783"/>
                </a:lnTo>
                <a:lnTo>
                  <a:pt x="1024" y="1769"/>
                </a:lnTo>
                <a:lnTo>
                  <a:pt x="1096" y="1740"/>
                </a:lnTo>
                <a:lnTo>
                  <a:pt x="1159" y="1700"/>
                </a:lnTo>
                <a:lnTo>
                  <a:pt x="1214" y="1650"/>
                </a:lnTo>
                <a:lnTo>
                  <a:pt x="1258" y="1590"/>
                </a:lnTo>
                <a:lnTo>
                  <a:pt x="1291" y="1523"/>
                </a:lnTo>
                <a:lnTo>
                  <a:pt x="1312" y="1449"/>
                </a:lnTo>
                <a:lnTo>
                  <a:pt x="1317" y="1410"/>
                </a:lnTo>
                <a:lnTo>
                  <a:pt x="1346" y="1448"/>
                </a:lnTo>
                <a:lnTo>
                  <a:pt x="1418" y="1508"/>
                </a:lnTo>
                <a:lnTo>
                  <a:pt x="1503" y="1553"/>
                </a:lnTo>
                <a:lnTo>
                  <a:pt x="1597" y="1576"/>
                </a:lnTo>
                <a:lnTo>
                  <a:pt x="1648" y="1578"/>
                </a:lnTo>
                <a:lnTo>
                  <a:pt x="1691" y="1577"/>
                </a:lnTo>
                <a:lnTo>
                  <a:pt x="1774" y="1560"/>
                </a:lnTo>
                <a:lnTo>
                  <a:pt x="1849" y="1527"/>
                </a:lnTo>
                <a:lnTo>
                  <a:pt x="1915" y="1480"/>
                </a:lnTo>
                <a:lnTo>
                  <a:pt x="1943" y="1451"/>
                </a:lnTo>
                <a:lnTo>
                  <a:pt x="1965" y="1479"/>
                </a:lnTo>
                <a:lnTo>
                  <a:pt x="2016" y="1525"/>
                </a:lnTo>
                <a:lnTo>
                  <a:pt x="2073" y="1562"/>
                </a:lnTo>
                <a:lnTo>
                  <a:pt x="2137" y="1590"/>
                </a:lnTo>
                <a:lnTo>
                  <a:pt x="2172" y="1599"/>
                </a:lnTo>
                <a:lnTo>
                  <a:pt x="2169" y="1619"/>
                </a:lnTo>
                <a:lnTo>
                  <a:pt x="2169" y="1639"/>
                </a:lnTo>
                <a:lnTo>
                  <a:pt x="2170" y="1681"/>
                </a:lnTo>
                <a:lnTo>
                  <a:pt x="2187" y="1761"/>
                </a:lnTo>
                <a:lnTo>
                  <a:pt x="2218" y="1835"/>
                </a:lnTo>
                <a:lnTo>
                  <a:pt x="2262" y="1900"/>
                </a:lnTo>
                <a:lnTo>
                  <a:pt x="2318" y="1956"/>
                </a:lnTo>
                <a:lnTo>
                  <a:pt x="2383" y="2000"/>
                </a:lnTo>
                <a:lnTo>
                  <a:pt x="2457" y="2031"/>
                </a:lnTo>
                <a:lnTo>
                  <a:pt x="2536" y="2046"/>
                </a:lnTo>
                <a:lnTo>
                  <a:pt x="2578" y="2049"/>
                </a:lnTo>
                <a:lnTo>
                  <a:pt x="2608" y="2048"/>
                </a:lnTo>
                <a:lnTo>
                  <a:pt x="2668" y="2039"/>
                </a:lnTo>
                <a:lnTo>
                  <a:pt x="2724" y="2022"/>
                </a:lnTo>
                <a:lnTo>
                  <a:pt x="2776" y="1998"/>
                </a:lnTo>
                <a:lnTo>
                  <a:pt x="2823" y="1967"/>
                </a:lnTo>
                <a:lnTo>
                  <a:pt x="2866" y="1931"/>
                </a:lnTo>
                <a:lnTo>
                  <a:pt x="2904" y="1888"/>
                </a:lnTo>
                <a:lnTo>
                  <a:pt x="2935" y="1840"/>
                </a:lnTo>
                <a:lnTo>
                  <a:pt x="2948" y="1814"/>
                </a:lnTo>
                <a:lnTo>
                  <a:pt x="2975" y="1827"/>
                </a:lnTo>
                <a:lnTo>
                  <a:pt x="3030" y="1848"/>
                </a:lnTo>
                <a:lnTo>
                  <a:pt x="3088" y="1861"/>
                </a:lnTo>
                <a:lnTo>
                  <a:pt x="3149" y="1869"/>
                </a:lnTo>
                <a:lnTo>
                  <a:pt x="3180" y="1869"/>
                </a:lnTo>
                <a:lnTo>
                  <a:pt x="3234" y="1867"/>
                </a:lnTo>
                <a:lnTo>
                  <a:pt x="3337" y="1845"/>
                </a:lnTo>
                <a:lnTo>
                  <a:pt x="3431" y="1807"/>
                </a:lnTo>
                <a:lnTo>
                  <a:pt x="3514" y="1750"/>
                </a:lnTo>
                <a:lnTo>
                  <a:pt x="3586" y="1678"/>
                </a:lnTo>
                <a:lnTo>
                  <a:pt x="3643" y="1594"/>
                </a:lnTo>
                <a:lnTo>
                  <a:pt x="3683" y="1501"/>
                </a:lnTo>
                <a:lnTo>
                  <a:pt x="3704" y="1398"/>
                </a:lnTo>
                <a:lnTo>
                  <a:pt x="3705" y="1344"/>
                </a:lnTo>
                <a:lnTo>
                  <a:pt x="3705" y="1306"/>
                </a:lnTo>
                <a:lnTo>
                  <a:pt x="3694" y="1234"/>
                </a:lnTo>
                <a:lnTo>
                  <a:pt x="3674" y="1164"/>
                </a:lnTo>
                <a:lnTo>
                  <a:pt x="3645" y="1099"/>
                </a:lnTo>
                <a:lnTo>
                  <a:pt x="3608" y="1039"/>
                </a:lnTo>
                <a:lnTo>
                  <a:pt x="3564" y="985"/>
                </a:lnTo>
                <a:lnTo>
                  <a:pt x="3513" y="937"/>
                </a:lnTo>
                <a:lnTo>
                  <a:pt x="3455" y="895"/>
                </a:lnTo>
                <a:lnTo>
                  <a:pt x="3424" y="879"/>
                </a:lnTo>
                <a:lnTo>
                  <a:pt x="3396" y="844"/>
                </a:lnTo>
                <a:lnTo>
                  <a:pt x="3332" y="780"/>
                </a:lnTo>
                <a:lnTo>
                  <a:pt x="3258" y="729"/>
                </a:lnTo>
                <a:lnTo>
                  <a:pt x="3175" y="691"/>
                </a:lnTo>
                <a:lnTo>
                  <a:pt x="3131" y="678"/>
                </a:lnTo>
                <a:lnTo>
                  <a:pt x="3119" y="632"/>
                </a:lnTo>
                <a:lnTo>
                  <a:pt x="3085" y="547"/>
                </a:lnTo>
                <a:lnTo>
                  <a:pt x="3037" y="469"/>
                </a:lnTo>
                <a:lnTo>
                  <a:pt x="2978" y="402"/>
                </a:lnTo>
                <a:lnTo>
                  <a:pt x="2908" y="343"/>
                </a:lnTo>
                <a:lnTo>
                  <a:pt x="2829" y="298"/>
                </a:lnTo>
                <a:lnTo>
                  <a:pt x="2742" y="267"/>
                </a:lnTo>
                <a:lnTo>
                  <a:pt x="2648" y="250"/>
                </a:lnTo>
                <a:lnTo>
                  <a:pt x="2601" y="249"/>
                </a:lnTo>
                <a:lnTo>
                  <a:pt x="2569" y="250"/>
                </a:lnTo>
                <a:lnTo>
                  <a:pt x="2509" y="256"/>
                </a:lnTo>
                <a:lnTo>
                  <a:pt x="2450" y="269"/>
                </a:lnTo>
                <a:lnTo>
                  <a:pt x="2394" y="289"/>
                </a:lnTo>
                <a:lnTo>
                  <a:pt x="2367" y="302"/>
                </a:lnTo>
                <a:lnTo>
                  <a:pt x="2350" y="268"/>
                </a:lnTo>
                <a:lnTo>
                  <a:pt x="2309" y="207"/>
                </a:lnTo>
                <a:lnTo>
                  <a:pt x="2258" y="151"/>
                </a:lnTo>
                <a:lnTo>
                  <a:pt x="2203" y="103"/>
                </a:lnTo>
                <a:lnTo>
                  <a:pt x="2139" y="65"/>
                </a:lnTo>
                <a:lnTo>
                  <a:pt x="2072" y="33"/>
                </a:lnTo>
                <a:lnTo>
                  <a:pt x="1998" y="11"/>
                </a:lnTo>
                <a:lnTo>
                  <a:pt x="1921" y="1"/>
                </a:lnTo>
                <a:lnTo>
                  <a:pt x="1881" y="0"/>
                </a:lnTo>
                <a:lnTo>
                  <a:pt x="1844" y="1"/>
                </a:lnTo>
                <a:lnTo>
                  <a:pt x="1771" y="11"/>
                </a:lnTo>
                <a:lnTo>
                  <a:pt x="1701" y="31"/>
                </a:lnTo>
                <a:lnTo>
                  <a:pt x="1635" y="58"/>
                </a:lnTo>
                <a:lnTo>
                  <a:pt x="1574" y="96"/>
                </a:lnTo>
                <a:lnTo>
                  <a:pt x="1518" y="138"/>
                </a:lnTo>
                <a:lnTo>
                  <a:pt x="1469" y="189"/>
                </a:lnTo>
                <a:lnTo>
                  <a:pt x="1426" y="246"/>
                </a:lnTo>
                <a:lnTo>
                  <a:pt x="1409" y="277"/>
                </a:lnTo>
                <a:lnTo>
                  <a:pt x="1364" y="268"/>
                </a:lnTo>
                <a:lnTo>
                  <a:pt x="1319" y="267"/>
                </a:lnTo>
                <a:lnTo>
                  <a:pt x="1282" y="268"/>
                </a:lnTo>
                <a:lnTo>
                  <a:pt x="1214" y="280"/>
                </a:lnTo>
                <a:lnTo>
                  <a:pt x="1150" y="302"/>
                </a:lnTo>
                <a:lnTo>
                  <a:pt x="1091" y="334"/>
                </a:lnTo>
                <a:lnTo>
                  <a:pt x="1039" y="376"/>
                </a:lnTo>
                <a:lnTo>
                  <a:pt x="993" y="425"/>
                </a:lnTo>
                <a:lnTo>
                  <a:pt x="957" y="482"/>
                </a:lnTo>
                <a:lnTo>
                  <a:pt x="930" y="544"/>
                </a:lnTo>
                <a:lnTo>
                  <a:pt x="921" y="577"/>
                </a:lnTo>
                <a:lnTo>
                  <a:pt x="883" y="591"/>
                </a:lnTo>
                <a:lnTo>
                  <a:pt x="813" y="631"/>
                </a:lnTo>
                <a:lnTo>
                  <a:pt x="752" y="683"/>
                </a:lnTo>
                <a:lnTo>
                  <a:pt x="703" y="745"/>
                </a:lnTo>
                <a:lnTo>
                  <a:pt x="684" y="780"/>
                </a:lnTo>
                <a:lnTo>
                  <a:pt x="656" y="757"/>
                </a:lnTo>
                <a:lnTo>
                  <a:pt x="593" y="718"/>
                </a:lnTo>
                <a:lnTo>
                  <a:pt x="524" y="691"/>
                </a:lnTo>
                <a:lnTo>
                  <a:pt x="449" y="676"/>
                </a:lnTo>
                <a:lnTo>
                  <a:pt x="410" y="676"/>
                </a:lnTo>
                <a:lnTo>
                  <a:pt x="367" y="678"/>
                </a:lnTo>
                <a:lnTo>
                  <a:pt x="288" y="693"/>
                </a:lnTo>
                <a:lnTo>
                  <a:pt x="214" y="724"/>
                </a:lnTo>
                <a:lnTo>
                  <a:pt x="150" y="768"/>
                </a:lnTo>
                <a:lnTo>
                  <a:pt x="94" y="824"/>
                </a:lnTo>
                <a:lnTo>
                  <a:pt x="50" y="890"/>
                </a:lnTo>
                <a:lnTo>
                  <a:pt x="19" y="963"/>
                </a:lnTo>
                <a:lnTo>
                  <a:pt x="2" y="1043"/>
                </a:lnTo>
                <a:lnTo>
                  <a:pt x="0" y="1085"/>
                </a:lnTo>
                <a:lnTo>
                  <a:pt x="2" y="1122"/>
                </a:lnTo>
                <a:lnTo>
                  <a:pt x="15" y="1192"/>
                </a:lnTo>
                <a:lnTo>
                  <a:pt x="38" y="1258"/>
                </a:lnTo>
                <a:lnTo>
                  <a:pt x="73" y="1319"/>
                </a:lnTo>
                <a:lnTo>
                  <a:pt x="95" y="1346"/>
                </a:lnTo>
                <a:close/>
              </a:path>
            </a:pathLst>
          </a:custGeom>
          <a:solidFill>
            <a:srgbClr val="B6DC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solidFill>
                <a:prstClr val="black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51C64A4-5B94-5B2E-F25B-042F1E8495B9}"/>
              </a:ext>
            </a:extLst>
          </p:cNvPr>
          <p:cNvGrpSpPr/>
          <p:nvPr/>
        </p:nvGrpSpPr>
        <p:grpSpPr>
          <a:xfrm>
            <a:off x="1" y="5540335"/>
            <a:ext cx="5861447" cy="765574"/>
            <a:chOff x="2865108" y="5215223"/>
            <a:chExt cx="7815263" cy="1020765"/>
          </a:xfrm>
        </p:grpSpPr>
        <p:sp>
          <p:nvSpPr>
            <p:cNvPr id="103" name="Freeform 87">
              <a:extLst>
                <a:ext uri="{FF2B5EF4-FFF2-40B4-BE49-F238E27FC236}">
                  <a16:creationId xmlns:a16="http://schemas.microsoft.com/office/drawing/2014/main" id="{2170FC3E-8654-ACF9-79E1-A929B3026D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5108" y="5215223"/>
              <a:ext cx="3901258" cy="1020765"/>
            </a:xfrm>
            <a:custGeom>
              <a:avLst/>
              <a:gdLst>
                <a:gd name="connsiteX0" fmla="*/ 2086615 w 3901258"/>
                <a:gd name="connsiteY0" fmla="*/ 0 h 1020765"/>
                <a:gd name="connsiteX1" fmla="*/ 2108475 w 3901258"/>
                <a:gd name="connsiteY1" fmla="*/ 0 h 1020765"/>
                <a:gd name="connsiteX2" fmla="*/ 2131285 w 3901258"/>
                <a:gd name="connsiteY2" fmla="*/ 0 h 1020765"/>
                <a:gd name="connsiteX3" fmla="*/ 2176906 w 3901258"/>
                <a:gd name="connsiteY3" fmla="*/ 3327 h 1020765"/>
                <a:gd name="connsiteX4" fmla="*/ 2220626 w 3901258"/>
                <a:gd name="connsiteY4" fmla="*/ 9506 h 1020765"/>
                <a:gd name="connsiteX5" fmla="*/ 2264346 w 3901258"/>
                <a:gd name="connsiteY5" fmla="*/ 19012 h 1020765"/>
                <a:gd name="connsiteX6" fmla="*/ 2306165 w 3901258"/>
                <a:gd name="connsiteY6" fmla="*/ 31370 h 1020765"/>
                <a:gd name="connsiteX7" fmla="*/ 2347034 w 3901258"/>
                <a:gd name="connsiteY7" fmla="*/ 46580 h 1020765"/>
                <a:gd name="connsiteX8" fmla="*/ 2386478 w 3901258"/>
                <a:gd name="connsiteY8" fmla="*/ 64641 h 1020765"/>
                <a:gd name="connsiteX9" fmla="*/ 2424019 w 3901258"/>
                <a:gd name="connsiteY9" fmla="*/ 85080 h 1020765"/>
                <a:gd name="connsiteX10" fmla="*/ 2460136 w 3901258"/>
                <a:gd name="connsiteY10" fmla="*/ 108369 h 1020765"/>
                <a:gd name="connsiteX11" fmla="*/ 2494827 w 3901258"/>
                <a:gd name="connsiteY11" fmla="*/ 133560 h 1020765"/>
                <a:gd name="connsiteX12" fmla="*/ 2527617 w 3901258"/>
                <a:gd name="connsiteY12" fmla="*/ 160653 h 1020765"/>
                <a:gd name="connsiteX13" fmla="*/ 2558506 w 3901258"/>
                <a:gd name="connsiteY13" fmla="*/ 190122 h 1020765"/>
                <a:gd name="connsiteX14" fmla="*/ 2587019 w 3901258"/>
                <a:gd name="connsiteY14" fmla="*/ 222442 h 1020765"/>
                <a:gd name="connsiteX15" fmla="*/ 2613156 w 3901258"/>
                <a:gd name="connsiteY15" fmla="*/ 255713 h 1020765"/>
                <a:gd name="connsiteX16" fmla="*/ 2637867 w 3901258"/>
                <a:gd name="connsiteY16" fmla="*/ 291361 h 1020765"/>
                <a:gd name="connsiteX17" fmla="*/ 2659252 w 3901258"/>
                <a:gd name="connsiteY17" fmla="*/ 328435 h 1020765"/>
                <a:gd name="connsiteX18" fmla="*/ 2669232 w 3901258"/>
                <a:gd name="connsiteY18" fmla="*/ 347447 h 1020765"/>
                <a:gd name="connsiteX19" fmla="*/ 2700121 w 3901258"/>
                <a:gd name="connsiteY19" fmla="*/ 333188 h 1020765"/>
                <a:gd name="connsiteX20" fmla="*/ 2763800 w 3901258"/>
                <a:gd name="connsiteY20" fmla="*/ 310849 h 1020765"/>
                <a:gd name="connsiteX21" fmla="*/ 2831281 w 3901258"/>
                <a:gd name="connsiteY21" fmla="*/ 295639 h 1020765"/>
                <a:gd name="connsiteX22" fmla="*/ 2901613 w 3901258"/>
                <a:gd name="connsiteY22" fmla="*/ 287559 h 1020765"/>
                <a:gd name="connsiteX23" fmla="*/ 2937255 w 3901258"/>
                <a:gd name="connsiteY23" fmla="*/ 287083 h 1020765"/>
                <a:gd name="connsiteX24" fmla="*/ 2964817 w 3901258"/>
                <a:gd name="connsiteY24" fmla="*/ 287559 h 1020765"/>
                <a:gd name="connsiteX25" fmla="*/ 3020417 w 3901258"/>
                <a:gd name="connsiteY25" fmla="*/ 292312 h 1020765"/>
                <a:gd name="connsiteX26" fmla="*/ 3073642 w 3901258"/>
                <a:gd name="connsiteY26" fmla="*/ 301818 h 1020765"/>
                <a:gd name="connsiteX27" fmla="*/ 3125441 w 3901258"/>
                <a:gd name="connsiteY27" fmla="*/ 316077 h 1020765"/>
                <a:gd name="connsiteX28" fmla="*/ 3175339 w 3901258"/>
                <a:gd name="connsiteY28" fmla="*/ 334138 h 1020765"/>
                <a:gd name="connsiteX29" fmla="*/ 3223335 w 3901258"/>
                <a:gd name="connsiteY29" fmla="*/ 356478 h 1020765"/>
                <a:gd name="connsiteX30" fmla="*/ 3268956 w 3901258"/>
                <a:gd name="connsiteY30" fmla="*/ 382619 h 1020765"/>
                <a:gd name="connsiteX31" fmla="*/ 3312201 w 3901258"/>
                <a:gd name="connsiteY31" fmla="*/ 412088 h 1020765"/>
                <a:gd name="connsiteX32" fmla="*/ 3353070 w 3901258"/>
                <a:gd name="connsiteY32" fmla="*/ 445359 h 1020765"/>
                <a:gd name="connsiteX33" fmla="*/ 3390612 w 3901258"/>
                <a:gd name="connsiteY33" fmla="*/ 481482 h 1020765"/>
                <a:gd name="connsiteX34" fmla="*/ 3424828 w 3901258"/>
                <a:gd name="connsiteY34" fmla="*/ 520933 h 1020765"/>
                <a:gd name="connsiteX35" fmla="*/ 3455717 w 3901258"/>
                <a:gd name="connsiteY35" fmla="*/ 562759 h 1020765"/>
                <a:gd name="connsiteX36" fmla="*/ 3483279 w 3901258"/>
                <a:gd name="connsiteY36" fmla="*/ 607438 h 1020765"/>
                <a:gd name="connsiteX37" fmla="*/ 3507041 w 3901258"/>
                <a:gd name="connsiteY37" fmla="*/ 654493 h 1020765"/>
                <a:gd name="connsiteX38" fmla="*/ 3526999 w 3901258"/>
                <a:gd name="connsiteY38" fmla="*/ 703924 h 1020765"/>
                <a:gd name="connsiteX39" fmla="*/ 3542682 w 3901258"/>
                <a:gd name="connsiteY39" fmla="*/ 755257 h 1020765"/>
                <a:gd name="connsiteX40" fmla="*/ 3548859 w 3901258"/>
                <a:gd name="connsiteY40" fmla="*/ 781399 h 1020765"/>
                <a:gd name="connsiteX41" fmla="*/ 3574046 w 3901258"/>
                <a:gd name="connsiteY41" fmla="*/ 789004 h 1020765"/>
                <a:gd name="connsiteX42" fmla="*/ 3623944 w 3901258"/>
                <a:gd name="connsiteY42" fmla="*/ 807065 h 1020765"/>
                <a:gd name="connsiteX43" fmla="*/ 3671466 w 3901258"/>
                <a:gd name="connsiteY43" fmla="*/ 828929 h 1020765"/>
                <a:gd name="connsiteX44" fmla="*/ 3717087 w 3901258"/>
                <a:gd name="connsiteY44" fmla="*/ 855071 h 1020765"/>
                <a:gd name="connsiteX45" fmla="*/ 3759856 w 3901258"/>
                <a:gd name="connsiteY45" fmla="*/ 884540 h 1020765"/>
                <a:gd name="connsiteX46" fmla="*/ 3800250 w 3901258"/>
                <a:gd name="connsiteY46" fmla="*/ 917811 h 1020765"/>
                <a:gd name="connsiteX47" fmla="*/ 3837792 w 3901258"/>
                <a:gd name="connsiteY47" fmla="*/ 953458 h 1020765"/>
                <a:gd name="connsiteX48" fmla="*/ 3871532 w 3901258"/>
                <a:gd name="connsiteY48" fmla="*/ 992909 h 1020765"/>
                <a:gd name="connsiteX49" fmla="*/ 3887690 w 3901258"/>
                <a:gd name="connsiteY49" fmla="*/ 1013347 h 1020765"/>
                <a:gd name="connsiteX50" fmla="*/ 3901258 w 3901258"/>
                <a:gd name="connsiteY50" fmla="*/ 1020765 h 1020765"/>
                <a:gd name="connsiteX51" fmla="*/ 0 w 3901258"/>
                <a:gd name="connsiteY51" fmla="*/ 1020765 h 1020765"/>
                <a:gd name="connsiteX52" fmla="*/ 7538 w 3901258"/>
                <a:gd name="connsiteY52" fmla="*/ 1006692 h 1020765"/>
                <a:gd name="connsiteX53" fmla="*/ 32724 w 3901258"/>
                <a:gd name="connsiteY53" fmla="*/ 968668 h 1020765"/>
                <a:gd name="connsiteX54" fmla="*/ 61712 w 3901258"/>
                <a:gd name="connsiteY54" fmla="*/ 933971 h 1020765"/>
                <a:gd name="connsiteX55" fmla="*/ 94027 w 3901258"/>
                <a:gd name="connsiteY55" fmla="*/ 901650 h 1020765"/>
                <a:gd name="connsiteX56" fmla="*/ 129193 w 3901258"/>
                <a:gd name="connsiteY56" fmla="*/ 872657 h 1020765"/>
                <a:gd name="connsiteX57" fmla="*/ 166736 w 3901258"/>
                <a:gd name="connsiteY57" fmla="*/ 847466 h 1020765"/>
                <a:gd name="connsiteX58" fmla="*/ 206654 w 3901258"/>
                <a:gd name="connsiteY58" fmla="*/ 826077 h 1020765"/>
                <a:gd name="connsiteX59" fmla="*/ 248948 w 3901258"/>
                <a:gd name="connsiteY59" fmla="*/ 808016 h 1020765"/>
                <a:gd name="connsiteX60" fmla="*/ 293619 w 3901258"/>
                <a:gd name="connsiteY60" fmla="*/ 793757 h 1020765"/>
                <a:gd name="connsiteX61" fmla="*/ 339715 w 3901258"/>
                <a:gd name="connsiteY61" fmla="*/ 784726 h 1020765"/>
                <a:gd name="connsiteX62" fmla="*/ 387237 w 3901258"/>
                <a:gd name="connsiteY62" fmla="*/ 779973 h 1020765"/>
                <a:gd name="connsiteX63" fmla="*/ 411948 w 3901258"/>
                <a:gd name="connsiteY63" fmla="*/ 779022 h 1020765"/>
                <a:gd name="connsiteX64" fmla="*/ 433808 w 3901258"/>
                <a:gd name="connsiteY64" fmla="*/ 779973 h 1020765"/>
                <a:gd name="connsiteX65" fmla="*/ 478478 w 3901258"/>
                <a:gd name="connsiteY65" fmla="*/ 784251 h 1020765"/>
                <a:gd name="connsiteX66" fmla="*/ 521248 w 3901258"/>
                <a:gd name="connsiteY66" fmla="*/ 792331 h 1020765"/>
                <a:gd name="connsiteX67" fmla="*/ 563067 w 3901258"/>
                <a:gd name="connsiteY67" fmla="*/ 804213 h 1020765"/>
                <a:gd name="connsiteX68" fmla="*/ 603461 w 3901258"/>
                <a:gd name="connsiteY68" fmla="*/ 819898 h 1020765"/>
                <a:gd name="connsiteX69" fmla="*/ 641478 w 3901258"/>
                <a:gd name="connsiteY69" fmla="*/ 838910 h 1020765"/>
                <a:gd name="connsiteX70" fmla="*/ 677119 w 3901258"/>
                <a:gd name="connsiteY70" fmla="*/ 861250 h 1020765"/>
                <a:gd name="connsiteX71" fmla="*/ 710860 w 3901258"/>
                <a:gd name="connsiteY71" fmla="*/ 886441 h 1020765"/>
                <a:gd name="connsiteX72" fmla="*/ 727017 w 3901258"/>
                <a:gd name="connsiteY72" fmla="*/ 900700 h 1020765"/>
                <a:gd name="connsiteX73" fmla="*/ 738422 w 3901258"/>
                <a:gd name="connsiteY73" fmla="*/ 880262 h 1020765"/>
                <a:gd name="connsiteX74" fmla="*/ 762658 w 3901258"/>
                <a:gd name="connsiteY74" fmla="*/ 840812 h 1020765"/>
                <a:gd name="connsiteX75" fmla="*/ 791172 w 3901258"/>
                <a:gd name="connsiteY75" fmla="*/ 804213 h 1020765"/>
                <a:gd name="connsiteX76" fmla="*/ 823011 w 3901258"/>
                <a:gd name="connsiteY76" fmla="*/ 770942 h 1020765"/>
                <a:gd name="connsiteX77" fmla="*/ 857702 w 3901258"/>
                <a:gd name="connsiteY77" fmla="*/ 741473 h 1020765"/>
                <a:gd name="connsiteX78" fmla="*/ 895719 w 3901258"/>
                <a:gd name="connsiteY78" fmla="*/ 714381 h 1020765"/>
                <a:gd name="connsiteX79" fmla="*/ 936113 w 3901258"/>
                <a:gd name="connsiteY79" fmla="*/ 691566 h 1020765"/>
                <a:gd name="connsiteX80" fmla="*/ 978407 w 3901258"/>
                <a:gd name="connsiteY80" fmla="*/ 673030 h 1020765"/>
                <a:gd name="connsiteX81" fmla="*/ 1001218 w 3901258"/>
                <a:gd name="connsiteY81" fmla="*/ 665425 h 1020765"/>
                <a:gd name="connsiteX82" fmla="*/ 1005970 w 3901258"/>
                <a:gd name="connsiteY82" fmla="*/ 645937 h 1020765"/>
                <a:gd name="connsiteX83" fmla="*/ 1018326 w 3901258"/>
                <a:gd name="connsiteY83" fmla="*/ 609339 h 1020765"/>
                <a:gd name="connsiteX84" fmla="*/ 1034483 w 3901258"/>
                <a:gd name="connsiteY84" fmla="*/ 573216 h 1020765"/>
                <a:gd name="connsiteX85" fmla="*/ 1052541 w 3901258"/>
                <a:gd name="connsiteY85" fmla="*/ 538994 h 1020765"/>
                <a:gd name="connsiteX86" fmla="*/ 1073926 w 3901258"/>
                <a:gd name="connsiteY86" fmla="*/ 506198 h 1020765"/>
                <a:gd name="connsiteX87" fmla="*/ 1097212 w 3901258"/>
                <a:gd name="connsiteY87" fmla="*/ 476254 h 1020765"/>
                <a:gd name="connsiteX88" fmla="*/ 1123349 w 3901258"/>
                <a:gd name="connsiteY88" fmla="*/ 447736 h 1020765"/>
                <a:gd name="connsiteX89" fmla="*/ 1150911 w 3901258"/>
                <a:gd name="connsiteY89" fmla="*/ 421119 h 1020765"/>
                <a:gd name="connsiteX90" fmla="*/ 1180850 w 3901258"/>
                <a:gd name="connsiteY90" fmla="*/ 397354 h 1020765"/>
                <a:gd name="connsiteX91" fmla="*/ 1213640 w 3901258"/>
                <a:gd name="connsiteY91" fmla="*/ 375490 h 1020765"/>
                <a:gd name="connsiteX92" fmla="*/ 1247380 w 3901258"/>
                <a:gd name="connsiteY92" fmla="*/ 356953 h 1020765"/>
                <a:gd name="connsiteX93" fmla="*/ 1282547 w 3901258"/>
                <a:gd name="connsiteY93" fmla="*/ 341268 h 1020765"/>
                <a:gd name="connsiteX94" fmla="*/ 1319614 w 3901258"/>
                <a:gd name="connsiteY94" fmla="*/ 328435 h 1020765"/>
                <a:gd name="connsiteX95" fmla="*/ 1358581 w 3901258"/>
                <a:gd name="connsiteY95" fmla="*/ 317503 h 1020765"/>
                <a:gd name="connsiteX96" fmla="*/ 1398024 w 3901258"/>
                <a:gd name="connsiteY96" fmla="*/ 310849 h 1020765"/>
                <a:gd name="connsiteX97" fmla="*/ 1438418 w 3901258"/>
                <a:gd name="connsiteY97" fmla="*/ 307046 h 1020765"/>
                <a:gd name="connsiteX98" fmla="*/ 1458852 w 3901258"/>
                <a:gd name="connsiteY98" fmla="*/ 307046 h 1020765"/>
                <a:gd name="connsiteX99" fmla="*/ 1485940 w 3901258"/>
                <a:gd name="connsiteY99" fmla="*/ 307997 h 1020765"/>
                <a:gd name="connsiteX100" fmla="*/ 1537738 w 3901258"/>
                <a:gd name="connsiteY100" fmla="*/ 313225 h 1020765"/>
                <a:gd name="connsiteX101" fmla="*/ 1563400 w 3901258"/>
                <a:gd name="connsiteY101" fmla="*/ 318929 h 1020765"/>
                <a:gd name="connsiteX102" fmla="*/ 1583835 w 3901258"/>
                <a:gd name="connsiteY102" fmla="*/ 283756 h 1020765"/>
                <a:gd name="connsiteX103" fmla="*/ 1633257 w 3901258"/>
                <a:gd name="connsiteY103" fmla="*/ 218640 h 1020765"/>
                <a:gd name="connsiteX104" fmla="*/ 1689808 w 3901258"/>
                <a:gd name="connsiteY104" fmla="*/ 160177 h 1020765"/>
                <a:gd name="connsiteX105" fmla="*/ 1753963 w 3901258"/>
                <a:gd name="connsiteY105" fmla="*/ 109320 h 1020765"/>
                <a:gd name="connsiteX106" fmla="*/ 1824295 w 3901258"/>
                <a:gd name="connsiteY106" fmla="*/ 67493 h 1020765"/>
                <a:gd name="connsiteX107" fmla="*/ 1899854 w 3901258"/>
                <a:gd name="connsiteY107" fmla="*/ 35173 h 1020765"/>
                <a:gd name="connsiteX108" fmla="*/ 1980641 w 3901258"/>
                <a:gd name="connsiteY108" fmla="*/ 12358 h 1020765"/>
                <a:gd name="connsiteX109" fmla="*/ 2043370 w 3901258"/>
                <a:gd name="connsiteY109" fmla="*/ 2852 h 102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3901258" h="1020765">
                  <a:moveTo>
                    <a:pt x="2086615" y="0"/>
                  </a:moveTo>
                  <a:lnTo>
                    <a:pt x="2108475" y="0"/>
                  </a:lnTo>
                  <a:lnTo>
                    <a:pt x="2131285" y="0"/>
                  </a:lnTo>
                  <a:lnTo>
                    <a:pt x="2176906" y="3327"/>
                  </a:lnTo>
                  <a:lnTo>
                    <a:pt x="2220626" y="9506"/>
                  </a:lnTo>
                  <a:lnTo>
                    <a:pt x="2264346" y="19012"/>
                  </a:lnTo>
                  <a:lnTo>
                    <a:pt x="2306165" y="31370"/>
                  </a:lnTo>
                  <a:lnTo>
                    <a:pt x="2347034" y="46580"/>
                  </a:lnTo>
                  <a:lnTo>
                    <a:pt x="2386478" y="64641"/>
                  </a:lnTo>
                  <a:lnTo>
                    <a:pt x="2424019" y="85080"/>
                  </a:lnTo>
                  <a:lnTo>
                    <a:pt x="2460136" y="108369"/>
                  </a:lnTo>
                  <a:lnTo>
                    <a:pt x="2494827" y="133560"/>
                  </a:lnTo>
                  <a:lnTo>
                    <a:pt x="2527617" y="160653"/>
                  </a:lnTo>
                  <a:lnTo>
                    <a:pt x="2558506" y="190122"/>
                  </a:lnTo>
                  <a:lnTo>
                    <a:pt x="2587019" y="222442"/>
                  </a:lnTo>
                  <a:lnTo>
                    <a:pt x="2613156" y="255713"/>
                  </a:lnTo>
                  <a:lnTo>
                    <a:pt x="2637867" y="291361"/>
                  </a:lnTo>
                  <a:lnTo>
                    <a:pt x="2659252" y="328435"/>
                  </a:lnTo>
                  <a:lnTo>
                    <a:pt x="2669232" y="347447"/>
                  </a:lnTo>
                  <a:lnTo>
                    <a:pt x="2700121" y="333188"/>
                  </a:lnTo>
                  <a:lnTo>
                    <a:pt x="2763800" y="310849"/>
                  </a:lnTo>
                  <a:lnTo>
                    <a:pt x="2831281" y="295639"/>
                  </a:lnTo>
                  <a:lnTo>
                    <a:pt x="2901613" y="287559"/>
                  </a:lnTo>
                  <a:lnTo>
                    <a:pt x="2937255" y="287083"/>
                  </a:lnTo>
                  <a:lnTo>
                    <a:pt x="2964817" y="287559"/>
                  </a:lnTo>
                  <a:lnTo>
                    <a:pt x="3020417" y="292312"/>
                  </a:lnTo>
                  <a:lnTo>
                    <a:pt x="3073642" y="301818"/>
                  </a:lnTo>
                  <a:lnTo>
                    <a:pt x="3125441" y="316077"/>
                  </a:lnTo>
                  <a:lnTo>
                    <a:pt x="3175339" y="334138"/>
                  </a:lnTo>
                  <a:lnTo>
                    <a:pt x="3223335" y="356478"/>
                  </a:lnTo>
                  <a:lnTo>
                    <a:pt x="3268956" y="382619"/>
                  </a:lnTo>
                  <a:lnTo>
                    <a:pt x="3312201" y="412088"/>
                  </a:lnTo>
                  <a:lnTo>
                    <a:pt x="3353070" y="445359"/>
                  </a:lnTo>
                  <a:lnTo>
                    <a:pt x="3390612" y="481482"/>
                  </a:lnTo>
                  <a:lnTo>
                    <a:pt x="3424828" y="520933"/>
                  </a:lnTo>
                  <a:lnTo>
                    <a:pt x="3455717" y="562759"/>
                  </a:lnTo>
                  <a:lnTo>
                    <a:pt x="3483279" y="607438"/>
                  </a:lnTo>
                  <a:lnTo>
                    <a:pt x="3507041" y="654493"/>
                  </a:lnTo>
                  <a:lnTo>
                    <a:pt x="3526999" y="703924"/>
                  </a:lnTo>
                  <a:lnTo>
                    <a:pt x="3542682" y="755257"/>
                  </a:lnTo>
                  <a:lnTo>
                    <a:pt x="3548859" y="781399"/>
                  </a:lnTo>
                  <a:lnTo>
                    <a:pt x="3574046" y="789004"/>
                  </a:lnTo>
                  <a:lnTo>
                    <a:pt x="3623944" y="807065"/>
                  </a:lnTo>
                  <a:lnTo>
                    <a:pt x="3671466" y="828929"/>
                  </a:lnTo>
                  <a:lnTo>
                    <a:pt x="3717087" y="855071"/>
                  </a:lnTo>
                  <a:lnTo>
                    <a:pt x="3759856" y="884540"/>
                  </a:lnTo>
                  <a:lnTo>
                    <a:pt x="3800250" y="917811"/>
                  </a:lnTo>
                  <a:lnTo>
                    <a:pt x="3837792" y="953458"/>
                  </a:lnTo>
                  <a:lnTo>
                    <a:pt x="3871532" y="992909"/>
                  </a:lnTo>
                  <a:lnTo>
                    <a:pt x="3887690" y="1013347"/>
                  </a:lnTo>
                  <a:lnTo>
                    <a:pt x="3901258" y="1020765"/>
                  </a:lnTo>
                  <a:lnTo>
                    <a:pt x="0" y="1020765"/>
                  </a:lnTo>
                  <a:lnTo>
                    <a:pt x="7538" y="1006692"/>
                  </a:lnTo>
                  <a:lnTo>
                    <a:pt x="32724" y="968668"/>
                  </a:lnTo>
                  <a:lnTo>
                    <a:pt x="61712" y="933971"/>
                  </a:lnTo>
                  <a:lnTo>
                    <a:pt x="94027" y="901650"/>
                  </a:lnTo>
                  <a:lnTo>
                    <a:pt x="129193" y="872657"/>
                  </a:lnTo>
                  <a:lnTo>
                    <a:pt x="166736" y="847466"/>
                  </a:lnTo>
                  <a:lnTo>
                    <a:pt x="206654" y="826077"/>
                  </a:lnTo>
                  <a:lnTo>
                    <a:pt x="248948" y="808016"/>
                  </a:lnTo>
                  <a:lnTo>
                    <a:pt x="293619" y="793757"/>
                  </a:lnTo>
                  <a:lnTo>
                    <a:pt x="339715" y="784726"/>
                  </a:lnTo>
                  <a:lnTo>
                    <a:pt x="387237" y="779973"/>
                  </a:lnTo>
                  <a:lnTo>
                    <a:pt x="411948" y="779022"/>
                  </a:lnTo>
                  <a:lnTo>
                    <a:pt x="433808" y="779973"/>
                  </a:lnTo>
                  <a:lnTo>
                    <a:pt x="478478" y="784251"/>
                  </a:lnTo>
                  <a:lnTo>
                    <a:pt x="521248" y="792331"/>
                  </a:lnTo>
                  <a:lnTo>
                    <a:pt x="563067" y="804213"/>
                  </a:lnTo>
                  <a:lnTo>
                    <a:pt x="603461" y="819898"/>
                  </a:lnTo>
                  <a:lnTo>
                    <a:pt x="641478" y="838910"/>
                  </a:lnTo>
                  <a:lnTo>
                    <a:pt x="677119" y="861250"/>
                  </a:lnTo>
                  <a:lnTo>
                    <a:pt x="710860" y="886441"/>
                  </a:lnTo>
                  <a:lnTo>
                    <a:pt x="727017" y="900700"/>
                  </a:lnTo>
                  <a:lnTo>
                    <a:pt x="738422" y="880262"/>
                  </a:lnTo>
                  <a:lnTo>
                    <a:pt x="762658" y="840812"/>
                  </a:lnTo>
                  <a:lnTo>
                    <a:pt x="791172" y="804213"/>
                  </a:lnTo>
                  <a:lnTo>
                    <a:pt x="823011" y="770942"/>
                  </a:lnTo>
                  <a:lnTo>
                    <a:pt x="857702" y="741473"/>
                  </a:lnTo>
                  <a:lnTo>
                    <a:pt x="895719" y="714381"/>
                  </a:lnTo>
                  <a:lnTo>
                    <a:pt x="936113" y="691566"/>
                  </a:lnTo>
                  <a:lnTo>
                    <a:pt x="978407" y="673030"/>
                  </a:lnTo>
                  <a:lnTo>
                    <a:pt x="1001218" y="665425"/>
                  </a:lnTo>
                  <a:lnTo>
                    <a:pt x="1005970" y="645937"/>
                  </a:lnTo>
                  <a:lnTo>
                    <a:pt x="1018326" y="609339"/>
                  </a:lnTo>
                  <a:lnTo>
                    <a:pt x="1034483" y="573216"/>
                  </a:lnTo>
                  <a:lnTo>
                    <a:pt x="1052541" y="538994"/>
                  </a:lnTo>
                  <a:lnTo>
                    <a:pt x="1073926" y="506198"/>
                  </a:lnTo>
                  <a:lnTo>
                    <a:pt x="1097212" y="476254"/>
                  </a:lnTo>
                  <a:lnTo>
                    <a:pt x="1123349" y="447736"/>
                  </a:lnTo>
                  <a:lnTo>
                    <a:pt x="1150911" y="421119"/>
                  </a:lnTo>
                  <a:lnTo>
                    <a:pt x="1180850" y="397354"/>
                  </a:lnTo>
                  <a:lnTo>
                    <a:pt x="1213640" y="375490"/>
                  </a:lnTo>
                  <a:lnTo>
                    <a:pt x="1247380" y="356953"/>
                  </a:lnTo>
                  <a:lnTo>
                    <a:pt x="1282547" y="341268"/>
                  </a:lnTo>
                  <a:lnTo>
                    <a:pt x="1319614" y="328435"/>
                  </a:lnTo>
                  <a:lnTo>
                    <a:pt x="1358581" y="317503"/>
                  </a:lnTo>
                  <a:lnTo>
                    <a:pt x="1398024" y="310849"/>
                  </a:lnTo>
                  <a:lnTo>
                    <a:pt x="1438418" y="307046"/>
                  </a:lnTo>
                  <a:lnTo>
                    <a:pt x="1458852" y="307046"/>
                  </a:lnTo>
                  <a:lnTo>
                    <a:pt x="1485940" y="307997"/>
                  </a:lnTo>
                  <a:lnTo>
                    <a:pt x="1537738" y="313225"/>
                  </a:lnTo>
                  <a:lnTo>
                    <a:pt x="1563400" y="318929"/>
                  </a:lnTo>
                  <a:lnTo>
                    <a:pt x="1583835" y="283756"/>
                  </a:lnTo>
                  <a:lnTo>
                    <a:pt x="1633257" y="218640"/>
                  </a:lnTo>
                  <a:lnTo>
                    <a:pt x="1689808" y="160177"/>
                  </a:lnTo>
                  <a:lnTo>
                    <a:pt x="1753963" y="109320"/>
                  </a:lnTo>
                  <a:lnTo>
                    <a:pt x="1824295" y="67493"/>
                  </a:lnTo>
                  <a:lnTo>
                    <a:pt x="1899854" y="35173"/>
                  </a:lnTo>
                  <a:lnTo>
                    <a:pt x="1980641" y="12358"/>
                  </a:lnTo>
                  <a:lnTo>
                    <a:pt x="2043370" y="2852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3A225D1-82DE-3368-F23E-0EE93840CF6E}"/>
                </a:ext>
              </a:extLst>
            </p:cNvPr>
            <p:cNvSpPr/>
            <p:nvPr/>
          </p:nvSpPr>
          <p:spPr>
            <a:xfrm>
              <a:off x="5718906" y="5306445"/>
              <a:ext cx="4961465" cy="929543"/>
            </a:xfrm>
            <a:custGeom>
              <a:avLst/>
              <a:gdLst>
                <a:gd name="connsiteX0" fmla="*/ 2936312 w 4961465"/>
                <a:gd name="connsiteY0" fmla="*/ 0 h 929543"/>
                <a:gd name="connsiteX1" fmla="*/ 2970995 w 4961465"/>
                <a:gd name="connsiteY1" fmla="*/ 951 h 929543"/>
                <a:gd name="connsiteX2" fmla="*/ 3038461 w 4961465"/>
                <a:gd name="connsiteY2" fmla="*/ 10932 h 929543"/>
                <a:gd name="connsiteX3" fmla="*/ 3103076 w 4961465"/>
                <a:gd name="connsiteY3" fmla="*/ 29944 h 929543"/>
                <a:gd name="connsiteX4" fmla="*/ 3162940 w 4961465"/>
                <a:gd name="connsiteY4" fmla="*/ 57512 h 929543"/>
                <a:gd name="connsiteX5" fmla="*/ 3218528 w 4961465"/>
                <a:gd name="connsiteY5" fmla="*/ 93635 h 929543"/>
                <a:gd name="connsiteX6" fmla="*/ 3267465 w 4961465"/>
                <a:gd name="connsiteY6" fmla="*/ 135937 h 929543"/>
                <a:gd name="connsiteX7" fmla="*/ 3311175 w 4961465"/>
                <a:gd name="connsiteY7" fmla="*/ 185368 h 929543"/>
                <a:gd name="connsiteX8" fmla="*/ 3346809 w 4961465"/>
                <a:gd name="connsiteY8" fmla="*/ 239553 h 929543"/>
                <a:gd name="connsiteX9" fmla="*/ 3362487 w 4961465"/>
                <a:gd name="connsiteY9" fmla="*/ 269022 h 929543"/>
                <a:gd name="connsiteX10" fmla="*/ 3392419 w 4961465"/>
                <a:gd name="connsiteY10" fmla="*/ 254763 h 929543"/>
                <a:gd name="connsiteX11" fmla="*/ 3450571 w 4961465"/>
                <a:gd name="connsiteY11" fmla="*/ 233647 h 929543"/>
                <a:gd name="connsiteX12" fmla="*/ 3462368 w 4961465"/>
                <a:gd name="connsiteY12" fmla="*/ 227244 h 929543"/>
                <a:gd name="connsiteX13" fmla="*/ 3690215 w 4961465"/>
                <a:gd name="connsiteY13" fmla="*/ 181244 h 929543"/>
                <a:gd name="connsiteX14" fmla="*/ 4263678 w 4961465"/>
                <a:gd name="connsiteY14" fmla="*/ 648630 h 929543"/>
                <a:gd name="connsiteX15" fmla="*/ 4264519 w 4961465"/>
                <a:gd name="connsiteY15" fmla="*/ 656979 h 929543"/>
                <a:gd name="connsiteX16" fmla="*/ 4332360 w 4961465"/>
                <a:gd name="connsiteY16" fmla="*/ 635920 h 929543"/>
                <a:gd name="connsiteX17" fmla="*/ 4450330 w 4961465"/>
                <a:gd name="connsiteY17" fmla="*/ 624027 h 929543"/>
                <a:gd name="connsiteX18" fmla="*/ 4935716 w 4961465"/>
                <a:gd name="connsiteY18" fmla="*/ 882105 h 929543"/>
                <a:gd name="connsiteX19" fmla="*/ 4961465 w 4961465"/>
                <a:gd name="connsiteY19" fmla="*/ 929543 h 929543"/>
                <a:gd name="connsiteX20" fmla="*/ 3944639 w 4961465"/>
                <a:gd name="connsiteY20" fmla="*/ 929543 h 929543"/>
                <a:gd name="connsiteX21" fmla="*/ 3130713 w 4961465"/>
                <a:gd name="connsiteY21" fmla="*/ 929543 h 929543"/>
                <a:gd name="connsiteX22" fmla="*/ 0 w 4961465"/>
                <a:gd name="connsiteY22" fmla="*/ 929543 h 929543"/>
                <a:gd name="connsiteX23" fmla="*/ 120 w 4961465"/>
                <a:gd name="connsiteY23" fmla="*/ 929218 h 929543"/>
                <a:gd name="connsiteX24" fmla="*/ 17224 w 4961465"/>
                <a:gd name="connsiteY24" fmla="*/ 893095 h 929543"/>
                <a:gd name="connsiteX25" fmla="*/ 37178 w 4961465"/>
                <a:gd name="connsiteY25" fmla="*/ 858398 h 929543"/>
                <a:gd name="connsiteX26" fmla="*/ 59984 w 4961465"/>
                <a:gd name="connsiteY26" fmla="*/ 825127 h 929543"/>
                <a:gd name="connsiteX27" fmla="*/ 72337 w 4961465"/>
                <a:gd name="connsiteY27" fmla="*/ 809917 h 929543"/>
                <a:gd name="connsiteX28" fmla="*/ 68536 w 4961465"/>
                <a:gd name="connsiteY28" fmla="*/ 779022 h 929543"/>
                <a:gd name="connsiteX29" fmla="*/ 68061 w 4961465"/>
                <a:gd name="connsiteY29" fmla="*/ 747177 h 929543"/>
                <a:gd name="connsiteX30" fmla="*/ 68061 w 4961465"/>
                <a:gd name="connsiteY30" fmla="*/ 726264 h 929543"/>
                <a:gd name="connsiteX31" fmla="*/ 72337 w 4961465"/>
                <a:gd name="connsiteY31" fmla="*/ 685387 h 929543"/>
                <a:gd name="connsiteX32" fmla="*/ 79939 w 4961465"/>
                <a:gd name="connsiteY32" fmla="*/ 645462 h 929543"/>
                <a:gd name="connsiteX33" fmla="*/ 91816 w 4961465"/>
                <a:gd name="connsiteY33" fmla="*/ 606962 h 929543"/>
                <a:gd name="connsiteX34" fmla="*/ 107495 w 4961465"/>
                <a:gd name="connsiteY34" fmla="*/ 570839 h 929543"/>
                <a:gd name="connsiteX35" fmla="*/ 126499 w 4961465"/>
                <a:gd name="connsiteY35" fmla="*/ 536142 h 929543"/>
                <a:gd name="connsiteX36" fmla="*/ 147879 w 4961465"/>
                <a:gd name="connsiteY36" fmla="*/ 503822 h 929543"/>
                <a:gd name="connsiteX37" fmla="*/ 173060 w 4961465"/>
                <a:gd name="connsiteY37" fmla="*/ 473402 h 929543"/>
                <a:gd name="connsiteX38" fmla="*/ 201092 w 4961465"/>
                <a:gd name="connsiteY38" fmla="*/ 445835 h 929543"/>
                <a:gd name="connsiteX39" fmla="*/ 231024 w 4961465"/>
                <a:gd name="connsiteY39" fmla="*/ 421119 h 929543"/>
                <a:gd name="connsiteX40" fmla="*/ 262856 w 4961465"/>
                <a:gd name="connsiteY40" fmla="*/ 398780 h 929543"/>
                <a:gd name="connsiteX41" fmla="*/ 297540 w 4961465"/>
                <a:gd name="connsiteY41" fmla="*/ 380718 h 929543"/>
                <a:gd name="connsiteX42" fmla="*/ 334598 w 4961465"/>
                <a:gd name="connsiteY42" fmla="*/ 365033 h 929543"/>
                <a:gd name="connsiteX43" fmla="*/ 372607 w 4961465"/>
                <a:gd name="connsiteY43" fmla="*/ 353151 h 929543"/>
                <a:gd name="connsiteX44" fmla="*/ 412042 w 4961465"/>
                <a:gd name="connsiteY44" fmla="*/ 344595 h 929543"/>
                <a:gd name="connsiteX45" fmla="*/ 453376 w 4961465"/>
                <a:gd name="connsiteY45" fmla="*/ 341268 h 929543"/>
                <a:gd name="connsiteX46" fmla="*/ 474281 w 4961465"/>
                <a:gd name="connsiteY46" fmla="*/ 340317 h 929543"/>
                <a:gd name="connsiteX47" fmla="*/ 506114 w 4961465"/>
                <a:gd name="connsiteY47" fmla="*/ 341743 h 929543"/>
                <a:gd name="connsiteX48" fmla="*/ 569304 w 4961465"/>
                <a:gd name="connsiteY48" fmla="*/ 351725 h 929543"/>
                <a:gd name="connsiteX49" fmla="*/ 628217 w 4961465"/>
                <a:gd name="connsiteY49" fmla="*/ 370737 h 929543"/>
                <a:gd name="connsiteX50" fmla="*/ 682855 w 4961465"/>
                <a:gd name="connsiteY50" fmla="*/ 397829 h 929543"/>
                <a:gd name="connsiteX51" fmla="*/ 708511 w 4961465"/>
                <a:gd name="connsiteY51" fmla="*/ 414940 h 929543"/>
                <a:gd name="connsiteX52" fmla="*/ 723715 w 4961465"/>
                <a:gd name="connsiteY52" fmla="*/ 402107 h 929543"/>
                <a:gd name="connsiteX53" fmla="*/ 756498 w 4961465"/>
                <a:gd name="connsiteY53" fmla="*/ 378817 h 929543"/>
                <a:gd name="connsiteX54" fmla="*/ 791656 w 4961465"/>
                <a:gd name="connsiteY54" fmla="*/ 358379 h 929543"/>
                <a:gd name="connsiteX55" fmla="*/ 828240 w 4961465"/>
                <a:gd name="connsiteY55" fmla="*/ 341268 h 929543"/>
                <a:gd name="connsiteX56" fmla="*/ 866724 w 4961465"/>
                <a:gd name="connsiteY56" fmla="*/ 327009 h 929543"/>
                <a:gd name="connsiteX57" fmla="*/ 906633 w 4961465"/>
                <a:gd name="connsiteY57" fmla="*/ 315602 h 929543"/>
                <a:gd name="connsiteX58" fmla="*/ 947018 w 4961465"/>
                <a:gd name="connsiteY58" fmla="*/ 308472 h 929543"/>
                <a:gd name="connsiteX59" fmla="*/ 989778 w 4961465"/>
                <a:gd name="connsiteY59" fmla="*/ 304670 h 929543"/>
                <a:gd name="connsiteX60" fmla="*/ 1011158 w 4961465"/>
                <a:gd name="connsiteY60" fmla="*/ 304194 h 929543"/>
                <a:gd name="connsiteX61" fmla="*/ 1034913 w 4961465"/>
                <a:gd name="connsiteY61" fmla="*/ 304670 h 929543"/>
                <a:gd name="connsiteX62" fmla="*/ 1079574 w 4961465"/>
                <a:gd name="connsiteY62" fmla="*/ 308947 h 929543"/>
                <a:gd name="connsiteX63" fmla="*/ 1123284 w 4961465"/>
                <a:gd name="connsiteY63" fmla="*/ 317503 h 929543"/>
                <a:gd name="connsiteX64" fmla="*/ 1166044 w 4961465"/>
                <a:gd name="connsiteY64" fmla="*/ 329861 h 929543"/>
                <a:gd name="connsiteX65" fmla="*/ 1206429 w 4961465"/>
                <a:gd name="connsiteY65" fmla="*/ 346021 h 929543"/>
                <a:gd name="connsiteX66" fmla="*/ 1245388 w 4961465"/>
                <a:gd name="connsiteY66" fmla="*/ 365508 h 929543"/>
                <a:gd name="connsiteX67" fmla="*/ 1281497 w 4961465"/>
                <a:gd name="connsiteY67" fmla="*/ 389274 h 929543"/>
                <a:gd name="connsiteX68" fmla="*/ 1315705 w 4961465"/>
                <a:gd name="connsiteY68" fmla="*/ 414940 h 929543"/>
                <a:gd name="connsiteX69" fmla="*/ 1347062 w 4961465"/>
                <a:gd name="connsiteY69" fmla="*/ 444409 h 929543"/>
                <a:gd name="connsiteX70" fmla="*/ 1376044 w 4961465"/>
                <a:gd name="connsiteY70" fmla="*/ 476729 h 929543"/>
                <a:gd name="connsiteX71" fmla="*/ 1401700 w 4961465"/>
                <a:gd name="connsiteY71" fmla="*/ 510951 h 929543"/>
                <a:gd name="connsiteX72" fmla="*/ 1424505 w 4961465"/>
                <a:gd name="connsiteY72" fmla="*/ 547550 h 929543"/>
                <a:gd name="connsiteX73" fmla="*/ 1443510 w 4961465"/>
                <a:gd name="connsiteY73" fmla="*/ 586049 h 929543"/>
                <a:gd name="connsiteX74" fmla="*/ 1459664 w 4961465"/>
                <a:gd name="connsiteY74" fmla="*/ 627400 h 929543"/>
                <a:gd name="connsiteX75" fmla="*/ 1471066 w 4961465"/>
                <a:gd name="connsiteY75" fmla="*/ 670178 h 929543"/>
                <a:gd name="connsiteX76" fmla="*/ 1479143 w 4961465"/>
                <a:gd name="connsiteY76" fmla="*/ 713906 h 929543"/>
                <a:gd name="connsiteX77" fmla="*/ 1481519 w 4961465"/>
                <a:gd name="connsiteY77" fmla="*/ 736720 h 929543"/>
                <a:gd name="connsiteX78" fmla="*/ 1497673 w 4961465"/>
                <a:gd name="connsiteY78" fmla="*/ 714856 h 929543"/>
                <a:gd name="connsiteX79" fmla="*/ 1534731 w 4961465"/>
                <a:gd name="connsiteY79" fmla="*/ 674455 h 929543"/>
                <a:gd name="connsiteX80" fmla="*/ 1576541 w 4961465"/>
                <a:gd name="connsiteY80" fmla="*/ 638808 h 929543"/>
                <a:gd name="connsiteX81" fmla="*/ 1621677 w 4961465"/>
                <a:gd name="connsiteY81" fmla="*/ 607913 h 929543"/>
                <a:gd name="connsiteX82" fmla="*/ 1670138 w 4961465"/>
                <a:gd name="connsiteY82" fmla="*/ 582722 h 929543"/>
                <a:gd name="connsiteX83" fmla="*/ 1722401 w 4961465"/>
                <a:gd name="connsiteY83" fmla="*/ 562759 h 929543"/>
                <a:gd name="connsiteX84" fmla="*/ 1777513 w 4961465"/>
                <a:gd name="connsiteY84" fmla="*/ 549451 h 929543"/>
                <a:gd name="connsiteX85" fmla="*/ 1834052 w 4961465"/>
                <a:gd name="connsiteY85" fmla="*/ 542321 h 929543"/>
                <a:gd name="connsiteX86" fmla="*/ 1863509 w 4961465"/>
                <a:gd name="connsiteY86" fmla="*/ 541846 h 929543"/>
                <a:gd name="connsiteX87" fmla="*/ 1888215 w 4961465"/>
                <a:gd name="connsiteY87" fmla="*/ 541846 h 929543"/>
                <a:gd name="connsiteX88" fmla="*/ 1937626 w 4961465"/>
                <a:gd name="connsiteY88" fmla="*/ 547550 h 929543"/>
                <a:gd name="connsiteX89" fmla="*/ 1984662 w 4961465"/>
                <a:gd name="connsiteY89" fmla="*/ 557531 h 929543"/>
                <a:gd name="connsiteX90" fmla="*/ 2030273 w 4961465"/>
                <a:gd name="connsiteY90" fmla="*/ 572265 h 929543"/>
                <a:gd name="connsiteX91" fmla="*/ 2073508 w 4961465"/>
                <a:gd name="connsiteY91" fmla="*/ 590327 h 929543"/>
                <a:gd name="connsiteX92" fmla="*/ 2114368 w 4961465"/>
                <a:gd name="connsiteY92" fmla="*/ 614092 h 929543"/>
                <a:gd name="connsiteX93" fmla="*/ 2152377 w 4961465"/>
                <a:gd name="connsiteY93" fmla="*/ 640234 h 929543"/>
                <a:gd name="connsiteX94" fmla="*/ 2188010 w 4961465"/>
                <a:gd name="connsiteY94" fmla="*/ 671128 h 929543"/>
                <a:gd name="connsiteX95" fmla="*/ 2204639 w 4961465"/>
                <a:gd name="connsiteY95" fmla="*/ 687764 h 929543"/>
                <a:gd name="connsiteX96" fmla="*/ 2216992 w 4961465"/>
                <a:gd name="connsiteY96" fmla="*/ 672554 h 929543"/>
                <a:gd name="connsiteX97" fmla="*/ 2243599 w 4961465"/>
                <a:gd name="connsiteY97" fmla="*/ 643561 h 929543"/>
                <a:gd name="connsiteX98" fmla="*/ 2272580 w 4961465"/>
                <a:gd name="connsiteY98" fmla="*/ 616468 h 929543"/>
                <a:gd name="connsiteX99" fmla="*/ 2303938 w 4961465"/>
                <a:gd name="connsiteY99" fmla="*/ 592228 h 929543"/>
                <a:gd name="connsiteX100" fmla="*/ 2336721 w 4961465"/>
                <a:gd name="connsiteY100" fmla="*/ 570839 h 929543"/>
                <a:gd name="connsiteX101" fmla="*/ 2371403 w 4961465"/>
                <a:gd name="connsiteY101" fmla="*/ 551827 h 929543"/>
                <a:gd name="connsiteX102" fmla="*/ 2408462 w 4961465"/>
                <a:gd name="connsiteY102" fmla="*/ 536142 h 929543"/>
                <a:gd name="connsiteX103" fmla="*/ 2446947 w 4961465"/>
                <a:gd name="connsiteY103" fmla="*/ 523309 h 929543"/>
                <a:gd name="connsiteX104" fmla="*/ 2466426 w 4961465"/>
                <a:gd name="connsiteY104" fmla="*/ 518556 h 929543"/>
                <a:gd name="connsiteX105" fmla="*/ 2464525 w 4961465"/>
                <a:gd name="connsiteY105" fmla="*/ 495266 h 929543"/>
                <a:gd name="connsiteX106" fmla="*/ 2464051 w 4961465"/>
                <a:gd name="connsiteY106" fmla="*/ 472452 h 929543"/>
                <a:gd name="connsiteX107" fmla="*/ 2464525 w 4961465"/>
                <a:gd name="connsiteY107" fmla="*/ 447736 h 929543"/>
                <a:gd name="connsiteX108" fmla="*/ 2469277 w 4961465"/>
                <a:gd name="connsiteY108" fmla="*/ 400206 h 929543"/>
                <a:gd name="connsiteX109" fmla="*/ 2478779 w 4961465"/>
                <a:gd name="connsiteY109" fmla="*/ 354101 h 929543"/>
                <a:gd name="connsiteX110" fmla="*/ 2492082 w 4961465"/>
                <a:gd name="connsiteY110" fmla="*/ 309423 h 929543"/>
                <a:gd name="connsiteX111" fmla="*/ 2510611 w 4961465"/>
                <a:gd name="connsiteY111" fmla="*/ 267121 h 929543"/>
                <a:gd name="connsiteX112" fmla="*/ 2532467 w 4961465"/>
                <a:gd name="connsiteY112" fmla="*/ 227195 h 929543"/>
                <a:gd name="connsiteX113" fmla="*/ 2557647 w 4961465"/>
                <a:gd name="connsiteY113" fmla="*/ 189646 h 929543"/>
                <a:gd name="connsiteX114" fmla="*/ 2586629 w 4961465"/>
                <a:gd name="connsiteY114" fmla="*/ 154474 h 929543"/>
                <a:gd name="connsiteX115" fmla="*/ 2618462 w 4961465"/>
                <a:gd name="connsiteY115" fmla="*/ 122153 h 929543"/>
                <a:gd name="connsiteX116" fmla="*/ 2653620 w 4961465"/>
                <a:gd name="connsiteY116" fmla="*/ 93635 h 929543"/>
                <a:gd name="connsiteX117" fmla="*/ 2691154 w 4961465"/>
                <a:gd name="connsiteY117" fmla="*/ 67969 h 929543"/>
                <a:gd name="connsiteX118" fmla="*/ 2731063 w 4961465"/>
                <a:gd name="connsiteY118" fmla="*/ 46105 h 929543"/>
                <a:gd name="connsiteX119" fmla="*/ 2773823 w 4961465"/>
                <a:gd name="connsiteY119" fmla="*/ 28043 h 929543"/>
                <a:gd name="connsiteX120" fmla="*/ 2818009 w 4961465"/>
                <a:gd name="connsiteY120" fmla="*/ 14735 h 929543"/>
                <a:gd name="connsiteX121" fmla="*/ 2864095 w 4961465"/>
                <a:gd name="connsiteY121" fmla="*/ 5229 h 929543"/>
                <a:gd name="connsiteX122" fmla="*/ 2911606 w 4961465"/>
                <a:gd name="connsiteY122" fmla="*/ 476 h 929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4961465" h="929543">
                  <a:moveTo>
                    <a:pt x="2936312" y="0"/>
                  </a:moveTo>
                  <a:lnTo>
                    <a:pt x="2970995" y="951"/>
                  </a:lnTo>
                  <a:lnTo>
                    <a:pt x="3038461" y="10932"/>
                  </a:lnTo>
                  <a:lnTo>
                    <a:pt x="3103076" y="29944"/>
                  </a:lnTo>
                  <a:lnTo>
                    <a:pt x="3162940" y="57512"/>
                  </a:lnTo>
                  <a:lnTo>
                    <a:pt x="3218528" y="93635"/>
                  </a:lnTo>
                  <a:lnTo>
                    <a:pt x="3267465" y="135937"/>
                  </a:lnTo>
                  <a:lnTo>
                    <a:pt x="3311175" y="185368"/>
                  </a:lnTo>
                  <a:lnTo>
                    <a:pt x="3346809" y="239553"/>
                  </a:lnTo>
                  <a:lnTo>
                    <a:pt x="3362487" y="269022"/>
                  </a:lnTo>
                  <a:lnTo>
                    <a:pt x="3392419" y="254763"/>
                  </a:lnTo>
                  <a:lnTo>
                    <a:pt x="3450571" y="233647"/>
                  </a:lnTo>
                  <a:lnTo>
                    <a:pt x="3462368" y="227244"/>
                  </a:lnTo>
                  <a:cubicBezTo>
                    <a:pt x="3532399" y="197624"/>
                    <a:pt x="3609394" y="181244"/>
                    <a:pt x="3690215" y="181244"/>
                  </a:cubicBezTo>
                  <a:cubicBezTo>
                    <a:pt x="3973088" y="181244"/>
                    <a:pt x="4209096" y="381893"/>
                    <a:pt x="4263678" y="648630"/>
                  </a:cubicBezTo>
                  <a:lnTo>
                    <a:pt x="4264519" y="656979"/>
                  </a:lnTo>
                  <a:lnTo>
                    <a:pt x="4332360" y="635920"/>
                  </a:lnTo>
                  <a:cubicBezTo>
                    <a:pt x="4370466" y="628122"/>
                    <a:pt x="4409920" y="624027"/>
                    <a:pt x="4450330" y="624027"/>
                  </a:cubicBezTo>
                  <a:cubicBezTo>
                    <a:pt x="4652382" y="624027"/>
                    <a:pt x="4830523" y="726399"/>
                    <a:pt x="4935716" y="882105"/>
                  </a:cubicBezTo>
                  <a:lnTo>
                    <a:pt x="4961465" y="929543"/>
                  </a:lnTo>
                  <a:lnTo>
                    <a:pt x="3944639" y="929543"/>
                  </a:lnTo>
                  <a:lnTo>
                    <a:pt x="3130713" y="929543"/>
                  </a:lnTo>
                  <a:lnTo>
                    <a:pt x="0" y="929543"/>
                  </a:lnTo>
                  <a:lnTo>
                    <a:pt x="120" y="929218"/>
                  </a:lnTo>
                  <a:lnTo>
                    <a:pt x="17224" y="893095"/>
                  </a:lnTo>
                  <a:lnTo>
                    <a:pt x="37178" y="858398"/>
                  </a:lnTo>
                  <a:lnTo>
                    <a:pt x="59984" y="825127"/>
                  </a:lnTo>
                  <a:lnTo>
                    <a:pt x="72337" y="809917"/>
                  </a:lnTo>
                  <a:lnTo>
                    <a:pt x="68536" y="779022"/>
                  </a:lnTo>
                  <a:lnTo>
                    <a:pt x="68061" y="747177"/>
                  </a:lnTo>
                  <a:lnTo>
                    <a:pt x="68061" y="726264"/>
                  </a:lnTo>
                  <a:lnTo>
                    <a:pt x="72337" y="685387"/>
                  </a:lnTo>
                  <a:lnTo>
                    <a:pt x="79939" y="645462"/>
                  </a:lnTo>
                  <a:lnTo>
                    <a:pt x="91816" y="606962"/>
                  </a:lnTo>
                  <a:lnTo>
                    <a:pt x="107495" y="570839"/>
                  </a:lnTo>
                  <a:lnTo>
                    <a:pt x="126499" y="536142"/>
                  </a:lnTo>
                  <a:lnTo>
                    <a:pt x="147879" y="503822"/>
                  </a:lnTo>
                  <a:lnTo>
                    <a:pt x="173060" y="473402"/>
                  </a:lnTo>
                  <a:lnTo>
                    <a:pt x="201092" y="445835"/>
                  </a:lnTo>
                  <a:lnTo>
                    <a:pt x="231024" y="421119"/>
                  </a:lnTo>
                  <a:lnTo>
                    <a:pt x="262856" y="398780"/>
                  </a:lnTo>
                  <a:lnTo>
                    <a:pt x="297540" y="380718"/>
                  </a:lnTo>
                  <a:lnTo>
                    <a:pt x="334598" y="365033"/>
                  </a:lnTo>
                  <a:lnTo>
                    <a:pt x="372607" y="353151"/>
                  </a:lnTo>
                  <a:lnTo>
                    <a:pt x="412042" y="344595"/>
                  </a:lnTo>
                  <a:lnTo>
                    <a:pt x="453376" y="341268"/>
                  </a:lnTo>
                  <a:lnTo>
                    <a:pt x="474281" y="340317"/>
                  </a:lnTo>
                  <a:lnTo>
                    <a:pt x="506114" y="341743"/>
                  </a:lnTo>
                  <a:lnTo>
                    <a:pt x="569304" y="351725"/>
                  </a:lnTo>
                  <a:lnTo>
                    <a:pt x="628217" y="370737"/>
                  </a:lnTo>
                  <a:lnTo>
                    <a:pt x="682855" y="397829"/>
                  </a:lnTo>
                  <a:lnTo>
                    <a:pt x="708511" y="414940"/>
                  </a:lnTo>
                  <a:lnTo>
                    <a:pt x="723715" y="402107"/>
                  </a:lnTo>
                  <a:lnTo>
                    <a:pt x="756498" y="378817"/>
                  </a:lnTo>
                  <a:lnTo>
                    <a:pt x="791656" y="358379"/>
                  </a:lnTo>
                  <a:lnTo>
                    <a:pt x="828240" y="341268"/>
                  </a:lnTo>
                  <a:lnTo>
                    <a:pt x="866724" y="327009"/>
                  </a:lnTo>
                  <a:lnTo>
                    <a:pt x="906633" y="315602"/>
                  </a:lnTo>
                  <a:lnTo>
                    <a:pt x="947018" y="308472"/>
                  </a:lnTo>
                  <a:lnTo>
                    <a:pt x="989778" y="304670"/>
                  </a:lnTo>
                  <a:lnTo>
                    <a:pt x="1011158" y="304194"/>
                  </a:lnTo>
                  <a:lnTo>
                    <a:pt x="1034913" y="304670"/>
                  </a:lnTo>
                  <a:lnTo>
                    <a:pt x="1079574" y="308947"/>
                  </a:lnTo>
                  <a:lnTo>
                    <a:pt x="1123284" y="317503"/>
                  </a:lnTo>
                  <a:lnTo>
                    <a:pt x="1166044" y="329861"/>
                  </a:lnTo>
                  <a:lnTo>
                    <a:pt x="1206429" y="346021"/>
                  </a:lnTo>
                  <a:lnTo>
                    <a:pt x="1245388" y="365508"/>
                  </a:lnTo>
                  <a:lnTo>
                    <a:pt x="1281497" y="389274"/>
                  </a:lnTo>
                  <a:lnTo>
                    <a:pt x="1315705" y="414940"/>
                  </a:lnTo>
                  <a:lnTo>
                    <a:pt x="1347062" y="444409"/>
                  </a:lnTo>
                  <a:lnTo>
                    <a:pt x="1376044" y="476729"/>
                  </a:lnTo>
                  <a:lnTo>
                    <a:pt x="1401700" y="510951"/>
                  </a:lnTo>
                  <a:lnTo>
                    <a:pt x="1424505" y="547550"/>
                  </a:lnTo>
                  <a:lnTo>
                    <a:pt x="1443510" y="586049"/>
                  </a:lnTo>
                  <a:lnTo>
                    <a:pt x="1459664" y="627400"/>
                  </a:lnTo>
                  <a:lnTo>
                    <a:pt x="1471066" y="670178"/>
                  </a:lnTo>
                  <a:lnTo>
                    <a:pt x="1479143" y="713906"/>
                  </a:lnTo>
                  <a:lnTo>
                    <a:pt x="1481519" y="736720"/>
                  </a:lnTo>
                  <a:lnTo>
                    <a:pt x="1497673" y="714856"/>
                  </a:lnTo>
                  <a:lnTo>
                    <a:pt x="1534731" y="674455"/>
                  </a:lnTo>
                  <a:lnTo>
                    <a:pt x="1576541" y="638808"/>
                  </a:lnTo>
                  <a:lnTo>
                    <a:pt x="1621677" y="607913"/>
                  </a:lnTo>
                  <a:lnTo>
                    <a:pt x="1670138" y="582722"/>
                  </a:lnTo>
                  <a:lnTo>
                    <a:pt x="1722401" y="562759"/>
                  </a:lnTo>
                  <a:lnTo>
                    <a:pt x="1777513" y="549451"/>
                  </a:lnTo>
                  <a:lnTo>
                    <a:pt x="1834052" y="542321"/>
                  </a:lnTo>
                  <a:lnTo>
                    <a:pt x="1863509" y="541846"/>
                  </a:lnTo>
                  <a:lnTo>
                    <a:pt x="1888215" y="541846"/>
                  </a:lnTo>
                  <a:lnTo>
                    <a:pt x="1937626" y="547550"/>
                  </a:lnTo>
                  <a:lnTo>
                    <a:pt x="1984662" y="557531"/>
                  </a:lnTo>
                  <a:lnTo>
                    <a:pt x="2030273" y="572265"/>
                  </a:lnTo>
                  <a:lnTo>
                    <a:pt x="2073508" y="590327"/>
                  </a:lnTo>
                  <a:lnTo>
                    <a:pt x="2114368" y="614092"/>
                  </a:lnTo>
                  <a:lnTo>
                    <a:pt x="2152377" y="640234"/>
                  </a:lnTo>
                  <a:lnTo>
                    <a:pt x="2188010" y="671128"/>
                  </a:lnTo>
                  <a:lnTo>
                    <a:pt x="2204639" y="687764"/>
                  </a:lnTo>
                  <a:lnTo>
                    <a:pt x="2216992" y="672554"/>
                  </a:lnTo>
                  <a:lnTo>
                    <a:pt x="2243599" y="643561"/>
                  </a:lnTo>
                  <a:lnTo>
                    <a:pt x="2272580" y="616468"/>
                  </a:lnTo>
                  <a:lnTo>
                    <a:pt x="2303938" y="592228"/>
                  </a:lnTo>
                  <a:lnTo>
                    <a:pt x="2336721" y="570839"/>
                  </a:lnTo>
                  <a:lnTo>
                    <a:pt x="2371403" y="551827"/>
                  </a:lnTo>
                  <a:lnTo>
                    <a:pt x="2408462" y="536142"/>
                  </a:lnTo>
                  <a:lnTo>
                    <a:pt x="2446947" y="523309"/>
                  </a:lnTo>
                  <a:lnTo>
                    <a:pt x="2466426" y="518556"/>
                  </a:lnTo>
                  <a:lnTo>
                    <a:pt x="2464525" y="495266"/>
                  </a:lnTo>
                  <a:lnTo>
                    <a:pt x="2464051" y="472452"/>
                  </a:lnTo>
                  <a:lnTo>
                    <a:pt x="2464525" y="447736"/>
                  </a:lnTo>
                  <a:lnTo>
                    <a:pt x="2469277" y="400206"/>
                  </a:lnTo>
                  <a:lnTo>
                    <a:pt x="2478779" y="354101"/>
                  </a:lnTo>
                  <a:lnTo>
                    <a:pt x="2492082" y="309423"/>
                  </a:lnTo>
                  <a:lnTo>
                    <a:pt x="2510611" y="267121"/>
                  </a:lnTo>
                  <a:lnTo>
                    <a:pt x="2532467" y="227195"/>
                  </a:lnTo>
                  <a:lnTo>
                    <a:pt x="2557647" y="189646"/>
                  </a:lnTo>
                  <a:lnTo>
                    <a:pt x="2586629" y="154474"/>
                  </a:lnTo>
                  <a:lnTo>
                    <a:pt x="2618462" y="122153"/>
                  </a:lnTo>
                  <a:lnTo>
                    <a:pt x="2653620" y="93635"/>
                  </a:lnTo>
                  <a:lnTo>
                    <a:pt x="2691154" y="67969"/>
                  </a:lnTo>
                  <a:lnTo>
                    <a:pt x="2731063" y="46105"/>
                  </a:lnTo>
                  <a:lnTo>
                    <a:pt x="2773823" y="28043"/>
                  </a:lnTo>
                  <a:lnTo>
                    <a:pt x="2818009" y="14735"/>
                  </a:lnTo>
                  <a:lnTo>
                    <a:pt x="2864095" y="5229"/>
                  </a:lnTo>
                  <a:lnTo>
                    <a:pt x="2911606" y="47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C765C65-4847-089C-8D42-916F85E53931}"/>
              </a:ext>
            </a:extLst>
          </p:cNvPr>
          <p:cNvGrpSpPr/>
          <p:nvPr/>
        </p:nvGrpSpPr>
        <p:grpSpPr>
          <a:xfrm rot="4192063">
            <a:off x="7273726" y="737030"/>
            <a:ext cx="735017" cy="1639463"/>
            <a:chOff x="5655378" y="854046"/>
            <a:chExt cx="881244" cy="1965624"/>
          </a:xfrm>
        </p:grpSpPr>
        <p:sp>
          <p:nvSpPr>
            <p:cNvPr id="82" name="Freeform 49">
              <a:extLst>
                <a:ext uri="{FF2B5EF4-FFF2-40B4-BE49-F238E27FC236}">
                  <a16:creationId xmlns:a16="http://schemas.microsoft.com/office/drawing/2014/main" id="{0FFA9A06-23C3-4F8F-6824-16206833CDD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2676" y="2235773"/>
              <a:ext cx="385667" cy="583897"/>
            </a:xfrm>
            <a:custGeom>
              <a:avLst/>
              <a:gdLst>
                <a:gd name="T0" fmla="*/ 787 w 1575"/>
                <a:gd name="T1" fmla="*/ 0 h 2380"/>
                <a:gd name="T2" fmla="*/ 256 w 1575"/>
                <a:gd name="T3" fmla="*/ 10 h 2380"/>
                <a:gd name="T4" fmla="*/ 115 w 1575"/>
                <a:gd name="T5" fmla="*/ 204 h 2380"/>
                <a:gd name="T6" fmla="*/ 44 w 1575"/>
                <a:gd name="T7" fmla="*/ 384 h 2380"/>
                <a:gd name="T8" fmla="*/ 8 w 1575"/>
                <a:gd name="T9" fmla="*/ 572 h 2380"/>
                <a:gd name="T10" fmla="*/ 1 w 1575"/>
                <a:gd name="T11" fmla="*/ 798 h 2380"/>
                <a:gd name="T12" fmla="*/ 37 w 1575"/>
                <a:gd name="T13" fmla="*/ 1068 h 2380"/>
                <a:gd name="T14" fmla="*/ 59 w 1575"/>
                <a:gd name="T15" fmla="*/ 1132 h 2380"/>
                <a:gd name="T16" fmla="*/ 159 w 1575"/>
                <a:gd name="T17" fmla="*/ 953 h 2380"/>
                <a:gd name="T18" fmla="*/ 246 w 1575"/>
                <a:gd name="T19" fmla="*/ 879 h 2380"/>
                <a:gd name="T20" fmla="*/ 306 w 1575"/>
                <a:gd name="T21" fmla="*/ 866 h 2380"/>
                <a:gd name="T22" fmla="*/ 354 w 1575"/>
                <a:gd name="T23" fmla="*/ 879 h 2380"/>
                <a:gd name="T24" fmla="*/ 363 w 1575"/>
                <a:gd name="T25" fmla="*/ 1138 h 2380"/>
                <a:gd name="T26" fmla="*/ 421 w 1575"/>
                <a:gd name="T27" fmla="*/ 1589 h 2380"/>
                <a:gd name="T28" fmla="*/ 505 w 1575"/>
                <a:gd name="T29" fmla="*/ 1901 h 2380"/>
                <a:gd name="T30" fmla="*/ 606 w 1575"/>
                <a:gd name="T31" fmla="*/ 2137 h 2380"/>
                <a:gd name="T32" fmla="*/ 745 w 1575"/>
                <a:gd name="T33" fmla="*/ 2338 h 2380"/>
                <a:gd name="T34" fmla="*/ 829 w 1575"/>
                <a:gd name="T35" fmla="*/ 2338 h 2380"/>
                <a:gd name="T36" fmla="*/ 968 w 1575"/>
                <a:gd name="T37" fmla="*/ 2137 h 2380"/>
                <a:gd name="T38" fmla="*/ 1069 w 1575"/>
                <a:gd name="T39" fmla="*/ 1901 h 2380"/>
                <a:gd name="T40" fmla="*/ 1153 w 1575"/>
                <a:gd name="T41" fmla="*/ 1589 h 2380"/>
                <a:gd name="T42" fmla="*/ 1212 w 1575"/>
                <a:gd name="T43" fmla="*/ 1138 h 2380"/>
                <a:gd name="T44" fmla="*/ 1220 w 1575"/>
                <a:gd name="T45" fmla="*/ 879 h 2380"/>
                <a:gd name="T46" fmla="*/ 1269 w 1575"/>
                <a:gd name="T47" fmla="*/ 866 h 2380"/>
                <a:gd name="T48" fmla="*/ 1327 w 1575"/>
                <a:gd name="T49" fmla="*/ 879 h 2380"/>
                <a:gd name="T50" fmla="*/ 1415 w 1575"/>
                <a:gd name="T51" fmla="*/ 953 h 2380"/>
                <a:gd name="T52" fmla="*/ 1514 w 1575"/>
                <a:gd name="T53" fmla="*/ 1132 h 2380"/>
                <a:gd name="T54" fmla="*/ 1536 w 1575"/>
                <a:gd name="T55" fmla="*/ 1068 h 2380"/>
                <a:gd name="T56" fmla="*/ 1573 w 1575"/>
                <a:gd name="T57" fmla="*/ 798 h 2380"/>
                <a:gd name="T58" fmla="*/ 1567 w 1575"/>
                <a:gd name="T59" fmla="*/ 572 h 2380"/>
                <a:gd name="T60" fmla="*/ 1529 w 1575"/>
                <a:gd name="T61" fmla="*/ 384 h 2380"/>
                <a:gd name="T62" fmla="*/ 1458 w 1575"/>
                <a:gd name="T63" fmla="*/ 204 h 2380"/>
                <a:gd name="T64" fmla="*/ 1318 w 1575"/>
                <a:gd name="T65" fmla="*/ 10 h 2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5" h="2380">
                  <a:moveTo>
                    <a:pt x="1305" y="0"/>
                  </a:moveTo>
                  <a:lnTo>
                    <a:pt x="787" y="0"/>
                  </a:lnTo>
                  <a:lnTo>
                    <a:pt x="269" y="0"/>
                  </a:lnTo>
                  <a:lnTo>
                    <a:pt x="256" y="10"/>
                  </a:lnTo>
                  <a:lnTo>
                    <a:pt x="179" y="101"/>
                  </a:lnTo>
                  <a:lnTo>
                    <a:pt x="115" y="204"/>
                  </a:lnTo>
                  <a:lnTo>
                    <a:pt x="71" y="306"/>
                  </a:lnTo>
                  <a:lnTo>
                    <a:pt x="44" y="384"/>
                  </a:lnTo>
                  <a:lnTo>
                    <a:pt x="23" y="473"/>
                  </a:lnTo>
                  <a:lnTo>
                    <a:pt x="8" y="572"/>
                  </a:lnTo>
                  <a:lnTo>
                    <a:pt x="0" y="681"/>
                  </a:lnTo>
                  <a:lnTo>
                    <a:pt x="1" y="798"/>
                  </a:lnTo>
                  <a:lnTo>
                    <a:pt x="13" y="928"/>
                  </a:lnTo>
                  <a:lnTo>
                    <a:pt x="37" y="1068"/>
                  </a:lnTo>
                  <a:lnTo>
                    <a:pt x="56" y="1143"/>
                  </a:lnTo>
                  <a:lnTo>
                    <a:pt x="59" y="1132"/>
                  </a:lnTo>
                  <a:lnTo>
                    <a:pt x="102" y="1038"/>
                  </a:lnTo>
                  <a:lnTo>
                    <a:pt x="159" y="953"/>
                  </a:lnTo>
                  <a:lnTo>
                    <a:pt x="206" y="903"/>
                  </a:lnTo>
                  <a:lnTo>
                    <a:pt x="246" y="879"/>
                  </a:lnTo>
                  <a:lnTo>
                    <a:pt x="276" y="868"/>
                  </a:lnTo>
                  <a:lnTo>
                    <a:pt x="306" y="866"/>
                  </a:lnTo>
                  <a:lnTo>
                    <a:pt x="338" y="872"/>
                  </a:lnTo>
                  <a:lnTo>
                    <a:pt x="354" y="879"/>
                  </a:lnTo>
                  <a:lnTo>
                    <a:pt x="354" y="913"/>
                  </a:lnTo>
                  <a:lnTo>
                    <a:pt x="363" y="1138"/>
                  </a:lnTo>
                  <a:lnTo>
                    <a:pt x="382" y="1348"/>
                  </a:lnTo>
                  <a:lnTo>
                    <a:pt x="421" y="1589"/>
                  </a:lnTo>
                  <a:lnTo>
                    <a:pt x="466" y="1777"/>
                  </a:lnTo>
                  <a:lnTo>
                    <a:pt x="505" y="1901"/>
                  </a:lnTo>
                  <a:lnTo>
                    <a:pt x="552" y="2023"/>
                  </a:lnTo>
                  <a:lnTo>
                    <a:pt x="606" y="2137"/>
                  </a:lnTo>
                  <a:lnTo>
                    <a:pt x="671" y="2244"/>
                  </a:lnTo>
                  <a:lnTo>
                    <a:pt x="745" y="2338"/>
                  </a:lnTo>
                  <a:lnTo>
                    <a:pt x="787" y="2380"/>
                  </a:lnTo>
                  <a:lnTo>
                    <a:pt x="829" y="2338"/>
                  </a:lnTo>
                  <a:lnTo>
                    <a:pt x="903" y="2244"/>
                  </a:lnTo>
                  <a:lnTo>
                    <a:pt x="968" y="2137"/>
                  </a:lnTo>
                  <a:lnTo>
                    <a:pt x="1023" y="2023"/>
                  </a:lnTo>
                  <a:lnTo>
                    <a:pt x="1069" y="1901"/>
                  </a:lnTo>
                  <a:lnTo>
                    <a:pt x="1108" y="1777"/>
                  </a:lnTo>
                  <a:lnTo>
                    <a:pt x="1153" y="1589"/>
                  </a:lnTo>
                  <a:lnTo>
                    <a:pt x="1191" y="1348"/>
                  </a:lnTo>
                  <a:lnTo>
                    <a:pt x="1212" y="1138"/>
                  </a:lnTo>
                  <a:lnTo>
                    <a:pt x="1221" y="913"/>
                  </a:lnTo>
                  <a:lnTo>
                    <a:pt x="1220" y="879"/>
                  </a:lnTo>
                  <a:lnTo>
                    <a:pt x="1236" y="872"/>
                  </a:lnTo>
                  <a:lnTo>
                    <a:pt x="1269" y="866"/>
                  </a:lnTo>
                  <a:lnTo>
                    <a:pt x="1299" y="868"/>
                  </a:lnTo>
                  <a:lnTo>
                    <a:pt x="1327" y="879"/>
                  </a:lnTo>
                  <a:lnTo>
                    <a:pt x="1369" y="903"/>
                  </a:lnTo>
                  <a:lnTo>
                    <a:pt x="1415" y="953"/>
                  </a:lnTo>
                  <a:lnTo>
                    <a:pt x="1472" y="1038"/>
                  </a:lnTo>
                  <a:lnTo>
                    <a:pt x="1514" y="1132"/>
                  </a:lnTo>
                  <a:lnTo>
                    <a:pt x="1518" y="1143"/>
                  </a:lnTo>
                  <a:lnTo>
                    <a:pt x="1536" y="1068"/>
                  </a:lnTo>
                  <a:lnTo>
                    <a:pt x="1560" y="928"/>
                  </a:lnTo>
                  <a:lnTo>
                    <a:pt x="1573" y="798"/>
                  </a:lnTo>
                  <a:lnTo>
                    <a:pt x="1575" y="681"/>
                  </a:lnTo>
                  <a:lnTo>
                    <a:pt x="1567" y="572"/>
                  </a:lnTo>
                  <a:lnTo>
                    <a:pt x="1551" y="473"/>
                  </a:lnTo>
                  <a:lnTo>
                    <a:pt x="1529" y="384"/>
                  </a:lnTo>
                  <a:lnTo>
                    <a:pt x="1503" y="306"/>
                  </a:lnTo>
                  <a:lnTo>
                    <a:pt x="1458" y="204"/>
                  </a:lnTo>
                  <a:lnTo>
                    <a:pt x="1396" y="101"/>
                  </a:lnTo>
                  <a:lnTo>
                    <a:pt x="1318" y="10"/>
                  </a:lnTo>
                  <a:lnTo>
                    <a:pt x="130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83" name="Freeform 50">
              <a:extLst>
                <a:ext uri="{FF2B5EF4-FFF2-40B4-BE49-F238E27FC236}">
                  <a16:creationId xmlns:a16="http://schemas.microsoft.com/office/drawing/2014/main" id="{EA2BBEC0-3A5B-663A-1E3D-D9CA989F5BD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1321" y="2235773"/>
              <a:ext cx="350339" cy="459267"/>
            </a:xfrm>
            <a:custGeom>
              <a:avLst/>
              <a:gdLst>
                <a:gd name="T0" fmla="*/ 711 w 1429"/>
                <a:gd name="T1" fmla="*/ 0 h 1873"/>
                <a:gd name="T2" fmla="*/ 289 w 1429"/>
                <a:gd name="T3" fmla="*/ 9 h 1873"/>
                <a:gd name="T4" fmla="*/ 143 w 1429"/>
                <a:gd name="T5" fmla="*/ 161 h 1873"/>
                <a:gd name="T6" fmla="*/ 64 w 1429"/>
                <a:gd name="T7" fmla="*/ 302 h 1873"/>
                <a:gd name="T8" fmla="*/ 17 w 1429"/>
                <a:gd name="T9" fmla="*/ 450 h 1873"/>
                <a:gd name="T10" fmla="*/ 0 w 1429"/>
                <a:gd name="T11" fmla="*/ 629 h 1873"/>
                <a:gd name="T12" fmla="*/ 22 w 1429"/>
                <a:gd name="T13" fmla="*/ 841 h 1873"/>
                <a:gd name="T14" fmla="*/ 43 w 1429"/>
                <a:gd name="T15" fmla="*/ 890 h 1873"/>
                <a:gd name="T16" fmla="*/ 177 w 1429"/>
                <a:gd name="T17" fmla="*/ 749 h 1873"/>
                <a:gd name="T18" fmla="*/ 288 w 1429"/>
                <a:gd name="T19" fmla="*/ 687 h 1873"/>
                <a:gd name="T20" fmla="*/ 357 w 1429"/>
                <a:gd name="T21" fmla="*/ 687 h 1873"/>
                <a:gd name="T22" fmla="*/ 370 w 1429"/>
                <a:gd name="T23" fmla="*/ 718 h 1873"/>
                <a:gd name="T24" fmla="*/ 393 w 1429"/>
                <a:gd name="T25" fmla="*/ 1062 h 1873"/>
                <a:gd name="T26" fmla="*/ 459 w 1429"/>
                <a:gd name="T27" fmla="*/ 1399 h 1873"/>
                <a:gd name="T28" fmla="*/ 525 w 1429"/>
                <a:gd name="T29" fmla="*/ 1592 h 1873"/>
                <a:gd name="T30" fmla="*/ 620 w 1429"/>
                <a:gd name="T31" fmla="*/ 1765 h 1873"/>
                <a:gd name="T32" fmla="*/ 711 w 1429"/>
                <a:gd name="T33" fmla="*/ 1873 h 1873"/>
                <a:gd name="T34" fmla="*/ 803 w 1429"/>
                <a:gd name="T35" fmla="*/ 1765 h 1873"/>
                <a:gd name="T36" fmla="*/ 896 w 1429"/>
                <a:gd name="T37" fmla="*/ 1592 h 1873"/>
                <a:gd name="T38" fmla="*/ 963 w 1429"/>
                <a:gd name="T39" fmla="*/ 1399 h 1873"/>
                <a:gd name="T40" fmla="*/ 1029 w 1429"/>
                <a:gd name="T41" fmla="*/ 1062 h 1873"/>
                <a:gd name="T42" fmla="*/ 1053 w 1429"/>
                <a:gd name="T43" fmla="*/ 718 h 1873"/>
                <a:gd name="T44" fmla="*/ 1064 w 1429"/>
                <a:gd name="T45" fmla="*/ 687 h 1873"/>
                <a:gd name="T46" fmla="*/ 1134 w 1429"/>
                <a:gd name="T47" fmla="*/ 687 h 1873"/>
                <a:gd name="T48" fmla="*/ 1249 w 1429"/>
                <a:gd name="T49" fmla="*/ 749 h 1873"/>
                <a:gd name="T50" fmla="*/ 1386 w 1429"/>
                <a:gd name="T51" fmla="*/ 890 h 1873"/>
                <a:gd name="T52" fmla="*/ 1407 w 1429"/>
                <a:gd name="T53" fmla="*/ 841 h 1873"/>
                <a:gd name="T54" fmla="*/ 1429 w 1429"/>
                <a:gd name="T55" fmla="*/ 629 h 1873"/>
                <a:gd name="T56" fmla="*/ 1411 w 1429"/>
                <a:gd name="T57" fmla="*/ 450 h 1873"/>
                <a:gd name="T58" fmla="*/ 1364 w 1429"/>
                <a:gd name="T59" fmla="*/ 302 h 1873"/>
                <a:gd name="T60" fmla="*/ 1282 w 1429"/>
                <a:gd name="T61" fmla="*/ 161 h 1873"/>
                <a:gd name="T62" fmla="*/ 1132 w 1429"/>
                <a:gd name="T63" fmla="*/ 9 h 1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29" h="1873">
                  <a:moveTo>
                    <a:pt x="1119" y="0"/>
                  </a:moveTo>
                  <a:lnTo>
                    <a:pt x="711" y="0"/>
                  </a:lnTo>
                  <a:lnTo>
                    <a:pt x="304" y="0"/>
                  </a:lnTo>
                  <a:lnTo>
                    <a:pt x="289" y="9"/>
                  </a:lnTo>
                  <a:lnTo>
                    <a:pt x="209" y="80"/>
                  </a:lnTo>
                  <a:lnTo>
                    <a:pt x="143" y="161"/>
                  </a:lnTo>
                  <a:lnTo>
                    <a:pt x="94" y="240"/>
                  </a:lnTo>
                  <a:lnTo>
                    <a:pt x="64" y="302"/>
                  </a:lnTo>
                  <a:lnTo>
                    <a:pt x="38" y="372"/>
                  </a:lnTo>
                  <a:lnTo>
                    <a:pt x="17" y="450"/>
                  </a:lnTo>
                  <a:lnTo>
                    <a:pt x="4" y="535"/>
                  </a:lnTo>
                  <a:lnTo>
                    <a:pt x="0" y="629"/>
                  </a:lnTo>
                  <a:lnTo>
                    <a:pt x="6" y="731"/>
                  </a:lnTo>
                  <a:lnTo>
                    <a:pt x="22" y="841"/>
                  </a:lnTo>
                  <a:lnTo>
                    <a:pt x="37" y="900"/>
                  </a:lnTo>
                  <a:lnTo>
                    <a:pt x="43" y="890"/>
                  </a:lnTo>
                  <a:lnTo>
                    <a:pt x="104" y="818"/>
                  </a:lnTo>
                  <a:lnTo>
                    <a:pt x="177" y="749"/>
                  </a:lnTo>
                  <a:lnTo>
                    <a:pt x="231" y="712"/>
                  </a:lnTo>
                  <a:lnTo>
                    <a:pt x="288" y="687"/>
                  </a:lnTo>
                  <a:lnTo>
                    <a:pt x="330" y="682"/>
                  </a:lnTo>
                  <a:lnTo>
                    <a:pt x="357" y="687"/>
                  </a:lnTo>
                  <a:lnTo>
                    <a:pt x="371" y="692"/>
                  </a:lnTo>
                  <a:lnTo>
                    <a:pt x="370" y="718"/>
                  </a:lnTo>
                  <a:lnTo>
                    <a:pt x="378" y="896"/>
                  </a:lnTo>
                  <a:lnTo>
                    <a:pt x="393" y="1062"/>
                  </a:lnTo>
                  <a:lnTo>
                    <a:pt x="423" y="1251"/>
                  </a:lnTo>
                  <a:lnTo>
                    <a:pt x="459" y="1399"/>
                  </a:lnTo>
                  <a:lnTo>
                    <a:pt x="489" y="1497"/>
                  </a:lnTo>
                  <a:lnTo>
                    <a:pt x="525" y="1592"/>
                  </a:lnTo>
                  <a:lnTo>
                    <a:pt x="569" y="1682"/>
                  </a:lnTo>
                  <a:lnTo>
                    <a:pt x="620" y="1765"/>
                  </a:lnTo>
                  <a:lnTo>
                    <a:pt x="678" y="1841"/>
                  </a:lnTo>
                  <a:lnTo>
                    <a:pt x="711" y="1873"/>
                  </a:lnTo>
                  <a:lnTo>
                    <a:pt x="744" y="1841"/>
                  </a:lnTo>
                  <a:lnTo>
                    <a:pt x="803" y="1765"/>
                  </a:lnTo>
                  <a:lnTo>
                    <a:pt x="853" y="1682"/>
                  </a:lnTo>
                  <a:lnTo>
                    <a:pt x="896" y="1592"/>
                  </a:lnTo>
                  <a:lnTo>
                    <a:pt x="932" y="1497"/>
                  </a:lnTo>
                  <a:lnTo>
                    <a:pt x="963" y="1399"/>
                  </a:lnTo>
                  <a:lnTo>
                    <a:pt x="998" y="1251"/>
                  </a:lnTo>
                  <a:lnTo>
                    <a:pt x="1029" y="1062"/>
                  </a:lnTo>
                  <a:lnTo>
                    <a:pt x="1045" y="896"/>
                  </a:lnTo>
                  <a:lnTo>
                    <a:pt x="1053" y="718"/>
                  </a:lnTo>
                  <a:lnTo>
                    <a:pt x="1051" y="692"/>
                  </a:lnTo>
                  <a:lnTo>
                    <a:pt x="1064" y="687"/>
                  </a:lnTo>
                  <a:lnTo>
                    <a:pt x="1093" y="682"/>
                  </a:lnTo>
                  <a:lnTo>
                    <a:pt x="1134" y="687"/>
                  </a:lnTo>
                  <a:lnTo>
                    <a:pt x="1193" y="712"/>
                  </a:lnTo>
                  <a:lnTo>
                    <a:pt x="1249" y="749"/>
                  </a:lnTo>
                  <a:lnTo>
                    <a:pt x="1324" y="818"/>
                  </a:lnTo>
                  <a:lnTo>
                    <a:pt x="1386" y="890"/>
                  </a:lnTo>
                  <a:lnTo>
                    <a:pt x="1392" y="900"/>
                  </a:lnTo>
                  <a:lnTo>
                    <a:pt x="1407" y="841"/>
                  </a:lnTo>
                  <a:lnTo>
                    <a:pt x="1423" y="731"/>
                  </a:lnTo>
                  <a:lnTo>
                    <a:pt x="1429" y="629"/>
                  </a:lnTo>
                  <a:lnTo>
                    <a:pt x="1423" y="535"/>
                  </a:lnTo>
                  <a:lnTo>
                    <a:pt x="1411" y="450"/>
                  </a:lnTo>
                  <a:lnTo>
                    <a:pt x="1390" y="372"/>
                  </a:lnTo>
                  <a:lnTo>
                    <a:pt x="1364" y="302"/>
                  </a:lnTo>
                  <a:lnTo>
                    <a:pt x="1333" y="240"/>
                  </a:lnTo>
                  <a:lnTo>
                    <a:pt x="1282" y="161"/>
                  </a:lnTo>
                  <a:lnTo>
                    <a:pt x="1215" y="80"/>
                  </a:lnTo>
                  <a:lnTo>
                    <a:pt x="1132" y="9"/>
                  </a:lnTo>
                  <a:lnTo>
                    <a:pt x="1119" y="0"/>
                  </a:lnTo>
                  <a:close/>
                </a:path>
              </a:pathLst>
            </a:custGeom>
            <a:solidFill>
              <a:srgbClr val="FDD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84" name="Freeform 51">
              <a:extLst>
                <a:ext uri="{FF2B5EF4-FFF2-40B4-BE49-F238E27FC236}">
                  <a16:creationId xmlns:a16="http://schemas.microsoft.com/office/drawing/2014/main" id="{D340A6A6-6574-4868-1E79-4E5E4CFBA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5108" y="2235773"/>
              <a:ext cx="222764" cy="291458"/>
            </a:xfrm>
            <a:custGeom>
              <a:avLst/>
              <a:gdLst>
                <a:gd name="T0" fmla="*/ 710 w 907"/>
                <a:gd name="T1" fmla="*/ 0 h 1190"/>
                <a:gd name="T2" fmla="*/ 451 w 907"/>
                <a:gd name="T3" fmla="*/ 0 h 1190"/>
                <a:gd name="T4" fmla="*/ 192 w 907"/>
                <a:gd name="T5" fmla="*/ 0 h 1190"/>
                <a:gd name="T6" fmla="*/ 184 w 907"/>
                <a:gd name="T7" fmla="*/ 5 h 1190"/>
                <a:gd name="T8" fmla="*/ 132 w 907"/>
                <a:gd name="T9" fmla="*/ 51 h 1190"/>
                <a:gd name="T10" fmla="*/ 91 w 907"/>
                <a:gd name="T11" fmla="*/ 102 h 1190"/>
                <a:gd name="T12" fmla="*/ 49 w 907"/>
                <a:gd name="T13" fmla="*/ 171 h 1190"/>
                <a:gd name="T14" fmla="*/ 15 w 907"/>
                <a:gd name="T15" fmla="*/ 261 h 1190"/>
                <a:gd name="T16" fmla="*/ 2 w 907"/>
                <a:gd name="T17" fmla="*/ 340 h 1190"/>
                <a:gd name="T18" fmla="*/ 0 w 907"/>
                <a:gd name="T19" fmla="*/ 399 h 1190"/>
                <a:gd name="T20" fmla="*/ 2 w 907"/>
                <a:gd name="T21" fmla="*/ 464 h 1190"/>
                <a:gd name="T22" fmla="*/ 14 w 907"/>
                <a:gd name="T23" fmla="*/ 534 h 1190"/>
                <a:gd name="T24" fmla="*/ 23 w 907"/>
                <a:gd name="T25" fmla="*/ 572 h 1190"/>
                <a:gd name="T26" fmla="*/ 39 w 907"/>
                <a:gd name="T27" fmla="*/ 550 h 1190"/>
                <a:gd name="T28" fmla="*/ 111 w 907"/>
                <a:gd name="T29" fmla="*/ 476 h 1190"/>
                <a:gd name="T30" fmla="*/ 146 w 907"/>
                <a:gd name="T31" fmla="*/ 452 h 1190"/>
                <a:gd name="T32" fmla="*/ 183 w 907"/>
                <a:gd name="T33" fmla="*/ 437 h 1190"/>
                <a:gd name="T34" fmla="*/ 218 w 907"/>
                <a:gd name="T35" fmla="*/ 434 h 1190"/>
                <a:gd name="T36" fmla="*/ 234 w 907"/>
                <a:gd name="T37" fmla="*/ 439 h 1190"/>
                <a:gd name="T38" fmla="*/ 234 w 907"/>
                <a:gd name="T39" fmla="*/ 456 h 1190"/>
                <a:gd name="T40" fmla="*/ 242 w 907"/>
                <a:gd name="T41" fmla="*/ 617 h 1190"/>
                <a:gd name="T42" fmla="*/ 268 w 907"/>
                <a:gd name="T43" fmla="*/ 795 h 1190"/>
                <a:gd name="T44" fmla="*/ 299 w 907"/>
                <a:gd name="T45" fmla="*/ 920 h 1190"/>
                <a:gd name="T46" fmla="*/ 346 w 907"/>
                <a:gd name="T47" fmla="*/ 1041 h 1190"/>
                <a:gd name="T48" fmla="*/ 394 w 907"/>
                <a:gd name="T49" fmla="*/ 1121 h 1190"/>
                <a:gd name="T50" fmla="*/ 430 w 907"/>
                <a:gd name="T51" fmla="*/ 1169 h 1190"/>
                <a:gd name="T52" fmla="*/ 451 w 907"/>
                <a:gd name="T53" fmla="*/ 1190 h 1190"/>
                <a:gd name="T54" fmla="*/ 472 w 907"/>
                <a:gd name="T55" fmla="*/ 1169 h 1190"/>
                <a:gd name="T56" fmla="*/ 509 w 907"/>
                <a:gd name="T57" fmla="*/ 1121 h 1190"/>
                <a:gd name="T58" fmla="*/ 556 w 907"/>
                <a:gd name="T59" fmla="*/ 1041 h 1190"/>
                <a:gd name="T60" fmla="*/ 603 w 907"/>
                <a:gd name="T61" fmla="*/ 920 h 1190"/>
                <a:gd name="T62" fmla="*/ 634 w 907"/>
                <a:gd name="T63" fmla="*/ 795 h 1190"/>
                <a:gd name="T64" fmla="*/ 661 w 907"/>
                <a:gd name="T65" fmla="*/ 617 h 1190"/>
                <a:gd name="T66" fmla="*/ 669 w 907"/>
                <a:gd name="T67" fmla="*/ 456 h 1190"/>
                <a:gd name="T68" fmla="*/ 667 w 907"/>
                <a:gd name="T69" fmla="*/ 439 h 1190"/>
                <a:gd name="T70" fmla="*/ 684 w 907"/>
                <a:gd name="T71" fmla="*/ 434 h 1190"/>
                <a:gd name="T72" fmla="*/ 721 w 907"/>
                <a:gd name="T73" fmla="*/ 437 h 1190"/>
                <a:gd name="T74" fmla="*/ 757 w 907"/>
                <a:gd name="T75" fmla="*/ 452 h 1190"/>
                <a:gd name="T76" fmla="*/ 793 w 907"/>
                <a:gd name="T77" fmla="*/ 476 h 1190"/>
                <a:gd name="T78" fmla="*/ 868 w 907"/>
                <a:gd name="T79" fmla="*/ 550 h 1190"/>
                <a:gd name="T80" fmla="*/ 884 w 907"/>
                <a:gd name="T81" fmla="*/ 572 h 1190"/>
                <a:gd name="T82" fmla="*/ 893 w 907"/>
                <a:gd name="T83" fmla="*/ 534 h 1190"/>
                <a:gd name="T84" fmla="*/ 905 w 907"/>
                <a:gd name="T85" fmla="*/ 464 h 1190"/>
                <a:gd name="T86" fmla="*/ 907 w 907"/>
                <a:gd name="T87" fmla="*/ 399 h 1190"/>
                <a:gd name="T88" fmla="*/ 905 w 907"/>
                <a:gd name="T89" fmla="*/ 340 h 1190"/>
                <a:gd name="T90" fmla="*/ 890 w 907"/>
                <a:gd name="T91" fmla="*/ 261 h 1190"/>
                <a:gd name="T92" fmla="*/ 857 w 907"/>
                <a:gd name="T93" fmla="*/ 171 h 1190"/>
                <a:gd name="T94" fmla="*/ 814 w 907"/>
                <a:gd name="T95" fmla="*/ 102 h 1190"/>
                <a:gd name="T96" fmla="*/ 771 w 907"/>
                <a:gd name="T97" fmla="*/ 51 h 1190"/>
                <a:gd name="T98" fmla="*/ 719 w 907"/>
                <a:gd name="T99" fmla="*/ 5 h 1190"/>
                <a:gd name="T100" fmla="*/ 710 w 907"/>
                <a:gd name="T101" fmla="*/ 0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07" h="1190">
                  <a:moveTo>
                    <a:pt x="710" y="0"/>
                  </a:moveTo>
                  <a:lnTo>
                    <a:pt x="451" y="0"/>
                  </a:lnTo>
                  <a:lnTo>
                    <a:pt x="192" y="0"/>
                  </a:lnTo>
                  <a:lnTo>
                    <a:pt x="184" y="5"/>
                  </a:lnTo>
                  <a:lnTo>
                    <a:pt x="132" y="51"/>
                  </a:lnTo>
                  <a:lnTo>
                    <a:pt x="91" y="102"/>
                  </a:lnTo>
                  <a:lnTo>
                    <a:pt x="49" y="171"/>
                  </a:lnTo>
                  <a:lnTo>
                    <a:pt x="15" y="261"/>
                  </a:lnTo>
                  <a:lnTo>
                    <a:pt x="2" y="340"/>
                  </a:lnTo>
                  <a:lnTo>
                    <a:pt x="0" y="399"/>
                  </a:lnTo>
                  <a:lnTo>
                    <a:pt x="2" y="464"/>
                  </a:lnTo>
                  <a:lnTo>
                    <a:pt x="14" y="534"/>
                  </a:lnTo>
                  <a:lnTo>
                    <a:pt x="23" y="572"/>
                  </a:lnTo>
                  <a:lnTo>
                    <a:pt x="39" y="550"/>
                  </a:lnTo>
                  <a:lnTo>
                    <a:pt x="111" y="476"/>
                  </a:lnTo>
                  <a:lnTo>
                    <a:pt x="146" y="452"/>
                  </a:lnTo>
                  <a:lnTo>
                    <a:pt x="183" y="437"/>
                  </a:lnTo>
                  <a:lnTo>
                    <a:pt x="218" y="434"/>
                  </a:lnTo>
                  <a:lnTo>
                    <a:pt x="234" y="439"/>
                  </a:lnTo>
                  <a:lnTo>
                    <a:pt x="234" y="456"/>
                  </a:lnTo>
                  <a:lnTo>
                    <a:pt x="242" y="617"/>
                  </a:lnTo>
                  <a:lnTo>
                    <a:pt x="268" y="795"/>
                  </a:lnTo>
                  <a:lnTo>
                    <a:pt x="299" y="920"/>
                  </a:lnTo>
                  <a:lnTo>
                    <a:pt x="346" y="1041"/>
                  </a:lnTo>
                  <a:lnTo>
                    <a:pt x="394" y="1121"/>
                  </a:lnTo>
                  <a:lnTo>
                    <a:pt x="430" y="1169"/>
                  </a:lnTo>
                  <a:lnTo>
                    <a:pt x="451" y="1190"/>
                  </a:lnTo>
                  <a:lnTo>
                    <a:pt x="472" y="1169"/>
                  </a:lnTo>
                  <a:lnTo>
                    <a:pt x="509" y="1121"/>
                  </a:lnTo>
                  <a:lnTo>
                    <a:pt x="556" y="1041"/>
                  </a:lnTo>
                  <a:lnTo>
                    <a:pt x="603" y="920"/>
                  </a:lnTo>
                  <a:lnTo>
                    <a:pt x="634" y="795"/>
                  </a:lnTo>
                  <a:lnTo>
                    <a:pt x="661" y="617"/>
                  </a:lnTo>
                  <a:lnTo>
                    <a:pt x="669" y="456"/>
                  </a:lnTo>
                  <a:lnTo>
                    <a:pt x="667" y="439"/>
                  </a:lnTo>
                  <a:lnTo>
                    <a:pt x="684" y="434"/>
                  </a:lnTo>
                  <a:lnTo>
                    <a:pt x="721" y="437"/>
                  </a:lnTo>
                  <a:lnTo>
                    <a:pt x="757" y="452"/>
                  </a:lnTo>
                  <a:lnTo>
                    <a:pt x="793" y="476"/>
                  </a:lnTo>
                  <a:lnTo>
                    <a:pt x="868" y="550"/>
                  </a:lnTo>
                  <a:lnTo>
                    <a:pt x="884" y="572"/>
                  </a:lnTo>
                  <a:lnTo>
                    <a:pt x="893" y="534"/>
                  </a:lnTo>
                  <a:lnTo>
                    <a:pt x="905" y="464"/>
                  </a:lnTo>
                  <a:lnTo>
                    <a:pt x="907" y="399"/>
                  </a:lnTo>
                  <a:lnTo>
                    <a:pt x="905" y="340"/>
                  </a:lnTo>
                  <a:lnTo>
                    <a:pt x="890" y="261"/>
                  </a:lnTo>
                  <a:lnTo>
                    <a:pt x="857" y="171"/>
                  </a:lnTo>
                  <a:lnTo>
                    <a:pt x="814" y="102"/>
                  </a:lnTo>
                  <a:lnTo>
                    <a:pt x="771" y="51"/>
                  </a:lnTo>
                  <a:lnTo>
                    <a:pt x="719" y="5"/>
                  </a:lnTo>
                  <a:lnTo>
                    <a:pt x="710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85" name="Rectangle 52">
              <a:extLst>
                <a:ext uri="{FF2B5EF4-FFF2-40B4-BE49-F238E27FC236}">
                  <a16:creationId xmlns:a16="http://schemas.microsoft.com/office/drawing/2014/main" id="{7BA4554A-496B-9049-10D1-234E040B8B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3705" y="2171985"/>
              <a:ext cx="283607" cy="63788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86" name="Freeform 53">
              <a:extLst>
                <a:ext uri="{FF2B5EF4-FFF2-40B4-BE49-F238E27FC236}">
                  <a16:creationId xmlns:a16="http://schemas.microsoft.com/office/drawing/2014/main" id="{A19B1E2A-E415-4F6B-56B8-AA1FB8D6E5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5378" y="1828516"/>
              <a:ext cx="268887" cy="605487"/>
            </a:xfrm>
            <a:custGeom>
              <a:avLst/>
              <a:gdLst>
                <a:gd name="T0" fmla="*/ 834 w 1097"/>
                <a:gd name="T1" fmla="*/ 244 h 2468"/>
                <a:gd name="T2" fmla="*/ 822 w 1097"/>
                <a:gd name="T3" fmla="*/ 244 h 2468"/>
                <a:gd name="T4" fmla="*/ 748 w 1097"/>
                <a:gd name="T5" fmla="*/ 240 h 2468"/>
                <a:gd name="T6" fmla="*/ 680 w 1097"/>
                <a:gd name="T7" fmla="*/ 228 h 2468"/>
                <a:gd name="T8" fmla="*/ 602 w 1097"/>
                <a:gd name="T9" fmla="*/ 208 h 2468"/>
                <a:gd name="T10" fmla="*/ 520 w 1097"/>
                <a:gd name="T11" fmla="*/ 173 h 2468"/>
                <a:gd name="T12" fmla="*/ 444 w 1097"/>
                <a:gd name="T13" fmla="*/ 121 h 2468"/>
                <a:gd name="T14" fmla="*/ 393 w 1097"/>
                <a:gd name="T15" fmla="*/ 66 h 2468"/>
                <a:gd name="T16" fmla="*/ 363 w 1097"/>
                <a:gd name="T17" fmla="*/ 25 h 2468"/>
                <a:gd name="T18" fmla="*/ 350 w 1097"/>
                <a:gd name="T19" fmla="*/ 0 h 2468"/>
                <a:gd name="T20" fmla="*/ 330 w 1097"/>
                <a:gd name="T21" fmla="*/ 37 h 2468"/>
                <a:gd name="T22" fmla="*/ 207 w 1097"/>
                <a:gd name="T23" fmla="*/ 305 h 2468"/>
                <a:gd name="T24" fmla="*/ 137 w 1097"/>
                <a:gd name="T25" fmla="*/ 504 h 2468"/>
                <a:gd name="T26" fmla="*/ 92 w 1097"/>
                <a:gd name="T27" fmla="*/ 659 h 2468"/>
                <a:gd name="T28" fmla="*/ 54 w 1097"/>
                <a:gd name="T29" fmla="*/ 829 h 2468"/>
                <a:gd name="T30" fmla="*/ 24 w 1097"/>
                <a:gd name="T31" fmla="*/ 1013 h 2468"/>
                <a:gd name="T32" fmla="*/ 4 w 1097"/>
                <a:gd name="T33" fmla="*/ 1210 h 2468"/>
                <a:gd name="T34" fmla="*/ 0 w 1097"/>
                <a:gd name="T35" fmla="*/ 1420 h 2468"/>
                <a:gd name="T36" fmla="*/ 12 w 1097"/>
                <a:gd name="T37" fmla="*/ 1639 h 2468"/>
                <a:gd name="T38" fmla="*/ 45 w 1097"/>
                <a:gd name="T39" fmla="*/ 1868 h 2468"/>
                <a:gd name="T40" fmla="*/ 100 w 1097"/>
                <a:gd name="T41" fmla="*/ 2104 h 2468"/>
                <a:gd name="T42" fmla="*/ 160 w 1097"/>
                <a:gd name="T43" fmla="*/ 2285 h 2468"/>
                <a:gd name="T44" fmla="*/ 207 w 1097"/>
                <a:gd name="T45" fmla="*/ 2407 h 2468"/>
                <a:gd name="T46" fmla="*/ 234 w 1097"/>
                <a:gd name="T47" fmla="*/ 2468 h 2468"/>
                <a:gd name="T48" fmla="*/ 242 w 1097"/>
                <a:gd name="T49" fmla="*/ 2432 h 2468"/>
                <a:gd name="T50" fmla="*/ 305 w 1097"/>
                <a:gd name="T51" fmla="*/ 2193 h 2468"/>
                <a:gd name="T52" fmla="*/ 379 w 1097"/>
                <a:gd name="T53" fmla="*/ 1976 h 2468"/>
                <a:gd name="T54" fmla="*/ 454 w 1097"/>
                <a:gd name="T55" fmla="*/ 1793 h 2468"/>
                <a:gd name="T56" fmla="*/ 512 w 1097"/>
                <a:gd name="T57" fmla="*/ 1670 h 2468"/>
                <a:gd name="T58" fmla="*/ 579 w 1097"/>
                <a:gd name="T59" fmla="*/ 1547 h 2468"/>
                <a:gd name="T60" fmla="*/ 654 w 1097"/>
                <a:gd name="T61" fmla="*/ 1427 h 2468"/>
                <a:gd name="T62" fmla="*/ 737 w 1097"/>
                <a:gd name="T63" fmla="*/ 1315 h 2468"/>
                <a:gd name="T64" fmla="*/ 829 w 1097"/>
                <a:gd name="T65" fmla="*/ 1212 h 2468"/>
                <a:gd name="T66" fmla="*/ 929 w 1097"/>
                <a:gd name="T67" fmla="*/ 1123 h 2468"/>
                <a:gd name="T68" fmla="*/ 1039 w 1097"/>
                <a:gd name="T69" fmla="*/ 1048 h 2468"/>
                <a:gd name="T70" fmla="*/ 1097 w 1097"/>
                <a:gd name="T71" fmla="*/ 1019 h 2468"/>
                <a:gd name="T72" fmla="*/ 834 w 1097"/>
                <a:gd name="T73" fmla="*/ 244 h 2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97" h="2468">
                  <a:moveTo>
                    <a:pt x="834" y="244"/>
                  </a:moveTo>
                  <a:lnTo>
                    <a:pt x="822" y="244"/>
                  </a:lnTo>
                  <a:lnTo>
                    <a:pt x="748" y="240"/>
                  </a:lnTo>
                  <a:lnTo>
                    <a:pt x="680" y="228"/>
                  </a:lnTo>
                  <a:lnTo>
                    <a:pt x="602" y="208"/>
                  </a:lnTo>
                  <a:lnTo>
                    <a:pt x="520" y="173"/>
                  </a:lnTo>
                  <a:lnTo>
                    <a:pt x="444" y="121"/>
                  </a:lnTo>
                  <a:lnTo>
                    <a:pt x="393" y="66"/>
                  </a:lnTo>
                  <a:lnTo>
                    <a:pt x="363" y="25"/>
                  </a:lnTo>
                  <a:lnTo>
                    <a:pt x="350" y="0"/>
                  </a:lnTo>
                  <a:lnTo>
                    <a:pt x="330" y="37"/>
                  </a:lnTo>
                  <a:lnTo>
                    <a:pt x="207" y="305"/>
                  </a:lnTo>
                  <a:lnTo>
                    <a:pt x="137" y="504"/>
                  </a:lnTo>
                  <a:lnTo>
                    <a:pt x="92" y="659"/>
                  </a:lnTo>
                  <a:lnTo>
                    <a:pt x="54" y="829"/>
                  </a:lnTo>
                  <a:lnTo>
                    <a:pt x="24" y="1013"/>
                  </a:lnTo>
                  <a:lnTo>
                    <a:pt x="4" y="1210"/>
                  </a:lnTo>
                  <a:lnTo>
                    <a:pt x="0" y="1420"/>
                  </a:lnTo>
                  <a:lnTo>
                    <a:pt x="12" y="1639"/>
                  </a:lnTo>
                  <a:lnTo>
                    <a:pt x="45" y="1868"/>
                  </a:lnTo>
                  <a:lnTo>
                    <a:pt x="100" y="2104"/>
                  </a:lnTo>
                  <a:lnTo>
                    <a:pt x="160" y="2285"/>
                  </a:lnTo>
                  <a:lnTo>
                    <a:pt x="207" y="2407"/>
                  </a:lnTo>
                  <a:lnTo>
                    <a:pt x="234" y="2468"/>
                  </a:lnTo>
                  <a:lnTo>
                    <a:pt x="242" y="2432"/>
                  </a:lnTo>
                  <a:lnTo>
                    <a:pt x="305" y="2193"/>
                  </a:lnTo>
                  <a:lnTo>
                    <a:pt x="379" y="1976"/>
                  </a:lnTo>
                  <a:lnTo>
                    <a:pt x="454" y="1793"/>
                  </a:lnTo>
                  <a:lnTo>
                    <a:pt x="512" y="1670"/>
                  </a:lnTo>
                  <a:lnTo>
                    <a:pt x="579" y="1547"/>
                  </a:lnTo>
                  <a:lnTo>
                    <a:pt x="654" y="1427"/>
                  </a:lnTo>
                  <a:lnTo>
                    <a:pt x="737" y="1315"/>
                  </a:lnTo>
                  <a:lnTo>
                    <a:pt x="829" y="1212"/>
                  </a:lnTo>
                  <a:lnTo>
                    <a:pt x="929" y="1123"/>
                  </a:lnTo>
                  <a:lnTo>
                    <a:pt x="1039" y="1048"/>
                  </a:lnTo>
                  <a:lnTo>
                    <a:pt x="1097" y="1019"/>
                  </a:lnTo>
                  <a:lnTo>
                    <a:pt x="834" y="244"/>
                  </a:lnTo>
                  <a:close/>
                </a:path>
              </a:pathLst>
            </a:custGeom>
            <a:solidFill>
              <a:srgbClr val="00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87" name="Freeform 54">
              <a:extLst>
                <a:ext uri="{FF2B5EF4-FFF2-40B4-BE49-F238E27FC236}">
                  <a16:creationId xmlns:a16="http://schemas.microsoft.com/office/drawing/2014/main" id="{7ECDF80A-C1B7-A8D9-F735-941FB7CF3D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6753" y="1828516"/>
              <a:ext cx="269869" cy="605487"/>
            </a:xfrm>
            <a:custGeom>
              <a:avLst/>
              <a:gdLst>
                <a:gd name="T0" fmla="*/ 264 w 1097"/>
                <a:gd name="T1" fmla="*/ 244 h 2468"/>
                <a:gd name="T2" fmla="*/ 274 w 1097"/>
                <a:gd name="T3" fmla="*/ 244 h 2468"/>
                <a:gd name="T4" fmla="*/ 348 w 1097"/>
                <a:gd name="T5" fmla="*/ 240 h 2468"/>
                <a:gd name="T6" fmla="*/ 417 w 1097"/>
                <a:gd name="T7" fmla="*/ 228 h 2468"/>
                <a:gd name="T8" fmla="*/ 496 w 1097"/>
                <a:gd name="T9" fmla="*/ 208 h 2468"/>
                <a:gd name="T10" fmla="*/ 578 w 1097"/>
                <a:gd name="T11" fmla="*/ 173 h 2468"/>
                <a:gd name="T12" fmla="*/ 654 w 1097"/>
                <a:gd name="T13" fmla="*/ 121 h 2468"/>
                <a:gd name="T14" fmla="*/ 705 w 1097"/>
                <a:gd name="T15" fmla="*/ 66 h 2468"/>
                <a:gd name="T16" fmla="*/ 733 w 1097"/>
                <a:gd name="T17" fmla="*/ 25 h 2468"/>
                <a:gd name="T18" fmla="*/ 746 w 1097"/>
                <a:gd name="T19" fmla="*/ 0 h 2468"/>
                <a:gd name="T20" fmla="*/ 768 w 1097"/>
                <a:gd name="T21" fmla="*/ 37 h 2468"/>
                <a:gd name="T22" fmla="*/ 891 w 1097"/>
                <a:gd name="T23" fmla="*/ 305 h 2468"/>
                <a:gd name="T24" fmla="*/ 961 w 1097"/>
                <a:gd name="T25" fmla="*/ 504 h 2468"/>
                <a:gd name="T26" fmla="*/ 1005 w 1097"/>
                <a:gd name="T27" fmla="*/ 659 h 2468"/>
                <a:gd name="T28" fmla="*/ 1043 w 1097"/>
                <a:gd name="T29" fmla="*/ 829 h 2468"/>
                <a:gd name="T30" fmla="*/ 1073 w 1097"/>
                <a:gd name="T31" fmla="*/ 1013 h 2468"/>
                <a:gd name="T32" fmla="*/ 1092 w 1097"/>
                <a:gd name="T33" fmla="*/ 1210 h 2468"/>
                <a:gd name="T34" fmla="*/ 1097 w 1097"/>
                <a:gd name="T35" fmla="*/ 1420 h 2468"/>
                <a:gd name="T36" fmla="*/ 1084 w 1097"/>
                <a:gd name="T37" fmla="*/ 1639 h 2468"/>
                <a:gd name="T38" fmla="*/ 1052 w 1097"/>
                <a:gd name="T39" fmla="*/ 1868 h 2468"/>
                <a:gd name="T40" fmla="*/ 998 w 1097"/>
                <a:gd name="T41" fmla="*/ 2104 h 2468"/>
                <a:gd name="T42" fmla="*/ 938 w 1097"/>
                <a:gd name="T43" fmla="*/ 2285 h 2468"/>
                <a:gd name="T44" fmla="*/ 890 w 1097"/>
                <a:gd name="T45" fmla="*/ 2407 h 2468"/>
                <a:gd name="T46" fmla="*/ 863 w 1097"/>
                <a:gd name="T47" fmla="*/ 2468 h 2468"/>
                <a:gd name="T48" fmla="*/ 856 w 1097"/>
                <a:gd name="T49" fmla="*/ 2432 h 2468"/>
                <a:gd name="T50" fmla="*/ 793 w 1097"/>
                <a:gd name="T51" fmla="*/ 2193 h 2468"/>
                <a:gd name="T52" fmla="*/ 719 w 1097"/>
                <a:gd name="T53" fmla="*/ 1976 h 2468"/>
                <a:gd name="T54" fmla="*/ 644 w 1097"/>
                <a:gd name="T55" fmla="*/ 1793 h 2468"/>
                <a:gd name="T56" fmla="*/ 585 w 1097"/>
                <a:gd name="T57" fmla="*/ 1670 h 2468"/>
                <a:gd name="T58" fmla="*/ 518 w 1097"/>
                <a:gd name="T59" fmla="*/ 1547 h 2468"/>
                <a:gd name="T60" fmla="*/ 444 w 1097"/>
                <a:gd name="T61" fmla="*/ 1427 h 2468"/>
                <a:gd name="T62" fmla="*/ 361 w 1097"/>
                <a:gd name="T63" fmla="*/ 1315 h 2468"/>
                <a:gd name="T64" fmla="*/ 269 w 1097"/>
                <a:gd name="T65" fmla="*/ 1212 h 2468"/>
                <a:gd name="T66" fmla="*/ 168 w 1097"/>
                <a:gd name="T67" fmla="*/ 1123 h 2468"/>
                <a:gd name="T68" fmla="*/ 59 w 1097"/>
                <a:gd name="T69" fmla="*/ 1048 h 2468"/>
                <a:gd name="T70" fmla="*/ 0 w 1097"/>
                <a:gd name="T71" fmla="*/ 1019 h 2468"/>
                <a:gd name="T72" fmla="*/ 264 w 1097"/>
                <a:gd name="T73" fmla="*/ 244 h 2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97" h="2468">
                  <a:moveTo>
                    <a:pt x="264" y="244"/>
                  </a:moveTo>
                  <a:lnTo>
                    <a:pt x="274" y="244"/>
                  </a:lnTo>
                  <a:lnTo>
                    <a:pt x="348" y="240"/>
                  </a:lnTo>
                  <a:lnTo>
                    <a:pt x="417" y="228"/>
                  </a:lnTo>
                  <a:lnTo>
                    <a:pt x="496" y="208"/>
                  </a:lnTo>
                  <a:lnTo>
                    <a:pt x="578" y="173"/>
                  </a:lnTo>
                  <a:lnTo>
                    <a:pt x="654" y="121"/>
                  </a:lnTo>
                  <a:lnTo>
                    <a:pt x="705" y="66"/>
                  </a:lnTo>
                  <a:lnTo>
                    <a:pt x="733" y="25"/>
                  </a:lnTo>
                  <a:lnTo>
                    <a:pt x="746" y="0"/>
                  </a:lnTo>
                  <a:lnTo>
                    <a:pt x="768" y="37"/>
                  </a:lnTo>
                  <a:lnTo>
                    <a:pt x="891" y="305"/>
                  </a:lnTo>
                  <a:lnTo>
                    <a:pt x="961" y="504"/>
                  </a:lnTo>
                  <a:lnTo>
                    <a:pt x="1005" y="659"/>
                  </a:lnTo>
                  <a:lnTo>
                    <a:pt x="1043" y="829"/>
                  </a:lnTo>
                  <a:lnTo>
                    <a:pt x="1073" y="1013"/>
                  </a:lnTo>
                  <a:lnTo>
                    <a:pt x="1092" y="1210"/>
                  </a:lnTo>
                  <a:lnTo>
                    <a:pt x="1097" y="1420"/>
                  </a:lnTo>
                  <a:lnTo>
                    <a:pt x="1084" y="1639"/>
                  </a:lnTo>
                  <a:lnTo>
                    <a:pt x="1052" y="1868"/>
                  </a:lnTo>
                  <a:lnTo>
                    <a:pt x="998" y="2104"/>
                  </a:lnTo>
                  <a:lnTo>
                    <a:pt x="938" y="2285"/>
                  </a:lnTo>
                  <a:lnTo>
                    <a:pt x="890" y="2407"/>
                  </a:lnTo>
                  <a:lnTo>
                    <a:pt x="863" y="2468"/>
                  </a:lnTo>
                  <a:lnTo>
                    <a:pt x="856" y="2432"/>
                  </a:lnTo>
                  <a:lnTo>
                    <a:pt x="793" y="2193"/>
                  </a:lnTo>
                  <a:lnTo>
                    <a:pt x="719" y="1976"/>
                  </a:lnTo>
                  <a:lnTo>
                    <a:pt x="644" y="1793"/>
                  </a:lnTo>
                  <a:lnTo>
                    <a:pt x="585" y="1670"/>
                  </a:lnTo>
                  <a:lnTo>
                    <a:pt x="518" y="1547"/>
                  </a:lnTo>
                  <a:lnTo>
                    <a:pt x="444" y="1427"/>
                  </a:lnTo>
                  <a:lnTo>
                    <a:pt x="361" y="1315"/>
                  </a:lnTo>
                  <a:lnTo>
                    <a:pt x="269" y="1212"/>
                  </a:lnTo>
                  <a:lnTo>
                    <a:pt x="168" y="1123"/>
                  </a:lnTo>
                  <a:lnTo>
                    <a:pt x="59" y="1048"/>
                  </a:lnTo>
                  <a:lnTo>
                    <a:pt x="0" y="1019"/>
                  </a:lnTo>
                  <a:lnTo>
                    <a:pt x="264" y="244"/>
                  </a:lnTo>
                  <a:close/>
                </a:path>
              </a:pathLst>
            </a:custGeom>
            <a:solidFill>
              <a:srgbClr val="00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88" name="Freeform 55">
              <a:extLst>
                <a:ext uri="{FF2B5EF4-FFF2-40B4-BE49-F238E27FC236}">
                  <a16:creationId xmlns:a16="http://schemas.microsoft.com/office/drawing/2014/main" id="{91DFBCBE-BBB1-B15D-CDA0-4F659EE260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9870" y="854046"/>
              <a:ext cx="512259" cy="1317940"/>
            </a:xfrm>
            <a:custGeom>
              <a:avLst/>
              <a:gdLst>
                <a:gd name="T0" fmla="*/ 1623 w 2088"/>
                <a:gd name="T1" fmla="*/ 5369 h 5369"/>
                <a:gd name="T2" fmla="*/ 1675 w 2088"/>
                <a:gd name="T3" fmla="*/ 5264 h 5369"/>
                <a:gd name="T4" fmla="*/ 1771 w 2088"/>
                <a:gd name="T5" fmla="*/ 5047 h 5369"/>
                <a:gd name="T6" fmla="*/ 1856 w 2088"/>
                <a:gd name="T7" fmla="*/ 4820 h 5369"/>
                <a:gd name="T8" fmla="*/ 1929 w 2088"/>
                <a:gd name="T9" fmla="*/ 4577 h 5369"/>
                <a:gd name="T10" fmla="*/ 1990 w 2088"/>
                <a:gd name="T11" fmla="*/ 4311 h 5369"/>
                <a:gd name="T12" fmla="*/ 2038 w 2088"/>
                <a:gd name="T13" fmla="*/ 4019 h 5369"/>
                <a:gd name="T14" fmla="*/ 2070 w 2088"/>
                <a:gd name="T15" fmla="*/ 3693 h 5369"/>
                <a:gd name="T16" fmla="*/ 2087 w 2088"/>
                <a:gd name="T17" fmla="*/ 3330 h 5369"/>
                <a:gd name="T18" fmla="*/ 2088 w 2088"/>
                <a:gd name="T19" fmla="*/ 3129 h 5369"/>
                <a:gd name="T20" fmla="*/ 2087 w 2088"/>
                <a:gd name="T21" fmla="*/ 2968 h 5369"/>
                <a:gd name="T22" fmla="*/ 2064 w 2088"/>
                <a:gd name="T23" fmla="*/ 2652 h 5369"/>
                <a:gd name="T24" fmla="*/ 2021 w 2088"/>
                <a:gd name="T25" fmla="*/ 2347 h 5369"/>
                <a:gd name="T26" fmla="*/ 1961 w 2088"/>
                <a:gd name="T27" fmla="*/ 2053 h 5369"/>
                <a:gd name="T28" fmla="*/ 1887 w 2088"/>
                <a:gd name="T29" fmla="*/ 1772 h 5369"/>
                <a:gd name="T30" fmla="*/ 1803 w 2088"/>
                <a:gd name="T31" fmla="*/ 1506 h 5369"/>
                <a:gd name="T32" fmla="*/ 1712 w 2088"/>
                <a:gd name="T33" fmla="*/ 1256 h 5369"/>
                <a:gd name="T34" fmla="*/ 1615 w 2088"/>
                <a:gd name="T35" fmla="*/ 1024 h 5369"/>
                <a:gd name="T36" fmla="*/ 1518 w 2088"/>
                <a:gd name="T37" fmla="*/ 813 h 5369"/>
                <a:gd name="T38" fmla="*/ 1421 w 2088"/>
                <a:gd name="T39" fmla="*/ 621 h 5369"/>
                <a:gd name="T40" fmla="*/ 1285 w 2088"/>
                <a:gd name="T41" fmla="*/ 373 h 5369"/>
                <a:gd name="T42" fmla="*/ 1077 w 2088"/>
                <a:gd name="T43" fmla="*/ 44 h 5369"/>
                <a:gd name="T44" fmla="*/ 1045 w 2088"/>
                <a:gd name="T45" fmla="*/ 0 h 5369"/>
                <a:gd name="T46" fmla="*/ 1013 w 2088"/>
                <a:gd name="T47" fmla="*/ 44 h 5369"/>
                <a:gd name="T48" fmla="*/ 804 w 2088"/>
                <a:gd name="T49" fmla="*/ 373 h 5369"/>
                <a:gd name="T50" fmla="*/ 668 w 2088"/>
                <a:gd name="T51" fmla="*/ 621 h 5369"/>
                <a:gd name="T52" fmla="*/ 572 w 2088"/>
                <a:gd name="T53" fmla="*/ 813 h 5369"/>
                <a:gd name="T54" fmla="*/ 473 w 2088"/>
                <a:gd name="T55" fmla="*/ 1024 h 5369"/>
                <a:gd name="T56" fmla="*/ 377 w 2088"/>
                <a:gd name="T57" fmla="*/ 1256 h 5369"/>
                <a:gd name="T58" fmla="*/ 285 w 2088"/>
                <a:gd name="T59" fmla="*/ 1506 h 5369"/>
                <a:gd name="T60" fmla="*/ 201 w 2088"/>
                <a:gd name="T61" fmla="*/ 1772 h 5369"/>
                <a:gd name="T62" fmla="*/ 129 w 2088"/>
                <a:gd name="T63" fmla="*/ 2053 h 5369"/>
                <a:gd name="T64" fmla="*/ 69 w 2088"/>
                <a:gd name="T65" fmla="*/ 2347 h 5369"/>
                <a:gd name="T66" fmla="*/ 26 w 2088"/>
                <a:gd name="T67" fmla="*/ 2652 h 5369"/>
                <a:gd name="T68" fmla="*/ 3 w 2088"/>
                <a:gd name="T69" fmla="*/ 2968 h 5369"/>
                <a:gd name="T70" fmla="*/ 0 w 2088"/>
                <a:gd name="T71" fmla="*/ 3129 h 5369"/>
                <a:gd name="T72" fmla="*/ 2 w 2088"/>
                <a:gd name="T73" fmla="*/ 3330 h 5369"/>
                <a:gd name="T74" fmla="*/ 18 w 2088"/>
                <a:gd name="T75" fmla="*/ 3693 h 5369"/>
                <a:gd name="T76" fmla="*/ 52 w 2088"/>
                <a:gd name="T77" fmla="*/ 4019 h 5369"/>
                <a:gd name="T78" fmla="*/ 99 w 2088"/>
                <a:gd name="T79" fmla="*/ 4311 h 5369"/>
                <a:gd name="T80" fmla="*/ 160 w 2088"/>
                <a:gd name="T81" fmla="*/ 4577 h 5369"/>
                <a:gd name="T82" fmla="*/ 234 w 2088"/>
                <a:gd name="T83" fmla="*/ 4820 h 5369"/>
                <a:gd name="T84" fmla="*/ 319 w 2088"/>
                <a:gd name="T85" fmla="*/ 5047 h 5369"/>
                <a:gd name="T86" fmla="*/ 415 w 2088"/>
                <a:gd name="T87" fmla="*/ 5264 h 5369"/>
                <a:gd name="T88" fmla="*/ 467 w 2088"/>
                <a:gd name="T89" fmla="*/ 5369 h 5369"/>
                <a:gd name="T90" fmla="*/ 1623 w 2088"/>
                <a:gd name="T91" fmla="*/ 5369 h 5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88" h="5369">
                  <a:moveTo>
                    <a:pt x="1623" y="5369"/>
                  </a:moveTo>
                  <a:lnTo>
                    <a:pt x="1675" y="5264"/>
                  </a:lnTo>
                  <a:lnTo>
                    <a:pt x="1771" y="5047"/>
                  </a:lnTo>
                  <a:lnTo>
                    <a:pt x="1856" y="4820"/>
                  </a:lnTo>
                  <a:lnTo>
                    <a:pt x="1929" y="4577"/>
                  </a:lnTo>
                  <a:lnTo>
                    <a:pt x="1990" y="4311"/>
                  </a:lnTo>
                  <a:lnTo>
                    <a:pt x="2038" y="4019"/>
                  </a:lnTo>
                  <a:lnTo>
                    <a:pt x="2070" y="3693"/>
                  </a:lnTo>
                  <a:lnTo>
                    <a:pt x="2087" y="3330"/>
                  </a:lnTo>
                  <a:lnTo>
                    <a:pt x="2088" y="3129"/>
                  </a:lnTo>
                  <a:lnTo>
                    <a:pt x="2087" y="2968"/>
                  </a:lnTo>
                  <a:lnTo>
                    <a:pt x="2064" y="2652"/>
                  </a:lnTo>
                  <a:lnTo>
                    <a:pt x="2021" y="2347"/>
                  </a:lnTo>
                  <a:lnTo>
                    <a:pt x="1961" y="2053"/>
                  </a:lnTo>
                  <a:lnTo>
                    <a:pt x="1887" y="1772"/>
                  </a:lnTo>
                  <a:lnTo>
                    <a:pt x="1803" y="1506"/>
                  </a:lnTo>
                  <a:lnTo>
                    <a:pt x="1712" y="1256"/>
                  </a:lnTo>
                  <a:lnTo>
                    <a:pt x="1615" y="1024"/>
                  </a:lnTo>
                  <a:lnTo>
                    <a:pt x="1518" y="813"/>
                  </a:lnTo>
                  <a:lnTo>
                    <a:pt x="1421" y="621"/>
                  </a:lnTo>
                  <a:lnTo>
                    <a:pt x="1285" y="373"/>
                  </a:lnTo>
                  <a:lnTo>
                    <a:pt x="1077" y="44"/>
                  </a:lnTo>
                  <a:lnTo>
                    <a:pt x="1045" y="0"/>
                  </a:lnTo>
                  <a:lnTo>
                    <a:pt x="1013" y="44"/>
                  </a:lnTo>
                  <a:lnTo>
                    <a:pt x="804" y="373"/>
                  </a:lnTo>
                  <a:lnTo>
                    <a:pt x="668" y="621"/>
                  </a:lnTo>
                  <a:lnTo>
                    <a:pt x="572" y="813"/>
                  </a:lnTo>
                  <a:lnTo>
                    <a:pt x="473" y="1024"/>
                  </a:lnTo>
                  <a:lnTo>
                    <a:pt x="377" y="1256"/>
                  </a:lnTo>
                  <a:lnTo>
                    <a:pt x="285" y="1506"/>
                  </a:lnTo>
                  <a:lnTo>
                    <a:pt x="201" y="1772"/>
                  </a:lnTo>
                  <a:lnTo>
                    <a:pt x="129" y="2053"/>
                  </a:lnTo>
                  <a:lnTo>
                    <a:pt x="69" y="2347"/>
                  </a:lnTo>
                  <a:lnTo>
                    <a:pt x="26" y="2652"/>
                  </a:lnTo>
                  <a:lnTo>
                    <a:pt x="3" y="2968"/>
                  </a:lnTo>
                  <a:lnTo>
                    <a:pt x="0" y="3129"/>
                  </a:lnTo>
                  <a:lnTo>
                    <a:pt x="2" y="3330"/>
                  </a:lnTo>
                  <a:lnTo>
                    <a:pt x="18" y="3693"/>
                  </a:lnTo>
                  <a:lnTo>
                    <a:pt x="52" y="4019"/>
                  </a:lnTo>
                  <a:lnTo>
                    <a:pt x="99" y="4311"/>
                  </a:lnTo>
                  <a:lnTo>
                    <a:pt x="160" y="4577"/>
                  </a:lnTo>
                  <a:lnTo>
                    <a:pt x="234" y="4820"/>
                  </a:lnTo>
                  <a:lnTo>
                    <a:pt x="319" y="5047"/>
                  </a:lnTo>
                  <a:lnTo>
                    <a:pt x="415" y="5264"/>
                  </a:lnTo>
                  <a:lnTo>
                    <a:pt x="467" y="5369"/>
                  </a:lnTo>
                  <a:lnTo>
                    <a:pt x="1623" y="5369"/>
                  </a:lnTo>
                  <a:close/>
                </a:path>
              </a:pathLst>
            </a:custGeom>
            <a:solidFill>
              <a:srgbClr val="FFF5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89" name="Freeform 56">
              <a:extLst>
                <a:ext uri="{FF2B5EF4-FFF2-40B4-BE49-F238E27FC236}">
                  <a16:creationId xmlns:a16="http://schemas.microsoft.com/office/drawing/2014/main" id="{DB6845D4-1464-4A79-8646-2144471F9E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3284" y="2106235"/>
              <a:ext cx="344451" cy="65750"/>
            </a:xfrm>
            <a:custGeom>
              <a:avLst/>
              <a:gdLst>
                <a:gd name="T0" fmla="*/ 0 w 1406"/>
                <a:gd name="T1" fmla="*/ 0 h 269"/>
                <a:gd name="T2" fmla="*/ 60 w 1406"/>
                <a:gd name="T3" fmla="*/ 136 h 269"/>
                <a:gd name="T4" fmla="*/ 126 w 1406"/>
                <a:gd name="T5" fmla="*/ 269 h 269"/>
                <a:gd name="T6" fmla="*/ 1282 w 1406"/>
                <a:gd name="T7" fmla="*/ 269 h 269"/>
                <a:gd name="T8" fmla="*/ 1347 w 1406"/>
                <a:gd name="T9" fmla="*/ 136 h 269"/>
                <a:gd name="T10" fmla="*/ 1406 w 1406"/>
                <a:gd name="T11" fmla="*/ 0 h 269"/>
                <a:gd name="T12" fmla="*/ 0 w 1406"/>
                <a:gd name="T13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6" h="269">
                  <a:moveTo>
                    <a:pt x="0" y="0"/>
                  </a:moveTo>
                  <a:lnTo>
                    <a:pt x="60" y="136"/>
                  </a:lnTo>
                  <a:lnTo>
                    <a:pt x="126" y="269"/>
                  </a:lnTo>
                  <a:lnTo>
                    <a:pt x="1282" y="269"/>
                  </a:lnTo>
                  <a:lnTo>
                    <a:pt x="1347" y="136"/>
                  </a:lnTo>
                  <a:lnTo>
                    <a:pt x="140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90" name="Freeform 57">
              <a:extLst>
                <a:ext uri="{FF2B5EF4-FFF2-40B4-BE49-F238E27FC236}">
                  <a16:creationId xmlns:a16="http://schemas.microsoft.com/office/drawing/2014/main" id="{A537DED5-6DE1-2746-04C3-60F221E401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7210" y="854046"/>
              <a:ext cx="337581" cy="322861"/>
            </a:xfrm>
            <a:custGeom>
              <a:avLst/>
              <a:gdLst>
                <a:gd name="T0" fmla="*/ 1376 w 1376"/>
                <a:gd name="T1" fmla="*/ 1313 h 1313"/>
                <a:gd name="T2" fmla="*/ 1318 w 1376"/>
                <a:gd name="T3" fmla="*/ 1165 h 1313"/>
                <a:gd name="T4" fmla="*/ 1200 w 1376"/>
                <a:gd name="T5" fmla="*/ 896 h 1313"/>
                <a:gd name="T6" fmla="*/ 1082 w 1376"/>
                <a:gd name="T7" fmla="*/ 654 h 1313"/>
                <a:gd name="T8" fmla="*/ 969 w 1376"/>
                <a:gd name="T9" fmla="*/ 447 h 1313"/>
                <a:gd name="T10" fmla="*/ 823 w 1376"/>
                <a:gd name="T11" fmla="*/ 200 h 1313"/>
                <a:gd name="T12" fmla="*/ 700 w 1376"/>
                <a:gd name="T13" fmla="*/ 17 h 1313"/>
                <a:gd name="T14" fmla="*/ 688 w 1376"/>
                <a:gd name="T15" fmla="*/ 0 h 1313"/>
                <a:gd name="T16" fmla="*/ 675 w 1376"/>
                <a:gd name="T17" fmla="*/ 17 h 1313"/>
                <a:gd name="T18" fmla="*/ 553 w 1376"/>
                <a:gd name="T19" fmla="*/ 200 h 1313"/>
                <a:gd name="T20" fmla="*/ 405 w 1376"/>
                <a:gd name="T21" fmla="*/ 447 h 1313"/>
                <a:gd name="T22" fmla="*/ 294 w 1376"/>
                <a:gd name="T23" fmla="*/ 654 h 1313"/>
                <a:gd name="T24" fmla="*/ 176 w 1376"/>
                <a:gd name="T25" fmla="*/ 896 h 1313"/>
                <a:gd name="T26" fmla="*/ 57 w 1376"/>
                <a:gd name="T27" fmla="*/ 1165 h 1313"/>
                <a:gd name="T28" fmla="*/ 0 w 1376"/>
                <a:gd name="T29" fmla="*/ 1313 h 1313"/>
                <a:gd name="T30" fmla="*/ 1376 w 1376"/>
                <a:gd name="T31" fmla="*/ 1313 h 1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76" h="1313">
                  <a:moveTo>
                    <a:pt x="1376" y="1313"/>
                  </a:moveTo>
                  <a:lnTo>
                    <a:pt x="1318" y="1165"/>
                  </a:lnTo>
                  <a:lnTo>
                    <a:pt x="1200" y="896"/>
                  </a:lnTo>
                  <a:lnTo>
                    <a:pt x="1082" y="654"/>
                  </a:lnTo>
                  <a:lnTo>
                    <a:pt x="969" y="447"/>
                  </a:lnTo>
                  <a:lnTo>
                    <a:pt x="823" y="200"/>
                  </a:lnTo>
                  <a:lnTo>
                    <a:pt x="700" y="17"/>
                  </a:lnTo>
                  <a:lnTo>
                    <a:pt x="688" y="0"/>
                  </a:lnTo>
                  <a:lnTo>
                    <a:pt x="675" y="17"/>
                  </a:lnTo>
                  <a:lnTo>
                    <a:pt x="553" y="200"/>
                  </a:lnTo>
                  <a:lnTo>
                    <a:pt x="405" y="447"/>
                  </a:lnTo>
                  <a:lnTo>
                    <a:pt x="294" y="654"/>
                  </a:lnTo>
                  <a:lnTo>
                    <a:pt x="176" y="896"/>
                  </a:lnTo>
                  <a:lnTo>
                    <a:pt x="57" y="1165"/>
                  </a:lnTo>
                  <a:lnTo>
                    <a:pt x="0" y="1313"/>
                  </a:lnTo>
                  <a:lnTo>
                    <a:pt x="1376" y="1313"/>
                  </a:lnTo>
                  <a:close/>
                </a:path>
              </a:pathLst>
            </a:custGeom>
            <a:solidFill>
              <a:srgbClr val="E041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91" name="Freeform 58">
              <a:extLst>
                <a:ext uri="{FF2B5EF4-FFF2-40B4-BE49-F238E27FC236}">
                  <a16:creationId xmlns:a16="http://schemas.microsoft.com/office/drawing/2014/main" id="{C1E4EDCB-4988-D3F7-9226-2EDE80D329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7541" y="1828516"/>
              <a:ext cx="56918" cy="605487"/>
            </a:xfrm>
            <a:custGeom>
              <a:avLst/>
              <a:gdLst>
                <a:gd name="T0" fmla="*/ 0 w 232"/>
                <a:gd name="T1" fmla="*/ 1234 h 2468"/>
                <a:gd name="T2" fmla="*/ 2 w 232"/>
                <a:gd name="T3" fmla="*/ 1361 h 2468"/>
                <a:gd name="T4" fmla="*/ 11 w 232"/>
                <a:gd name="T5" fmla="*/ 1602 h 2468"/>
                <a:gd name="T6" fmla="*/ 37 w 232"/>
                <a:gd name="T7" fmla="*/ 1929 h 2468"/>
                <a:gd name="T8" fmla="*/ 103 w 232"/>
                <a:gd name="T9" fmla="*/ 2399 h 2468"/>
                <a:gd name="T10" fmla="*/ 117 w 232"/>
                <a:gd name="T11" fmla="*/ 2468 h 2468"/>
                <a:gd name="T12" fmla="*/ 131 w 232"/>
                <a:gd name="T13" fmla="*/ 2399 h 2468"/>
                <a:gd name="T14" fmla="*/ 196 w 232"/>
                <a:gd name="T15" fmla="*/ 1929 h 2468"/>
                <a:gd name="T16" fmla="*/ 222 w 232"/>
                <a:gd name="T17" fmla="*/ 1602 h 2468"/>
                <a:gd name="T18" fmla="*/ 232 w 232"/>
                <a:gd name="T19" fmla="*/ 1361 h 2468"/>
                <a:gd name="T20" fmla="*/ 232 w 232"/>
                <a:gd name="T21" fmla="*/ 1234 h 2468"/>
                <a:gd name="T22" fmla="*/ 231 w 232"/>
                <a:gd name="T23" fmla="*/ 983 h 2468"/>
                <a:gd name="T24" fmla="*/ 213 w 232"/>
                <a:gd name="T25" fmla="*/ 541 h 2468"/>
                <a:gd name="T26" fmla="*/ 191 w 232"/>
                <a:gd name="T27" fmla="*/ 282 h 2468"/>
                <a:gd name="T28" fmla="*/ 173 w 232"/>
                <a:gd name="T29" fmla="*/ 148 h 2468"/>
                <a:gd name="T30" fmla="*/ 151 w 232"/>
                <a:gd name="T31" fmla="*/ 55 h 2468"/>
                <a:gd name="T32" fmla="*/ 134 w 232"/>
                <a:gd name="T33" fmla="*/ 15 h 2468"/>
                <a:gd name="T34" fmla="*/ 122 w 232"/>
                <a:gd name="T35" fmla="*/ 2 h 2468"/>
                <a:gd name="T36" fmla="*/ 117 w 232"/>
                <a:gd name="T37" fmla="*/ 0 h 2468"/>
                <a:gd name="T38" fmla="*/ 110 w 232"/>
                <a:gd name="T39" fmla="*/ 2 h 2468"/>
                <a:gd name="T40" fmla="*/ 99 w 232"/>
                <a:gd name="T41" fmla="*/ 15 h 2468"/>
                <a:gd name="T42" fmla="*/ 82 w 232"/>
                <a:gd name="T43" fmla="*/ 55 h 2468"/>
                <a:gd name="T44" fmla="*/ 61 w 232"/>
                <a:gd name="T45" fmla="*/ 148 h 2468"/>
                <a:gd name="T46" fmla="*/ 43 w 232"/>
                <a:gd name="T47" fmla="*/ 282 h 2468"/>
                <a:gd name="T48" fmla="*/ 20 w 232"/>
                <a:gd name="T49" fmla="*/ 541 h 2468"/>
                <a:gd name="T50" fmla="*/ 2 w 232"/>
                <a:gd name="T51" fmla="*/ 983 h 2468"/>
                <a:gd name="T52" fmla="*/ 0 w 232"/>
                <a:gd name="T53" fmla="*/ 1234 h 2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2" h="2468">
                  <a:moveTo>
                    <a:pt x="0" y="1234"/>
                  </a:moveTo>
                  <a:lnTo>
                    <a:pt x="2" y="1361"/>
                  </a:lnTo>
                  <a:lnTo>
                    <a:pt x="11" y="1602"/>
                  </a:lnTo>
                  <a:lnTo>
                    <a:pt x="37" y="1929"/>
                  </a:lnTo>
                  <a:lnTo>
                    <a:pt x="103" y="2399"/>
                  </a:lnTo>
                  <a:lnTo>
                    <a:pt x="117" y="2468"/>
                  </a:lnTo>
                  <a:lnTo>
                    <a:pt x="131" y="2399"/>
                  </a:lnTo>
                  <a:lnTo>
                    <a:pt x="196" y="1929"/>
                  </a:lnTo>
                  <a:lnTo>
                    <a:pt x="222" y="1602"/>
                  </a:lnTo>
                  <a:lnTo>
                    <a:pt x="232" y="1361"/>
                  </a:lnTo>
                  <a:lnTo>
                    <a:pt x="232" y="1234"/>
                  </a:lnTo>
                  <a:lnTo>
                    <a:pt x="231" y="983"/>
                  </a:lnTo>
                  <a:lnTo>
                    <a:pt x="213" y="541"/>
                  </a:lnTo>
                  <a:lnTo>
                    <a:pt x="191" y="282"/>
                  </a:lnTo>
                  <a:lnTo>
                    <a:pt x="173" y="148"/>
                  </a:lnTo>
                  <a:lnTo>
                    <a:pt x="151" y="55"/>
                  </a:lnTo>
                  <a:lnTo>
                    <a:pt x="134" y="15"/>
                  </a:lnTo>
                  <a:lnTo>
                    <a:pt x="122" y="2"/>
                  </a:lnTo>
                  <a:lnTo>
                    <a:pt x="117" y="0"/>
                  </a:lnTo>
                  <a:lnTo>
                    <a:pt x="110" y="2"/>
                  </a:lnTo>
                  <a:lnTo>
                    <a:pt x="99" y="15"/>
                  </a:lnTo>
                  <a:lnTo>
                    <a:pt x="82" y="55"/>
                  </a:lnTo>
                  <a:lnTo>
                    <a:pt x="61" y="148"/>
                  </a:lnTo>
                  <a:lnTo>
                    <a:pt x="43" y="282"/>
                  </a:lnTo>
                  <a:lnTo>
                    <a:pt x="20" y="541"/>
                  </a:lnTo>
                  <a:lnTo>
                    <a:pt x="2" y="983"/>
                  </a:lnTo>
                  <a:lnTo>
                    <a:pt x="0" y="1234"/>
                  </a:lnTo>
                  <a:close/>
                </a:path>
              </a:pathLst>
            </a:custGeom>
            <a:solidFill>
              <a:srgbClr val="00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92" name="Freeform 59">
              <a:extLst>
                <a:ext uri="{FF2B5EF4-FFF2-40B4-BE49-F238E27FC236}">
                  <a16:creationId xmlns:a16="http://schemas.microsoft.com/office/drawing/2014/main" id="{B166ACE1-1FB9-A9C8-BFAB-3865241DD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5295" y="1315275"/>
              <a:ext cx="241409" cy="241409"/>
            </a:xfrm>
            <a:custGeom>
              <a:avLst/>
              <a:gdLst>
                <a:gd name="T0" fmla="*/ 984 w 984"/>
                <a:gd name="T1" fmla="*/ 493 h 984"/>
                <a:gd name="T2" fmla="*/ 983 w 984"/>
                <a:gd name="T3" fmla="*/ 543 h 984"/>
                <a:gd name="T4" fmla="*/ 963 w 984"/>
                <a:gd name="T5" fmla="*/ 639 h 984"/>
                <a:gd name="T6" fmla="*/ 926 w 984"/>
                <a:gd name="T7" fmla="*/ 727 h 984"/>
                <a:gd name="T8" fmla="*/ 873 w 984"/>
                <a:gd name="T9" fmla="*/ 805 h 984"/>
                <a:gd name="T10" fmla="*/ 807 w 984"/>
                <a:gd name="T11" fmla="*/ 873 h 984"/>
                <a:gd name="T12" fmla="*/ 728 w 984"/>
                <a:gd name="T13" fmla="*/ 926 h 984"/>
                <a:gd name="T14" fmla="*/ 639 w 984"/>
                <a:gd name="T15" fmla="*/ 963 h 984"/>
                <a:gd name="T16" fmla="*/ 543 w 984"/>
                <a:gd name="T17" fmla="*/ 983 h 984"/>
                <a:gd name="T18" fmla="*/ 493 w 984"/>
                <a:gd name="T19" fmla="*/ 984 h 984"/>
                <a:gd name="T20" fmla="*/ 442 w 984"/>
                <a:gd name="T21" fmla="*/ 983 h 984"/>
                <a:gd name="T22" fmla="*/ 346 w 984"/>
                <a:gd name="T23" fmla="*/ 963 h 984"/>
                <a:gd name="T24" fmla="*/ 257 w 984"/>
                <a:gd name="T25" fmla="*/ 926 h 984"/>
                <a:gd name="T26" fmla="*/ 179 w 984"/>
                <a:gd name="T27" fmla="*/ 873 h 984"/>
                <a:gd name="T28" fmla="*/ 112 w 984"/>
                <a:gd name="T29" fmla="*/ 805 h 984"/>
                <a:gd name="T30" fmla="*/ 59 w 984"/>
                <a:gd name="T31" fmla="*/ 727 h 984"/>
                <a:gd name="T32" fmla="*/ 22 w 984"/>
                <a:gd name="T33" fmla="*/ 639 h 984"/>
                <a:gd name="T34" fmla="*/ 2 w 984"/>
                <a:gd name="T35" fmla="*/ 543 h 984"/>
                <a:gd name="T36" fmla="*/ 0 w 984"/>
                <a:gd name="T37" fmla="*/ 493 h 984"/>
                <a:gd name="T38" fmla="*/ 2 w 984"/>
                <a:gd name="T39" fmla="*/ 441 h 984"/>
                <a:gd name="T40" fmla="*/ 22 w 984"/>
                <a:gd name="T41" fmla="*/ 345 h 984"/>
                <a:gd name="T42" fmla="*/ 59 w 984"/>
                <a:gd name="T43" fmla="*/ 257 h 984"/>
                <a:gd name="T44" fmla="*/ 112 w 984"/>
                <a:gd name="T45" fmla="*/ 179 h 984"/>
                <a:gd name="T46" fmla="*/ 179 w 984"/>
                <a:gd name="T47" fmla="*/ 112 h 984"/>
                <a:gd name="T48" fmla="*/ 257 w 984"/>
                <a:gd name="T49" fmla="*/ 59 h 984"/>
                <a:gd name="T50" fmla="*/ 346 w 984"/>
                <a:gd name="T51" fmla="*/ 21 h 984"/>
                <a:gd name="T52" fmla="*/ 442 w 984"/>
                <a:gd name="T53" fmla="*/ 2 h 984"/>
                <a:gd name="T54" fmla="*/ 493 w 984"/>
                <a:gd name="T55" fmla="*/ 0 h 984"/>
                <a:gd name="T56" fmla="*/ 543 w 984"/>
                <a:gd name="T57" fmla="*/ 2 h 984"/>
                <a:gd name="T58" fmla="*/ 639 w 984"/>
                <a:gd name="T59" fmla="*/ 21 h 984"/>
                <a:gd name="T60" fmla="*/ 728 w 984"/>
                <a:gd name="T61" fmla="*/ 59 h 984"/>
                <a:gd name="T62" fmla="*/ 807 w 984"/>
                <a:gd name="T63" fmla="*/ 112 h 984"/>
                <a:gd name="T64" fmla="*/ 873 w 984"/>
                <a:gd name="T65" fmla="*/ 179 h 984"/>
                <a:gd name="T66" fmla="*/ 926 w 984"/>
                <a:gd name="T67" fmla="*/ 257 h 984"/>
                <a:gd name="T68" fmla="*/ 963 w 984"/>
                <a:gd name="T69" fmla="*/ 345 h 984"/>
                <a:gd name="T70" fmla="*/ 983 w 984"/>
                <a:gd name="T71" fmla="*/ 441 h 984"/>
                <a:gd name="T72" fmla="*/ 984 w 984"/>
                <a:gd name="T73" fmla="*/ 493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84" h="984">
                  <a:moveTo>
                    <a:pt x="984" y="493"/>
                  </a:moveTo>
                  <a:lnTo>
                    <a:pt x="983" y="543"/>
                  </a:lnTo>
                  <a:lnTo>
                    <a:pt x="963" y="639"/>
                  </a:lnTo>
                  <a:lnTo>
                    <a:pt x="926" y="727"/>
                  </a:lnTo>
                  <a:lnTo>
                    <a:pt x="873" y="805"/>
                  </a:lnTo>
                  <a:lnTo>
                    <a:pt x="807" y="873"/>
                  </a:lnTo>
                  <a:lnTo>
                    <a:pt x="728" y="926"/>
                  </a:lnTo>
                  <a:lnTo>
                    <a:pt x="639" y="963"/>
                  </a:lnTo>
                  <a:lnTo>
                    <a:pt x="543" y="983"/>
                  </a:lnTo>
                  <a:lnTo>
                    <a:pt x="493" y="984"/>
                  </a:lnTo>
                  <a:lnTo>
                    <a:pt x="442" y="983"/>
                  </a:lnTo>
                  <a:lnTo>
                    <a:pt x="346" y="963"/>
                  </a:lnTo>
                  <a:lnTo>
                    <a:pt x="257" y="926"/>
                  </a:lnTo>
                  <a:lnTo>
                    <a:pt x="179" y="873"/>
                  </a:lnTo>
                  <a:lnTo>
                    <a:pt x="112" y="805"/>
                  </a:lnTo>
                  <a:lnTo>
                    <a:pt x="59" y="727"/>
                  </a:lnTo>
                  <a:lnTo>
                    <a:pt x="22" y="639"/>
                  </a:lnTo>
                  <a:lnTo>
                    <a:pt x="2" y="543"/>
                  </a:lnTo>
                  <a:lnTo>
                    <a:pt x="0" y="493"/>
                  </a:lnTo>
                  <a:lnTo>
                    <a:pt x="2" y="441"/>
                  </a:lnTo>
                  <a:lnTo>
                    <a:pt x="22" y="345"/>
                  </a:lnTo>
                  <a:lnTo>
                    <a:pt x="59" y="257"/>
                  </a:lnTo>
                  <a:lnTo>
                    <a:pt x="112" y="179"/>
                  </a:lnTo>
                  <a:lnTo>
                    <a:pt x="179" y="112"/>
                  </a:lnTo>
                  <a:lnTo>
                    <a:pt x="257" y="59"/>
                  </a:lnTo>
                  <a:lnTo>
                    <a:pt x="346" y="21"/>
                  </a:lnTo>
                  <a:lnTo>
                    <a:pt x="442" y="2"/>
                  </a:lnTo>
                  <a:lnTo>
                    <a:pt x="493" y="0"/>
                  </a:lnTo>
                  <a:lnTo>
                    <a:pt x="543" y="2"/>
                  </a:lnTo>
                  <a:lnTo>
                    <a:pt x="639" y="21"/>
                  </a:lnTo>
                  <a:lnTo>
                    <a:pt x="728" y="59"/>
                  </a:lnTo>
                  <a:lnTo>
                    <a:pt x="807" y="112"/>
                  </a:lnTo>
                  <a:lnTo>
                    <a:pt x="873" y="179"/>
                  </a:lnTo>
                  <a:lnTo>
                    <a:pt x="926" y="257"/>
                  </a:lnTo>
                  <a:lnTo>
                    <a:pt x="963" y="345"/>
                  </a:lnTo>
                  <a:lnTo>
                    <a:pt x="983" y="441"/>
                  </a:lnTo>
                  <a:lnTo>
                    <a:pt x="984" y="493"/>
                  </a:lnTo>
                  <a:close/>
                </a:path>
              </a:pathLst>
            </a:custGeom>
            <a:solidFill>
              <a:srgbClr val="FF42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93" name="Freeform 60">
              <a:extLst>
                <a:ext uri="{FF2B5EF4-FFF2-40B4-BE49-F238E27FC236}">
                  <a16:creationId xmlns:a16="http://schemas.microsoft.com/office/drawing/2014/main" id="{2B3C6188-5F3B-AC53-F799-97B4E81225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6698" y="1346679"/>
              <a:ext cx="177623" cy="178604"/>
            </a:xfrm>
            <a:custGeom>
              <a:avLst/>
              <a:gdLst>
                <a:gd name="T0" fmla="*/ 726 w 726"/>
                <a:gd name="T1" fmla="*/ 364 h 727"/>
                <a:gd name="T2" fmla="*/ 725 w 726"/>
                <a:gd name="T3" fmla="*/ 400 h 727"/>
                <a:gd name="T4" fmla="*/ 710 w 726"/>
                <a:gd name="T5" fmla="*/ 471 h 727"/>
                <a:gd name="T6" fmla="*/ 682 w 726"/>
                <a:gd name="T7" fmla="*/ 536 h 727"/>
                <a:gd name="T8" fmla="*/ 643 w 726"/>
                <a:gd name="T9" fmla="*/ 595 h 727"/>
                <a:gd name="T10" fmla="*/ 594 w 726"/>
                <a:gd name="T11" fmla="*/ 644 h 727"/>
                <a:gd name="T12" fmla="*/ 537 w 726"/>
                <a:gd name="T13" fmla="*/ 683 h 727"/>
                <a:gd name="T14" fmla="*/ 470 w 726"/>
                <a:gd name="T15" fmla="*/ 710 h 727"/>
                <a:gd name="T16" fmla="*/ 400 w 726"/>
                <a:gd name="T17" fmla="*/ 725 h 727"/>
                <a:gd name="T18" fmla="*/ 363 w 726"/>
                <a:gd name="T19" fmla="*/ 727 h 727"/>
                <a:gd name="T20" fmla="*/ 325 w 726"/>
                <a:gd name="T21" fmla="*/ 725 h 727"/>
                <a:gd name="T22" fmla="*/ 254 w 726"/>
                <a:gd name="T23" fmla="*/ 710 h 727"/>
                <a:gd name="T24" fmla="*/ 189 w 726"/>
                <a:gd name="T25" fmla="*/ 683 h 727"/>
                <a:gd name="T26" fmla="*/ 131 w 726"/>
                <a:gd name="T27" fmla="*/ 644 h 727"/>
                <a:gd name="T28" fmla="*/ 82 w 726"/>
                <a:gd name="T29" fmla="*/ 595 h 727"/>
                <a:gd name="T30" fmla="*/ 43 w 726"/>
                <a:gd name="T31" fmla="*/ 536 h 727"/>
                <a:gd name="T32" fmla="*/ 16 w 726"/>
                <a:gd name="T33" fmla="*/ 471 h 727"/>
                <a:gd name="T34" fmla="*/ 1 w 726"/>
                <a:gd name="T35" fmla="*/ 400 h 727"/>
                <a:gd name="T36" fmla="*/ 0 w 726"/>
                <a:gd name="T37" fmla="*/ 364 h 727"/>
                <a:gd name="T38" fmla="*/ 1 w 726"/>
                <a:gd name="T39" fmla="*/ 326 h 727"/>
                <a:gd name="T40" fmla="*/ 16 w 726"/>
                <a:gd name="T41" fmla="*/ 255 h 727"/>
                <a:gd name="T42" fmla="*/ 43 w 726"/>
                <a:gd name="T43" fmla="*/ 190 h 727"/>
                <a:gd name="T44" fmla="*/ 82 w 726"/>
                <a:gd name="T45" fmla="*/ 132 h 727"/>
                <a:gd name="T46" fmla="*/ 131 w 726"/>
                <a:gd name="T47" fmla="*/ 83 h 727"/>
                <a:gd name="T48" fmla="*/ 189 w 726"/>
                <a:gd name="T49" fmla="*/ 44 h 727"/>
                <a:gd name="T50" fmla="*/ 254 w 726"/>
                <a:gd name="T51" fmla="*/ 17 h 727"/>
                <a:gd name="T52" fmla="*/ 325 w 726"/>
                <a:gd name="T53" fmla="*/ 1 h 727"/>
                <a:gd name="T54" fmla="*/ 363 w 726"/>
                <a:gd name="T55" fmla="*/ 0 h 727"/>
                <a:gd name="T56" fmla="*/ 400 w 726"/>
                <a:gd name="T57" fmla="*/ 1 h 727"/>
                <a:gd name="T58" fmla="*/ 470 w 726"/>
                <a:gd name="T59" fmla="*/ 17 h 727"/>
                <a:gd name="T60" fmla="*/ 537 w 726"/>
                <a:gd name="T61" fmla="*/ 44 h 727"/>
                <a:gd name="T62" fmla="*/ 594 w 726"/>
                <a:gd name="T63" fmla="*/ 83 h 727"/>
                <a:gd name="T64" fmla="*/ 643 w 726"/>
                <a:gd name="T65" fmla="*/ 132 h 727"/>
                <a:gd name="T66" fmla="*/ 682 w 726"/>
                <a:gd name="T67" fmla="*/ 190 h 727"/>
                <a:gd name="T68" fmla="*/ 710 w 726"/>
                <a:gd name="T69" fmla="*/ 255 h 727"/>
                <a:gd name="T70" fmla="*/ 725 w 726"/>
                <a:gd name="T71" fmla="*/ 326 h 727"/>
                <a:gd name="T72" fmla="*/ 726 w 726"/>
                <a:gd name="T73" fmla="*/ 364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26" h="727">
                  <a:moveTo>
                    <a:pt x="726" y="364"/>
                  </a:moveTo>
                  <a:lnTo>
                    <a:pt x="725" y="400"/>
                  </a:lnTo>
                  <a:lnTo>
                    <a:pt x="710" y="471"/>
                  </a:lnTo>
                  <a:lnTo>
                    <a:pt x="682" y="536"/>
                  </a:lnTo>
                  <a:lnTo>
                    <a:pt x="643" y="595"/>
                  </a:lnTo>
                  <a:lnTo>
                    <a:pt x="594" y="644"/>
                  </a:lnTo>
                  <a:lnTo>
                    <a:pt x="537" y="683"/>
                  </a:lnTo>
                  <a:lnTo>
                    <a:pt x="470" y="710"/>
                  </a:lnTo>
                  <a:lnTo>
                    <a:pt x="400" y="725"/>
                  </a:lnTo>
                  <a:lnTo>
                    <a:pt x="363" y="727"/>
                  </a:lnTo>
                  <a:lnTo>
                    <a:pt x="325" y="725"/>
                  </a:lnTo>
                  <a:lnTo>
                    <a:pt x="254" y="710"/>
                  </a:lnTo>
                  <a:lnTo>
                    <a:pt x="189" y="683"/>
                  </a:lnTo>
                  <a:lnTo>
                    <a:pt x="131" y="644"/>
                  </a:lnTo>
                  <a:lnTo>
                    <a:pt x="82" y="595"/>
                  </a:lnTo>
                  <a:lnTo>
                    <a:pt x="43" y="536"/>
                  </a:lnTo>
                  <a:lnTo>
                    <a:pt x="16" y="471"/>
                  </a:lnTo>
                  <a:lnTo>
                    <a:pt x="1" y="400"/>
                  </a:lnTo>
                  <a:lnTo>
                    <a:pt x="0" y="364"/>
                  </a:lnTo>
                  <a:lnTo>
                    <a:pt x="1" y="326"/>
                  </a:lnTo>
                  <a:lnTo>
                    <a:pt x="16" y="255"/>
                  </a:lnTo>
                  <a:lnTo>
                    <a:pt x="43" y="190"/>
                  </a:lnTo>
                  <a:lnTo>
                    <a:pt x="82" y="132"/>
                  </a:lnTo>
                  <a:lnTo>
                    <a:pt x="131" y="83"/>
                  </a:lnTo>
                  <a:lnTo>
                    <a:pt x="189" y="44"/>
                  </a:lnTo>
                  <a:lnTo>
                    <a:pt x="254" y="17"/>
                  </a:lnTo>
                  <a:lnTo>
                    <a:pt x="325" y="1"/>
                  </a:lnTo>
                  <a:lnTo>
                    <a:pt x="363" y="0"/>
                  </a:lnTo>
                  <a:lnTo>
                    <a:pt x="400" y="1"/>
                  </a:lnTo>
                  <a:lnTo>
                    <a:pt x="470" y="17"/>
                  </a:lnTo>
                  <a:lnTo>
                    <a:pt x="537" y="44"/>
                  </a:lnTo>
                  <a:lnTo>
                    <a:pt x="594" y="83"/>
                  </a:lnTo>
                  <a:lnTo>
                    <a:pt x="643" y="132"/>
                  </a:lnTo>
                  <a:lnTo>
                    <a:pt x="682" y="190"/>
                  </a:lnTo>
                  <a:lnTo>
                    <a:pt x="710" y="255"/>
                  </a:lnTo>
                  <a:lnTo>
                    <a:pt x="725" y="326"/>
                  </a:lnTo>
                  <a:lnTo>
                    <a:pt x="726" y="364"/>
                  </a:lnTo>
                  <a:close/>
                </a:path>
              </a:pathLst>
            </a:custGeom>
            <a:solidFill>
              <a:srgbClr val="3568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94" name="Freeform 61">
              <a:extLst>
                <a:ext uri="{FF2B5EF4-FFF2-40B4-BE49-F238E27FC236}">
                  <a16:creationId xmlns:a16="http://schemas.microsoft.com/office/drawing/2014/main" id="{37EFDB03-79CC-6F97-4523-8ABD1BB34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0533" y="2171985"/>
              <a:ext cx="116780" cy="63788"/>
            </a:xfrm>
            <a:custGeom>
              <a:avLst/>
              <a:gdLst>
                <a:gd name="T0" fmla="*/ 0 w 476"/>
                <a:gd name="T1" fmla="*/ 260 h 260"/>
                <a:gd name="T2" fmla="*/ 476 w 476"/>
                <a:gd name="T3" fmla="*/ 260 h 260"/>
                <a:gd name="T4" fmla="*/ 476 w 476"/>
                <a:gd name="T5" fmla="*/ 0 h 260"/>
                <a:gd name="T6" fmla="*/ 13 w 476"/>
                <a:gd name="T7" fmla="*/ 0 h 260"/>
                <a:gd name="T8" fmla="*/ 8 w 476"/>
                <a:gd name="T9" fmla="*/ 134 h 260"/>
                <a:gd name="T10" fmla="*/ 0 w 476"/>
                <a:gd name="T11" fmla="*/ 26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" h="260">
                  <a:moveTo>
                    <a:pt x="0" y="260"/>
                  </a:moveTo>
                  <a:lnTo>
                    <a:pt x="476" y="260"/>
                  </a:lnTo>
                  <a:lnTo>
                    <a:pt x="476" y="0"/>
                  </a:lnTo>
                  <a:lnTo>
                    <a:pt x="13" y="0"/>
                  </a:lnTo>
                  <a:lnTo>
                    <a:pt x="8" y="134"/>
                  </a:lnTo>
                  <a:lnTo>
                    <a:pt x="0" y="260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95" name="Freeform 62">
              <a:extLst>
                <a:ext uri="{FF2B5EF4-FFF2-40B4-BE49-F238E27FC236}">
                  <a16:creationId xmlns:a16="http://schemas.microsoft.com/office/drawing/2014/main" id="{C38B69F1-D8A6-3241-8CDD-D2F5EF05DF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7547" y="1828516"/>
              <a:ext cx="259074" cy="605487"/>
            </a:xfrm>
            <a:custGeom>
              <a:avLst/>
              <a:gdLst>
                <a:gd name="T0" fmla="*/ 705 w 1056"/>
                <a:gd name="T1" fmla="*/ 0 h 2468"/>
                <a:gd name="T2" fmla="*/ 692 w 1056"/>
                <a:gd name="T3" fmla="*/ 25 h 2468"/>
                <a:gd name="T4" fmla="*/ 664 w 1056"/>
                <a:gd name="T5" fmla="*/ 66 h 2468"/>
                <a:gd name="T6" fmla="*/ 613 w 1056"/>
                <a:gd name="T7" fmla="*/ 121 h 2468"/>
                <a:gd name="T8" fmla="*/ 537 w 1056"/>
                <a:gd name="T9" fmla="*/ 173 h 2468"/>
                <a:gd name="T10" fmla="*/ 455 w 1056"/>
                <a:gd name="T11" fmla="*/ 208 h 2468"/>
                <a:gd name="T12" fmla="*/ 376 w 1056"/>
                <a:gd name="T13" fmla="*/ 228 h 2468"/>
                <a:gd name="T14" fmla="*/ 307 w 1056"/>
                <a:gd name="T15" fmla="*/ 240 h 2468"/>
                <a:gd name="T16" fmla="*/ 233 w 1056"/>
                <a:gd name="T17" fmla="*/ 244 h 2468"/>
                <a:gd name="T18" fmla="*/ 223 w 1056"/>
                <a:gd name="T19" fmla="*/ 244 h 2468"/>
                <a:gd name="T20" fmla="*/ 222 w 1056"/>
                <a:gd name="T21" fmla="*/ 244 h 2468"/>
                <a:gd name="T22" fmla="*/ 202 w 1056"/>
                <a:gd name="T23" fmla="*/ 357 h 2468"/>
                <a:gd name="T24" fmla="*/ 154 w 1056"/>
                <a:gd name="T25" fmla="*/ 568 h 2468"/>
                <a:gd name="T26" fmla="*/ 99 w 1056"/>
                <a:gd name="T27" fmla="*/ 765 h 2468"/>
                <a:gd name="T28" fmla="*/ 35 w 1056"/>
                <a:gd name="T29" fmla="*/ 950 h 2468"/>
                <a:gd name="T30" fmla="*/ 0 w 1056"/>
                <a:gd name="T31" fmla="*/ 1040 h 2468"/>
                <a:gd name="T32" fmla="*/ 56 w 1056"/>
                <a:gd name="T33" fmla="*/ 1072 h 2468"/>
                <a:gd name="T34" fmla="*/ 159 w 1056"/>
                <a:gd name="T35" fmla="*/ 1150 h 2468"/>
                <a:gd name="T36" fmla="*/ 255 w 1056"/>
                <a:gd name="T37" fmla="*/ 1242 h 2468"/>
                <a:gd name="T38" fmla="*/ 343 w 1056"/>
                <a:gd name="T39" fmla="*/ 1346 h 2468"/>
                <a:gd name="T40" fmla="*/ 423 w 1056"/>
                <a:gd name="T41" fmla="*/ 1457 h 2468"/>
                <a:gd name="T42" fmla="*/ 493 w 1056"/>
                <a:gd name="T43" fmla="*/ 1575 h 2468"/>
                <a:gd name="T44" fmla="*/ 556 w 1056"/>
                <a:gd name="T45" fmla="*/ 1696 h 2468"/>
                <a:gd name="T46" fmla="*/ 613 w 1056"/>
                <a:gd name="T47" fmla="*/ 1816 h 2468"/>
                <a:gd name="T48" fmla="*/ 684 w 1056"/>
                <a:gd name="T49" fmla="*/ 1994 h 2468"/>
                <a:gd name="T50" fmla="*/ 754 w 1056"/>
                <a:gd name="T51" fmla="*/ 2205 h 2468"/>
                <a:gd name="T52" fmla="*/ 815 w 1056"/>
                <a:gd name="T53" fmla="*/ 2434 h 2468"/>
                <a:gd name="T54" fmla="*/ 822 w 1056"/>
                <a:gd name="T55" fmla="*/ 2468 h 2468"/>
                <a:gd name="T56" fmla="*/ 849 w 1056"/>
                <a:gd name="T57" fmla="*/ 2407 h 2468"/>
                <a:gd name="T58" fmla="*/ 897 w 1056"/>
                <a:gd name="T59" fmla="*/ 2285 h 2468"/>
                <a:gd name="T60" fmla="*/ 957 w 1056"/>
                <a:gd name="T61" fmla="*/ 2104 h 2468"/>
                <a:gd name="T62" fmla="*/ 1011 w 1056"/>
                <a:gd name="T63" fmla="*/ 1868 h 2468"/>
                <a:gd name="T64" fmla="*/ 1043 w 1056"/>
                <a:gd name="T65" fmla="*/ 1639 h 2468"/>
                <a:gd name="T66" fmla="*/ 1056 w 1056"/>
                <a:gd name="T67" fmla="*/ 1420 h 2468"/>
                <a:gd name="T68" fmla="*/ 1051 w 1056"/>
                <a:gd name="T69" fmla="*/ 1210 h 2468"/>
                <a:gd name="T70" fmla="*/ 1032 w 1056"/>
                <a:gd name="T71" fmla="*/ 1013 h 2468"/>
                <a:gd name="T72" fmla="*/ 1002 w 1056"/>
                <a:gd name="T73" fmla="*/ 829 h 2468"/>
                <a:gd name="T74" fmla="*/ 964 w 1056"/>
                <a:gd name="T75" fmla="*/ 659 h 2468"/>
                <a:gd name="T76" fmla="*/ 920 w 1056"/>
                <a:gd name="T77" fmla="*/ 504 h 2468"/>
                <a:gd name="T78" fmla="*/ 850 w 1056"/>
                <a:gd name="T79" fmla="*/ 305 h 2468"/>
                <a:gd name="T80" fmla="*/ 727 w 1056"/>
                <a:gd name="T81" fmla="*/ 37 h 2468"/>
                <a:gd name="T82" fmla="*/ 705 w 1056"/>
                <a:gd name="T83" fmla="*/ 0 h 2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56" h="2468">
                  <a:moveTo>
                    <a:pt x="705" y="0"/>
                  </a:moveTo>
                  <a:lnTo>
                    <a:pt x="692" y="25"/>
                  </a:lnTo>
                  <a:lnTo>
                    <a:pt x="664" y="66"/>
                  </a:lnTo>
                  <a:lnTo>
                    <a:pt x="613" y="121"/>
                  </a:lnTo>
                  <a:lnTo>
                    <a:pt x="537" y="173"/>
                  </a:lnTo>
                  <a:lnTo>
                    <a:pt x="455" y="208"/>
                  </a:lnTo>
                  <a:lnTo>
                    <a:pt x="376" y="228"/>
                  </a:lnTo>
                  <a:lnTo>
                    <a:pt x="307" y="240"/>
                  </a:lnTo>
                  <a:lnTo>
                    <a:pt x="233" y="244"/>
                  </a:lnTo>
                  <a:lnTo>
                    <a:pt x="223" y="244"/>
                  </a:lnTo>
                  <a:lnTo>
                    <a:pt x="222" y="244"/>
                  </a:lnTo>
                  <a:lnTo>
                    <a:pt x="202" y="357"/>
                  </a:lnTo>
                  <a:lnTo>
                    <a:pt x="154" y="568"/>
                  </a:lnTo>
                  <a:lnTo>
                    <a:pt x="99" y="765"/>
                  </a:lnTo>
                  <a:lnTo>
                    <a:pt x="35" y="950"/>
                  </a:lnTo>
                  <a:lnTo>
                    <a:pt x="0" y="1040"/>
                  </a:lnTo>
                  <a:lnTo>
                    <a:pt x="56" y="1072"/>
                  </a:lnTo>
                  <a:lnTo>
                    <a:pt x="159" y="1150"/>
                  </a:lnTo>
                  <a:lnTo>
                    <a:pt x="255" y="1242"/>
                  </a:lnTo>
                  <a:lnTo>
                    <a:pt x="343" y="1346"/>
                  </a:lnTo>
                  <a:lnTo>
                    <a:pt x="423" y="1457"/>
                  </a:lnTo>
                  <a:lnTo>
                    <a:pt x="493" y="1575"/>
                  </a:lnTo>
                  <a:lnTo>
                    <a:pt x="556" y="1696"/>
                  </a:lnTo>
                  <a:lnTo>
                    <a:pt x="613" y="1816"/>
                  </a:lnTo>
                  <a:lnTo>
                    <a:pt x="684" y="1994"/>
                  </a:lnTo>
                  <a:lnTo>
                    <a:pt x="754" y="2205"/>
                  </a:lnTo>
                  <a:lnTo>
                    <a:pt x="815" y="2434"/>
                  </a:lnTo>
                  <a:lnTo>
                    <a:pt x="822" y="2468"/>
                  </a:lnTo>
                  <a:lnTo>
                    <a:pt x="849" y="2407"/>
                  </a:lnTo>
                  <a:lnTo>
                    <a:pt x="897" y="2285"/>
                  </a:lnTo>
                  <a:lnTo>
                    <a:pt x="957" y="2104"/>
                  </a:lnTo>
                  <a:lnTo>
                    <a:pt x="1011" y="1868"/>
                  </a:lnTo>
                  <a:lnTo>
                    <a:pt x="1043" y="1639"/>
                  </a:lnTo>
                  <a:lnTo>
                    <a:pt x="1056" y="1420"/>
                  </a:lnTo>
                  <a:lnTo>
                    <a:pt x="1051" y="1210"/>
                  </a:lnTo>
                  <a:lnTo>
                    <a:pt x="1032" y="1013"/>
                  </a:lnTo>
                  <a:lnTo>
                    <a:pt x="1002" y="829"/>
                  </a:lnTo>
                  <a:lnTo>
                    <a:pt x="964" y="659"/>
                  </a:lnTo>
                  <a:lnTo>
                    <a:pt x="920" y="504"/>
                  </a:lnTo>
                  <a:lnTo>
                    <a:pt x="850" y="305"/>
                  </a:lnTo>
                  <a:lnTo>
                    <a:pt x="727" y="37"/>
                  </a:lnTo>
                  <a:lnTo>
                    <a:pt x="705" y="0"/>
                  </a:lnTo>
                  <a:close/>
                </a:path>
              </a:pathLst>
            </a:custGeom>
            <a:solidFill>
              <a:srgbClr val="00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96" name="Freeform 65">
              <a:extLst>
                <a:ext uri="{FF2B5EF4-FFF2-40B4-BE49-F238E27FC236}">
                  <a16:creationId xmlns:a16="http://schemas.microsoft.com/office/drawing/2014/main" id="{7BB47876-2112-D5A8-297A-65CE8E1A4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0" y="867785"/>
              <a:ext cx="256130" cy="1238451"/>
            </a:xfrm>
            <a:custGeom>
              <a:avLst/>
              <a:gdLst>
                <a:gd name="T0" fmla="*/ 1042 w 1043"/>
                <a:gd name="T1" fmla="*/ 2933 h 5047"/>
                <a:gd name="T2" fmla="*/ 990 w 1043"/>
                <a:gd name="T3" fmla="*/ 2378 h 5047"/>
                <a:gd name="T4" fmla="*/ 881 w 1043"/>
                <a:gd name="T5" fmla="*/ 1860 h 5047"/>
                <a:gd name="T6" fmla="*/ 735 w 1043"/>
                <a:gd name="T7" fmla="*/ 1386 h 5047"/>
                <a:gd name="T8" fmla="*/ 568 w 1043"/>
                <a:gd name="T9" fmla="*/ 963 h 5047"/>
                <a:gd name="T10" fmla="*/ 352 w 1043"/>
                <a:gd name="T11" fmla="*/ 521 h 5047"/>
                <a:gd name="T12" fmla="*/ 76 w 1043"/>
                <a:gd name="T13" fmla="*/ 58 h 5047"/>
                <a:gd name="T14" fmla="*/ 83 w 1043"/>
                <a:gd name="T15" fmla="*/ 66 h 5047"/>
                <a:gd name="T16" fmla="*/ 355 w 1043"/>
                <a:gd name="T17" fmla="*/ 528 h 5047"/>
                <a:gd name="T18" fmla="*/ 546 w 1043"/>
                <a:gd name="T19" fmla="*/ 915 h 5047"/>
                <a:gd name="T20" fmla="*/ 688 w 1043"/>
                <a:gd name="T21" fmla="*/ 1260 h 5047"/>
                <a:gd name="T22" fmla="*/ 0 w 1043"/>
                <a:gd name="T23" fmla="*/ 1826 h 5047"/>
                <a:gd name="T24" fmla="*/ 146 w 1043"/>
                <a:gd name="T25" fmla="*/ 1847 h 5047"/>
                <a:gd name="T26" fmla="*/ 314 w 1043"/>
                <a:gd name="T27" fmla="*/ 1938 h 5047"/>
                <a:gd name="T28" fmla="*/ 433 w 1043"/>
                <a:gd name="T29" fmla="*/ 2083 h 5047"/>
                <a:gd name="T30" fmla="*/ 490 w 1043"/>
                <a:gd name="T31" fmla="*/ 2268 h 5047"/>
                <a:gd name="T32" fmla="*/ 490 w 1043"/>
                <a:gd name="T33" fmla="*/ 2369 h 5047"/>
                <a:gd name="T34" fmla="*/ 433 w 1043"/>
                <a:gd name="T35" fmla="*/ 2553 h 5047"/>
                <a:gd name="T36" fmla="*/ 314 w 1043"/>
                <a:gd name="T37" fmla="*/ 2699 h 5047"/>
                <a:gd name="T38" fmla="*/ 146 w 1043"/>
                <a:gd name="T39" fmla="*/ 2789 h 5047"/>
                <a:gd name="T40" fmla="*/ 0 w 1043"/>
                <a:gd name="T41" fmla="*/ 2810 h 5047"/>
                <a:gd name="T42" fmla="*/ 5 w 1043"/>
                <a:gd name="T43" fmla="*/ 3920 h 5047"/>
                <a:gd name="T44" fmla="*/ 32 w 1043"/>
                <a:gd name="T45" fmla="*/ 3968 h 5047"/>
                <a:gd name="T46" fmla="*/ 70 w 1043"/>
                <a:gd name="T47" fmla="*/ 4172 h 5047"/>
                <a:gd name="T48" fmla="*/ 111 w 1043"/>
                <a:gd name="T49" fmla="*/ 4815 h 5047"/>
                <a:gd name="T50" fmla="*/ 702 w 1043"/>
                <a:gd name="T51" fmla="*/ 5047 h 5047"/>
                <a:gd name="T52" fmla="*/ 740 w 1043"/>
                <a:gd name="T53" fmla="*/ 4958 h 5047"/>
                <a:gd name="T54" fmla="*/ 839 w 1043"/>
                <a:gd name="T55" fmla="*/ 4683 h 5047"/>
                <a:gd name="T56" fmla="*/ 942 w 1043"/>
                <a:gd name="T57" fmla="*/ 4275 h 5047"/>
                <a:gd name="T58" fmla="*/ 981 w 1043"/>
                <a:gd name="T59" fmla="*/ 4047 h 5047"/>
                <a:gd name="T60" fmla="*/ 1032 w 1043"/>
                <a:gd name="T61" fmla="*/ 3529 h 5047"/>
                <a:gd name="T62" fmla="*/ 1043 w 1043"/>
                <a:gd name="T63" fmla="*/ 3076 h 5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43" h="5047">
                  <a:moveTo>
                    <a:pt x="1043" y="3076"/>
                  </a:moveTo>
                  <a:lnTo>
                    <a:pt x="1042" y="2933"/>
                  </a:lnTo>
                  <a:lnTo>
                    <a:pt x="1024" y="2652"/>
                  </a:lnTo>
                  <a:lnTo>
                    <a:pt x="990" y="2378"/>
                  </a:lnTo>
                  <a:lnTo>
                    <a:pt x="941" y="2115"/>
                  </a:lnTo>
                  <a:lnTo>
                    <a:pt x="881" y="1860"/>
                  </a:lnTo>
                  <a:lnTo>
                    <a:pt x="813" y="1616"/>
                  </a:lnTo>
                  <a:lnTo>
                    <a:pt x="735" y="1386"/>
                  </a:lnTo>
                  <a:lnTo>
                    <a:pt x="653" y="1168"/>
                  </a:lnTo>
                  <a:lnTo>
                    <a:pt x="568" y="963"/>
                  </a:lnTo>
                  <a:lnTo>
                    <a:pt x="481" y="775"/>
                  </a:lnTo>
                  <a:lnTo>
                    <a:pt x="352" y="521"/>
                  </a:lnTo>
                  <a:lnTo>
                    <a:pt x="198" y="249"/>
                  </a:lnTo>
                  <a:lnTo>
                    <a:pt x="76" y="58"/>
                  </a:lnTo>
                  <a:lnTo>
                    <a:pt x="37" y="0"/>
                  </a:lnTo>
                  <a:lnTo>
                    <a:pt x="83" y="66"/>
                  </a:lnTo>
                  <a:lnTo>
                    <a:pt x="223" y="290"/>
                  </a:lnTo>
                  <a:lnTo>
                    <a:pt x="355" y="528"/>
                  </a:lnTo>
                  <a:lnTo>
                    <a:pt x="448" y="710"/>
                  </a:lnTo>
                  <a:lnTo>
                    <a:pt x="546" y="915"/>
                  </a:lnTo>
                  <a:lnTo>
                    <a:pt x="641" y="1139"/>
                  </a:lnTo>
                  <a:lnTo>
                    <a:pt x="688" y="1260"/>
                  </a:lnTo>
                  <a:lnTo>
                    <a:pt x="0" y="1260"/>
                  </a:lnTo>
                  <a:lnTo>
                    <a:pt x="0" y="1826"/>
                  </a:lnTo>
                  <a:lnTo>
                    <a:pt x="50" y="1828"/>
                  </a:lnTo>
                  <a:lnTo>
                    <a:pt x="146" y="1847"/>
                  </a:lnTo>
                  <a:lnTo>
                    <a:pt x="235" y="1885"/>
                  </a:lnTo>
                  <a:lnTo>
                    <a:pt x="314" y="1938"/>
                  </a:lnTo>
                  <a:lnTo>
                    <a:pt x="380" y="2005"/>
                  </a:lnTo>
                  <a:lnTo>
                    <a:pt x="433" y="2083"/>
                  </a:lnTo>
                  <a:lnTo>
                    <a:pt x="470" y="2171"/>
                  </a:lnTo>
                  <a:lnTo>
                    <a:pt x="490" y="2268"/>
                  </a:lnTo>
                  <a:lnTo>
                    <a:pt x="491" y="2319"/>
                  </a:lnTo>
                  <a:lnTo>
                    <a:pt x="490" y="2369"/>
                  </a:lnTo>
                  <a:lnTo>
                    <a:pt x="470" y="2465"/>
                  </a:lnTo>
                  <a:lnTo>
                    <a:pt x="433" y="2553"/>
                  </a:lnTo>
                  <a:lnTo>
                    <a:pt x="380" y="2631"/>
                  </a:lnTo>
                  <a:lnTo>
                    <a:pt x="314" y="2699"/>
                  </a:lnTo>
                  <a:lnTo>
                    <a:pt x="235" y="2752"/>
                  </a:lnTo>
                  <a:lnTo>
                    <a:pt x="146" y="2789"/>
                  </a:lnTo>
                  <a:lnTo>
                    <a:pt x="50" y="2809"/>
                  </a:lnTo>
                  <a:lnTo>
                    <a:pt x="0" y="2810"/>
                  </a:lnTo>
                  <a:lnTo>
                    <a:pt x="0" y="3918"/>
                  </a:lnTo>
                  <a:lnTo>
                    <a:pt x="5" y="3920"/>
                  </a:lnTo>
                  <a:lnTo>
                    <a:pt x="17" y="3931"/>
                  </a:lnTo>
                  <a:lnTo>
                    <a:pt x="32" y="3968"/>
                  </a:lnTo>
                  <a:lnTo>
                    <a:pt x="53" y="4052"/>
                  </a:lnTo>
                  <a:lnTo>
                    <a:pt x="70" y="4172"/>
                  </a:lnTo>
                  <a:lnTo>
                    <a:pt x="93" y="4408"/>
                  </a:lnTo>
                  <a:lnTo>
                    <a:pt x="111" y="4815"/>
                  </a:lnTo>
                  <a:lnTo>
                    <a:pt x="115" y="5047"/>
                  </a:lnTo>
                  <a:lnTo>
                    <a:pt x="702" y="5047"/>
                  </a:lnTo>
                  <a:lnTo>
                    <a:pt x="722" y="5003"/>
                  </a:lnTo>
                  <a:lnTo>
                    <a:pt x="740" y="4958"/>
                  </a:lnTo>
                  <a:lnTo>
                    <a:pt x="775" y="4868"/>
                  </a:lnTo>
                  <a:lnTo>
                    <a:pt x="839" y="4683"/>
                  </a:lnTo>
                  <a:lnTo>
                    <a:pt x="894" y="4486"/>
                  </a:lnTo>
                  <a:lnTo>
                    <a:pt x="942" y="4275"/>
                  </a:lnTo>
                  <a:lnTo>
                    <a:pt x="962" y="4162"/>
                  </a:lnTo>
                  <a:lnTo>
                    <a:pt x="981" y="4047"/>
                  </a:lnTo>
                  <a:lnTo>
                    <a:pt x="1011" y="3799"/>
                  </a:lnTo>
                  <a:lnTo>
                    <a:pt x="1032" y="3529"/>
                  </a:lnTo>
                  <a:lnTo>
                    <a:pt x="1043" y="3235"/>
                  </a:lnTo>
                  <a:lnTo>
                    <a:pt x="1043" y="3076"/>
                  </a:lnTo>
                  <a:close/>
                </a:path>
              </a:pathLst>
            </a:custGeom>
            <a:solidFill>
              <a:srgbClr val="EDD6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97" name="Freeform 66">
              <a:extLst>
                <a:ext uri="{FF2B5EF4-FFF2-40B4-BE49-F238E27FC236}">
                  <a16:creationId xmlns:a16="http://schemas.microsoft.com/office/drawing/2014/main" id="{A8954DF8-85FB-9D75-4CA3-ADCBFA1CBC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7313" y="2140582"/>
              <a:ext cx="15701" cy="31403"/>
            </a:xfrm>
            <a:custGeom>
              <a:avLst/>
              <a:gdLst>
                <a:gd name="T0" fmla="*/ 62 w 62"/>
                <a:gd name="T1" fmla="*/ 0 h 128"/>
                <a:gd name="T2" fmla="*/ 31 w 62"/>
                <a:gd name="T3" fmla="*/ 64 h 128"/>
                <a:gd name="T4" fmla="*/ 0 w 62"/>
                <a:gd name="T5" fmla="*/ 128 h 128"/>
                <a:gd name="T6" fmla="*/ 31 w 62"/>
                <a:gd name="T7" fmla="*/ 64 h 128"/>
                <a:gd name="T8" fmla="*/ 62 w 62"/>
                <a:gd name="T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128">
                  <a:moveTo>
                    <a:pt x="62" y="0"/>
                  </a:moveTo>
                  <a:lnTo>
                    <a:pt x="31" y="64"/>
                  </a:lnTo>
                  <a:lnTo>
                    <a:pt x="0" y="128"/>
                  </a:lnTo>
                  <a:lnTo>
                    <a:pt x="31" y="64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FCFD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98" name="Freeform 68">
              <a:extLst>
                <a:ext uri="{FF2B5EF4-FFF2-40B4-BE49-F238E27FC236}">
                  <a16:creationId xmlns:a16="http://schemas.microsoft.com/office/drawing/2014/main" id="{1061BC08-2647-9382-591E-6E70B9446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3995" y="2106235"/>
              <a:ext cx="13739" cy="31403"/>
            </a:xfrm>
            <a:custGeom>
              <a:avLst/>
              <a:gdLst>
                <a:gd name="T0" fmla="*/ 58 w 58"/>
                <a:gd name="T1" fmla="*/ 0 h 131"/>
                <a:gd name="T2" fmla="*/ 30 w 58"/>
                <a:gd name="T3" fmla="*/ 66 h 131"/>
                <a:gd name="T4" fmla="*/ 0 w 58"/>
                <a:gd name="T5" fmla="*/ 131 h 131"/>
                <a:gd name="T6" fmla="*/ 30 w 58"/>
                <a:gd name="T7" fmla="*/ 66 h 131"/>
                <a:gd name="T8" fmla="*/ 58 w 58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31">
                  <a:moveTo>
                    <a:pt x="58" y="0"/>
                  </a:moveTo>
                  <a:lnTo>
                    <a:pt x="30" y="66"/>
                  </a:lnTo>
                  <a:lnTo>
                    <a:pt x="0" y="131"/>
                  </a:lnTo>
                  <a:lnTo>
                    <a:pt x="30" y="66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FCFD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99" name="Freeform 69">
              <a:extLst>
                <a:ext uri="{FF2B5EF4-FFF2-40B4-BE49-F238E27FC236}">
                  <a16:creationId xmlns:a16="http://schemas.microsoft.com/office/drawing/2014/main" id="{DE0CFA61-0529-5DBC-AA95-90E330A9AC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0" y="854046"/>
              <a:ext cx="168790" cy="322861"/>
            </a:xfrm>
            <a:custGeom>
              <a:avLst/>
              <a:gdLst>
                <a:gd name="T0" fmla="*/ 37 w 688"/>
                <a:gd name="T1" fmla="*/ 53 h 1313"/>
                <a:gd name="T2" fmla="*/ 37 w 688"/>
                <a:gd name="T3" fmla="*/ 53 h 1313"/>
                <a:gd name="T4" fmla="*/ 37 w 688"/>
                <a:gd name="T5" fmla="*/ 53 h 1313"/>
                <a:gd name="T6" fmla="*/ 27 w 688"/>
                <a:gd name="T7" fmla="*/ 39 h 1313"/>
                <a:gd name="T8" fmla="*/ 19 w 688"/>
                <a:gd name="T9" fmla="*/ 27 h 1313"/>
                <a:gd name="T10" fmla="*/ 17 w 688"/>
                <a:gd name="T11" fmla="*/ 23 h 1313"/>
                <a:gd name="T12" fmla="*/ 14 w 688"/>
                <a:gd name="T13" fmla="*/ 21 h 1313"/>
                <a:gd name="T14" fmla="*/ 12 w 688"/>
                <a:gd name="T15" fmla="*/ 17 h 1313"/>
                <a:gd name="T16" fmla="*/ 9 w 688"/>
                <a:gd name="T17" fmla="*/ 14 h 1313"/>
                <a:gd name="T18" fmla="*/ 6 w 688"/>
                <a:gd name="T19" fmla="*/ 9 h 1313"/>
                <a:gd name="T20" fmla="*/ 4 w 688"/>
                <a:gd name="T21" fmla="*/ 5 h 1313"/>
                <a:gd name="T22" fmla="*/ 3 w 688"/>
                <a:gd name="T23" fmla="*/ 4 h 1313"/>
                <a:gd name="T24" fmla="*/ 1 w 688"/>
                <a:gd name="T25" fmla="*/ 3 h 1313"/>
                <a:gd name="T26" fmla="*/ 0 w 688"/>
                <a:gd name="T27" fmla="*/ 0 h 1313"/>
                <a:gd name="T28" fmla="*/ 0 w 688"/>
                <a:gd name="T29" fmla="*/ 0 h 1313"/>
                <a:gd name="T30" fmla="*/ 0 w 688"/>
                <a:gd name="T31" fmla="*/ 1313 h 1313"/>
                <a:gd name="T32" fmla="*/ 688 w 688"/>
                <a:gd name="T33" fmla="*/ 1313 h 1313"/>
                <a:gd name="T34" fmla="*/ 641 w 688"/>
                <a:gd name="T35" fmla="*/ 1192 h 1313"/>
                <a:gd name="T36" fmla="*/ 546 w 688"/>
                <a:gd name="T37" fmla="*/ 968 h 1313"/>
                <a:gd name="T38" fmla="*/ 448 w 688"/>
                <a:gd name="T39" fmla="*/ 763 h 1313"/>
                <a:gd name="T40" fmla="*/ 355 w 688"/>
                <a:gd name="T41" fmla="*/ 581 h 1313"/>
                <a:gd name="T42" fmla="*/ 223 w 688"/>
                <a:gd name="T43" fmla="*/ 343 h 1313"/>
                <a:gd name="T44" fmla="*/ 83 w 688"/>
                <a:gd name="T45" fmla="*/ 119 h 1313"/>
                <a:gd name="T46" fmla="*/ 37 w 688"/>
                <a:gd name="T47" fmla="*/ 53 h 1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88" h="1313">
                  <a:moveTo>
                    <a:pt x="37" y="53"/>
                  </a:moveTo>
                  <a:lnTo>
                    <a:pt x="37" y="53"/>
                  </a:lnTo>
                  <a:lnTo>
                    <a:pt x="37" y="53"/>
                  </a:lnTo>
                  <a:lnTo>
                    <a:pt x="27" y="39"/>
                  </a:lnTo>
                  <a:lnTo>
                    <a:pt x="19" y="27"/>
                  </a:lnTo>
                  <a:lnTo>
                    <a:pt x="17" y="23"/>
                  </a:lnTo>
                  <a:lnTo>
                    <a:pt x="14" y="21"/>
                  </a:lnTo>
                  <a:lnTo>
                    <a:pt x="12" y="17"/>
                  </a:lnTo>
                  <a:lnTo>
                    <a:pt x="9" y="14"/>
                  </a:lnTo>
                  <a:lnTo>
                    <a:pt x="6" y="9"/>
                  </a:lnTo>
                  <a:lnTo>
                    <a:pt x="4" y="5"/>
                  </a:lnTo>
                  <a:lnTo>
                    <a:pt x="3" y="4"/>
                  </a:lnTo>
                  <a:lnTo>
                    <a:pt x="1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313"/>
                  </a:lnTo>
                  <a:lnTo>
                    <a:pt x="688" y="1313"/>
                  </a:lnTo>
                  <a:lnTo>
                    <a:pt x="641" y="1192"/>
                  </a:lnTo>
                  <a:lnTo>
                    <a:pt x="546" y="968"/>
                  </a:lnTo>
                  <a:lnTo>
                    <a:pt x="448" y="763"/>
                  </a:lnTo>
                  <a:lnTo>
                    <a:pt x="355" y="581"/>
                  </a:lnTo>
                  <a:lnTo>
                    <a:pt x="223" y="343"/>
                  </a:lnTo>
                  <a:lnTo>
                    <a:pt x="83" y="119"/>
                  </a:lnTo>
                  <a:lnTo>
                    <a:pt x="37" y="53"/>
                  </a:lnTo>
                  <a:close/>
                </a:path>
              </a:pathLst>
            </a:custGeom>
            <a:solidFill>
              <a:srgbClr val="C93C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100" name="Freeform 70">
              <a:extLst>
                <a:ext uri="{FF2B5EF4-FFF2-40B4-BE49-F238E27FC236}">
                  <a16:creationId xmlns:a16="http://schemas.microsoft.com/office/drawing/2014/main" id="{2175F0A9-E1F5-BF71-82BB-5BD291B814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0" y="1828516"/>
              <a:ext cx="171735" cy="605487"/>
            </a:xfrm>
            <a:custGeom>
              <a:avLst/>
              <a:gdLst>
                <a:gd name="T0" fmla="*/ 0 w 702"/>
                <a:gd name="T1" fmla="*/ 0 h 2468"/>
                <a:gd name="T2" fmla="*/ 0 w 702"/>
                <a:gd name="T3" fmla="*/ 1129 h 2468"/>
                <a:gd name="T4" fmla="*/ 0 w 702"/>
                <a:gd name="T5" fmla="*/ 1398 h 2468"/>
                <a:gd name="T6" fmla="*/ 0 w 702"/>
                <a:gd name="T7" fmla="*/ 1658 h 2468"/>
                <a:gd name="T8" fmla="*/ 0 w 702"/>
                <a:gd name="T9" fmla="*/ 2468 h 2468"/>
                <a:gd name="T10" fmla="*/ 9 w 702"/>
                <a:gd name="T11" fmla="*/ 2427 h 2468"/>
                <a:gd name="T12" fmla="*/ 56 w 702"/>
                <a:gd name="T13" fmla="*/ 2126 h 2468"/>
                <a:gd name="T14" fmla="*/ 88 w 702"/>
                <a:gd name="T15" fmla="*/ 1832 h 2468"/>
                <a:gd name="T16" fmla="*/ 101 w 702"/>
                <a:gd name="T17" fmla="*/ 1658 h 2468"/>
                <a:gd name="T18" fmla="*/ 109 w 702"/>
                <a:gd name="T19" fmla="*/ 1532 h 2468"/>
                <a:gd name="T20" fmla="*/ 114 w 702"/>
                <a:gd name="T21" fmla="*/ 1398 h 2468"/>
                <a:gd name="T22" fmla="*/ 577 w 702"/>
                <a:gd name="T23" fmla="*/ 1398 h 2468"/>
                <a:gd name="T24" fmla="*/ 578 w 702"/>
                <a:gd name="T25" fmla="*/ 1398 h 2468"/>
                <a:gd name="T26" fmla="*/ 609 w 702"/>
                <a:gd name="T27" fmla="*/ 1334 h 2468"/>
                <a:gd name="T28" fmla="*/ 640 w 702"/>
                <a:gd name="T29" fmla="*/ 1270 h 2468"/>
                <a:gd name="T30" fmla="*/ 641 w 702"/>
                <a:gd name="T31" fmla="*/ 1265 h 2468"/>
                <a:gd name="T32" fmla="*/ 644 w 702"/>
                <a:gd name="T33" fmla="*/ 1260 h 2468"/>
                <a:gd name="T34" fmla="*/ 674 w 702"/>
                <a:gd name="T35" fmla="*/ 1195 h 2468"/>
                <a:gd name="T36" fmla="*/ 702 w 702"/>
                <a:gd name="T37" fmla="*/ 1129 h 2468"/>
                <a:gd name="T38" fmla="*/ 702 w 702"/>
                <a:gd name="T39" fmla="*/ 1129 h 2468"/>
                <a:gd name="T40" fmla="*/ 702 w 702"/>
                <a:gd name="T41" fmla="*/ 1129 h 2468"/>
                <a:gd name="T42" fmla="*/ 115 w 702"/>
                <a:gd name="T43" fmla="*/ 1129 h 2468"/>
                <a:gd name="T44" fmla="*/ 111 w 702"/>
                <a:gd name="T45" fmla="*/ 897 h 2468"/>
                <a:gd name="T46" fmla="*/ 93 w 702"/>
                <a:gd name="T47" fmla="*/ 490 h 2468"/>
                <a:gd name="T48" fmla="*/ 70 w 702"/>
                <a:gd name="T49" fmla="*/ 254 h 2468"/>
                <a:gd name="T50" fmla="*/ 53 w 702"/>
                <a:gd name="T51" fmla="*/ 134 h 2468"/>
                <a:gd name="T52" fmla="*/ 32 w 702"/>
                <a:gd name="T53" fmla="*/ 50 h 2468"/>
                <a:gd name="T54" fmla="*/ 17 w 702"/>
                <a:gd name="T55" fmla="*/ 13 h 2468"/>
                <a:gd name="T56" fmla="*/ 5 w 702"/>
                <a:gd name="T57" fmla="*/ 2 h 2468"/>
                <a:gd name="T58" fmla="*/ 0 w 702"/>
                <a:gd name="T59" fmla="*/ 0 h 2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02" h="2468">
                  <a:moveTo>
                    <a:pt x="0" y="0"/>
                  </a:moveTo>
                  <a:lnTo>
                    <a:pt x="0" y="1129"/>
                  </a:lnTo>
                  <a:lnTo>
                    <a:pt x="0" y="1398"/>
                  </a:lnTo>
                  <a:lnTo>
                    <a:pt x="0" y="1658"/>
                  </a:lnTo>
                  <a:lnTo>
                    <a:pt x="0" y="2468"/>
                  </a:lnTo>
                  <a:lnTo>
                    <a:pt x="9" y="2427"/>
                  </a:lnTo>
                  <a:lnTo>
                    <a:pt x="56" y="2126"/>
                  </a:lnTo>
                  <a:lnTo>
                    <a:pt x="88" y="1832"/>
                  </a:lnTo>
                  <a:lnTo>
                    <a:pt x="101" y="1658"/>
                  </a:lnTo>
                  <a:lnTo>
                    <a:pt x="109" y="1532"/>
                  </a:lnTo>
                  <a:lnTo>
                    <a:pt x="114" y="1398"/>
                  </a:lnTo>
                  <a:lnTo>
                    <a:pt x="577" y="1398"/>
                  </a:lnTo>
                  <a:lnTo>
                    <a:pt x="578" y="1398"/>
                  </a:lnTo>
                  <a:lnTo>
                    <a:pt x="609" y="1334"/>
                  </a:lnTo>
                  <a:lnTo>
                    <a:pt x="640" y="1270"/>
                  </a:lnTo>
                  <a:lnTo>
                    <a:pt x="641" y="1265"/>
                  </a:lnTo>
                  <a:lnTo>
                    <a:pt x="644" y="1260"/>
                  </a:lnTo>
                  <a:lnTo>
                    <a:pt x="674" y="1195"/>
                  </a:lnTo>
                  <a:lnTo>
                    <a:pt x="702" y="1129"/>
                  </a:lnTo>
                  <a:lnTo>
                    <a:pt x="702" y="1129"/>
                  </a:lnTo>
                  <a:lnTo>
                    <a:pt x="702" y="1129"/>
                  </a:lnTo>
                  <a:lnTo>
                    <a:pt x="115" y="1129"/>
                  </a:lnTo>
                  <a:lnTo>
                    <a:pt x="111" y="897"/>
                  </a:lnTo>
                  <a:lnTo>
                    <a:pt x="93" y="490"/>
                  </a:lnTo>
                  <a:lnTo>
                    <a:pt x="70" y="254"/>
                  </a:lnTo>
                  <a:lnTo>
                    <a:pt x="53" y="134"/>
                  </a:lnTo>
                  <a:lnTo>
                    <a:pt x="32" y="50"/>
                  </a:lnTo>
                  <a:lnTo>
                    <a:pt x="17" y="13"/>
                  </a:lnTo>
                  <a:lnTo>
                    <a:pt x="5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101" name="Freeform 71">
              <a:extLst>
                <a:ext uri="{FF2B5EF4-FFF2-40B4-BE49-F238E27FC236}">
                  <a16:creationId xmlns:a16="http://schemas.microsoft.com/office/drawing/2014/main" id="{DC4DA61D-5880-FDBF-DA40-160CEED17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0" y="1315275"/>
              <a:ext cx="120705" cy="241409"/>
            </a:xfrm>
            <a:custGeom>
              <a:avLst/>
              <a:gdLst>
                <a:gd name="T0" fmla="*/ 491 w 491"/>
                <a:gd name="T1" fmla="*/ 493 h 984"/>
                <a:gd name="T2" fmla="*/ 490 w 491"/>
                <a:gd name="T3" fmla="*/ 441 h 984"/>
                <a:gd name="T4" fmla="*/ 470 w 491"/>
                <a:gd name="T5" fmla="*/ 345 h 984"/>
                <a:gd name="T6" fmla="*/ 433 w 491"/>
                <a:gd name="T7" fmla="*/ 257 h 984"/>
                <a:gd name="T8" fmla="*/ 380 w 491"/>
                <a:gd name="T9" fmla="*/ 179 h 984"/>
                <a:gd name="T10" fmla="*/ 314 w 491"/>
                <a:gd name="T11" fmla="*/ 112 h 984"/>
                <a:gd name="T12" fmla="*/ 235 w 491"/>
                <a:gd name="T13" fmla="*/ 59 h 984"/>
                <a:gd name="T14" fmla="*/ 146 w 491"/>
                <a:gd name="T15" fmla="*/ 21 h 984"/>
                <a:gd name="T16" fmla="*/ 50 w 491"/>
                <a:gd name="T17" fmla="*/ 2 h 984"/>
                <a:gd name="T18" fmla="*/ 0 w 491"/>
                <a:gd name="T19" fmla="*/ 0 h 984"/>
                <a:gd name="T20" fmla="*/ 0 w 491"/>
                <a:gd name="T21" fmla="*/ 129 h 984"/>
                <a:gd name="T22" fmla="*/ 37 w 491"/>
                <a:gd name="T23" fmla="*/ 130 h 984"/>
                <a:gd name="T24" fmla="*/ 107 w 491"/>
                <a:gd name="T25" fmla="*/ 146 h 984"/>
                <a:gd name="T26" fmla="*/ 174 w 491"/>
                <a:gd name="T27" fmla="*/ 173 h 984"/>
                <a:gd name="T28" fmla="*/ 231 w 491"/>
                <a:gd name="T29" fmla="*/ 212 h 984"/>
                <a:gd name="T30" fmla="*/ 280 w 491"/>
                <a:gd name="T31" fmla="*/ 261 h 984"/>
                <a:gd name="T32" fmla="*/ 319 w 491"/>
                <a:gd name="T33" fmla="*/ 319 h 984"/>
                <a:gd name="T34" fmla="*/ 347 w 491"/>
                <a:gd name="T35" fmla="*/ 384 h 984"/>
                <a:gd name="T36" fmla="*/ 362 w 491"/>
                <a:gd name="T37" fmla="*/ 455 h 984"/>
                <a:gd name="T38" fmla="*/ 363 w 491"/>
                <a:gd name="T39" fmla="*/ 493 h 984"/>
                <a:gd name="T40" fmla="*/ 362 w 491"/>
                <a:gd name="T41" fmla="*/ 529 h 984"/>
                <a:gd name="T42" fmla="*/ 347 w 491"/>
                <a:gd name="T43" fmla="*/ 600 h 984"/>
                <a:gd name="T44" fmla="*/ 319 w 491"/>
                <a:gd name="T45" fmla="*/ 665 h 984"/>
                <a:gd name="T46" fmla="*/ 280 w 491"/>
                <a:gd name="T47" fmla="*/ 724 h 984"/>
                <a:gd name="T48" fmla="*/ 231 w 491"/>
                <a:gd name="T49" fmla="*/ 773 h 984"/>
                <a:gd name="T50" fmla="*/ 174 w 491"/>
                <a:gd name="T51" fmla="*/ 812 h 984"/>
                <a:gd name="T52" fmla="*/ 107 w 491"/>
                <a:gd name="T53" fmla="*/ 839 h 984"/>
                <a:gd name="T54" fmla="*/ 37 w 491"/>
                <a:gd name="T55" fmla="*/ 854 h 984"/>
                <a:gd name="T56" fmla="*/ 0 w 491"/>
                <a:gd name="T57" fmla="*/ 856 h 984"/>
                <a:gd name="T58" fmla="*/ 0 w 491"/>
                <a:gd name="T59" fmla="*/ 984 h 984"/>
                <a:gd name="T60" fmla="*/ 50 w 491"/>
                <a:gd name="T61" fmla="*/ 983 h 984"/>
                <a:gd name="T62" fmla="*/ 146 w 491"/>
                <a:gd name="T63" fmla="*/ 963 h 984"/>
                <a:gd name="T64" fmla="*/ 235 w 491"/>
                <a:gd name="T65" fmla="*/ 926 h 984"/>
                <a:gd name="T66" fmla="*/ 314 w 491"/>
                <a:gd name="T67" fmla="*/ 873 h 984"/>
                <a:gd name="T68" fmla="*/ 380 w 491"/>
                <a:gd name="T69" fmla="*/ 805 h 984"/>
                <a:gd name="T70" fmla="*/ 433 w 491"/>
                <a:gd name="T71" fmla="*/ 727 h 984"/>
                <a:gd name="T72" fmla="*/ 470 w 491"/>
                <a:gd name="T73" fmla="*/ 639 h 984"/>
                <a:gd name="T74" fmla="*/ 490 w 491"/>
                <a:gd name="T75" fmla="*/ 543 h 984"/>
                <a:gd name="T76" fmla="*/ 491 w 491"/>
                <a:gd name="T77" fmla="*/ 493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91" h="984">
                  <a:moveTo>
                    <a:pt x="491" y="493"/>
                  </a:moveTo>
                  <a:lnTo>
                    <a:pt x="490" y="441"/>
                  </a:lnTo>
                  <a:lnTo>
                    <a:pt x="470" y="345"/>
                  </a:lnTo>
                  <a:lnTo>
                    <a:pt x="433" y="257"/>
                  </a:lnTo>
                  <a:lnTo>
                    <a:pt x="380" y="179"/>
                  </a:lnTo>
                  <a:lnTo>
                    <a:pt x="314" y="112"/>
                  </a:lnTo>
                  <a:lnTo>
                    <a:pt x="235" y="59"/>
                  </a:lnTo>
                  <a:lnTo>
                    <a:pt x="146" y="21"/>
                  </a:lnTo>
                  <a:lnTo>
                    <a:pt x="50" y="2"/>
                  </a:lnTo>
                  <a:lnTo>
                    <a:pt x="0" y="0"/>
                  </a:lnTo>
                  <a:lnTo>
                    <a:pt x="0" y="129"/>
                  </a:lnTo>
                  <a:lnTo>
                    <a:pt x="37" y="130"/>
                  </a:lnTo>
                  <a:lnTo>
                    <a:pt x="107" y="146"/>
                  </a:lnTo>
                  <a:lnTo>
                    <a:pt x="174" y="173"/>
                  </a:lnTo>
                  <a:lnTo>
                    <a:pt x="231" y="212"/>
                  </a:lnTo>
                  <a:lnTo>
                    <a:pt x="280" y="261"/>
                  </a:lnTo>
                  <a:lnTo>
                    <a:pt x="319" y="319"/>
                  </a:lnTo>
                  <a:lnTo>
                    <a:pt x="347" y="384"/>
                  </a:lnTo>
                  <a:lnTo>
                    <a:pt x="362" y="455"/>
                  </a:lnTo>
                  <a:lnTo>
                    <a:pt x="363" y="493"/>
                  </a:lnTo>
                  <a:lnTo>
                    <a:pt x="362" y="529"/>
                  </a:lnTo>
                  <a:lnTo>
                    <a:pt x="347" y="600"/>
                  </a:lnTo>
                  <a:lnTo>
                    <a:pt x="319" y="665"/>
                  </a:lnTo>
                  <a:lnTo>
                    <a:pt x="280" y="724"/>
                  </a:lnTo>
                  <a:lnTo>
                    <a:pt x="231" y="773"/>
                  </a:lnTo>
                  <a:lnTo>
                    <a:pt x="174" y="812"/>
                  </a:lnTo>
                  <a:lnTo>
                    <a:pt x="107" y="839"/>
                  </a:lnTo>
                  <a:lnTo>
                    <a:pt x="37" y="854"/>
                  </a:lnTo>
                  <a:lnTo>
                    <a:pt x="0" y="856"/>
                  </a:lnTo>
                  <a:lnTo>
                    <a:pt x="0" y="984"/>
                  </a:lnTo>
                  <a:lnTo>
                    <a:pt x="50" y="983"/>
                  </a:lnTo>
                  <a:lnTo>
                    <a:pt x="146" y="963"/>
                  </a:lnTo>
                  <a:lnTo>
                    <a:pt x="235" y="926"/>
                  </a:lnTo>
                  <a:lnTo>
                    <a:pt x="314" y="873"/>
                  </a:lnTo>
                  <a:lnTo>
                    <a:pt x="380" y="805"/>
                  </a:lnTo>
                  <a:lnTo>
                    <a:pt x="433" y="727"/>
                  </a:lnTo>
                  <a:lnTo>
                    <a:pt x="470" y="639"/>
                  </a:lnTo>
                  <a:lnTo>
                    <a:pt x="490" y="543"/>
                  </a:lnTo>
                  <a:lnTo>
                    <a:pt x="491" y="493"/>
                  </a:lnTo>
                  <a:close/>
                </a:path>
              </a:pathLst>
            </a:custGeom>
            <a:solidFill>
              <a:srgbClr val="FF42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102" name="Freeform 72">
              <a:extLst>
                <a:ext uri="{FF2B5EF4-FFF2-40B4-BE49-F238E27FC236}">
                  <a16:creationId xmlns:a16="http://schemas.microsoft.com/office/drawing/2014/main" id="{E47C7B6F-90C9-D49D-DD33-1D28DC96074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0" y="1346679"/>
              <a:ext cx="88320" cy="178604"/>
            </a:xfrm>
            <a:custGeom>
              <a:avLst/>
              <a:gdLst>
                <a:gd name="T0" fmla="*/ 363 w 363"/>
                <a:gd name="T1" fmla="*/ 364 h 727"/>
                <a:gd name="T2" fmla="*/ 362 w 363"/>
                <a:gd name="T3" fmla="*/ 326 h 727"/>
                <a:gd name="T4" fmla="*/ 347 w 363"/>
                <a:gd name="T5" fmla="*/ 255 h 727"/>
                <a:gd name="T6" fmla="*/ 319 w 363"/>
                <a:gd name="T7" fmla="*/ 190 h 727"/>
                <a:gd name="T8" fmla="*/ 280 w 363"/>
                <a:gd name="T9" fmla="*/ 132 h 727"/>
                <a:gd name="T10" fmla="*/ 231 w 363"/>
                <a:gd name="T11" fmla="*/ 83 h 727"/>
                <a:gd name="T12" fmla="*/ 174 w 363"/>
                <a:gd name="T13" fmla="*/ 44 h 727"/>
                <a:gd name="T14" fmla="*/ 107 w 363"/>
                <a:gd name="T15" fmla="*/ 17 h 727"/>
                <a:gd name="T16" fmla="*/ 37 w 363"/>
                <a:gd name="T17" fmla="*/ 1 h 727"/>
                <a:gd name="T18" fmla="*/ 0 w 363"/>
                <a:gd name="T19" fmla="*/ 0 h 727"/>
                <a:gd name="T20" fmla="*/ 0 w 363"/>
                <a:gd name="T21" fmla="*/ 727 h 727"/>
                <a:gd name="T22" fmla="*/ 37 w 363"/>
                <a:gd name="T23" fmla="*/ 725 h 727"/>
                <a:gd name="T24" fmla="*/ 107 w 363"/>
                <a:gd name="T25" fmla="*/ 710 h 727"/>
                <a:gd name="T26" fmla="*/ 174 w 363"/>
                <a:gd name="T27" fmla="*/ 683 h 727"/>
                <a:gd name="T28" fmla="*/ 231 w 363"/>
                <a:gd name="T29" fmla="*/ 644 h 727"/>
                <a:gd name="T30" fmla="*/ 280 w 363"/>
                <a:gd name="T31" fmla="*/ 595 h 727"/>
                <a:gd name="T32" fmla="*/ 319 w 363"/>
                <a:gd name="T33" fmla="*/ 536 h 727"/>
                <a:gd name="T34" fmla="*/ 347 w 363"/>
                <a:gd name="T35" fmla="*/ 471 h 727"/>
                <a:gd name="T36" fmla="*/ 362 w 363"/>
                <a:gd name="T37" fmla="*/ 400 h 727"/>
                <a:gd name="T38" fmla="*/ 363 w 363"/>
                <a:gd name="T39" fmla="*/ 364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3" h="727">
                  <a:moveTo>
                    <a:pt x="363" y="364"/>
                  </a:moveTo>
                  <a:lnTo>
                    <a:pt x="362" y="326"/>
                  </a:lnTo>
                  <a:lnTo>
                    <a:pt x="347" y="255"/>
                  </a:lnTo>
                  <a:lnTo>
                    <a:pt x="319" y="190"/>
                  </a:lnTo>
                  <a:lnTo>
                    <a:pt x="280" y="132"/>
                  </a:lnTo>
                  <a:lnTo>
                    <a:pt x="231" y="83"/>
                  </a:lnTo>
                  <a:lnTo>
                    <a:pt x="174" y="44"/>
                  </a:lnTo>
                  <a:lnTo>
                    <a:pt x="107" y="17"/>
                  </a:lnTo>
                  <a:lnTo>
                    <a:pt x="37" y="1"/>
                  </a:lnTo>
                  <a:lnTo>
                    <a:pt x="0" y="0"/>
                  </a:lnTo>
                  <a:lnTo>
                    <a:pt x="0" y="727"/>
                  </a:lnTo>
                  <a:lnTo>
                    <a:pt x="37" y="725"/>
                  </a:lnTo>
                  <a:lnTo>
                    <a:pt x="107" y="710"/>
                  </a:lnTo>
                  <a:lnTo>
                    <a:pt x="174" y="683"/>
                  </a:lnTo>
                  <a:lnTo>
                    <a:pt x="231" y="644"/>
                  </a:lnTo>
                  <a:lnTo>
                    <a:pt x="280" y="595"/>
                  </a:lnTo>
                  <a:lnTo>
                    <a:pt x="319" y="536"/>
                  </a:lnTo>
                  <a:lnTo>
                    <a:pt x="347" y="471"/>
                  </a:lnTo>
                  <a:lnTo>
                    <a:pt x="362" y="400"/>
                  </a:lnTo>
                  <a:lnTo>
                    <a:pt x="363" y="364"/>
                  </a:lnTo>
                  <a:close/>
                </a:path>
              </a:pathLst>
            </a:custGeom>
            <a:solidFill>
              <a:srgbClr val="4092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789C859C-E0F7-9D1C-5F49-AC2070A78DC4}"/>
              </a:ext>
            </a:extLst>
          </p:cNvPr>
          <p:cNvSpPr/>
          <p:nvPr/>
        </p:nvSpPr>
        <p:spPr>
          <a:xfrm>
            <a:off x="2662628" y="4757385"/>
            <a:ext cx="745724" cy="7457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BF034B9-EE7B-5C8F-0897-CB7ADB0C2F99}"/>
              </a:ext>
            </a:extLst>
          </p:cNvPr>
          <p:cNvSpPr/>
          <p:nvPr/>
        </p:nvSpPr>
        <p:spPr>
          <a:xfrm>
            <a:off x="3328686" y="3846347"/>
            <a:ext cx="745724" cy="74572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D0A3311-2EF6-15CA-BF83-D4FEB0DCF537}"/>
              </a:ext>
            </a:extLst>
          </p:cNvPr>
          <p:cNvSpPr/>
          <p:nvPr/>
        </p:nvSpPr>
        <p:spPr>
          <a:xfrm>
            <a:off x="4160246" y="2898446"/>
            <a:ext cx="745724" cy="745724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F57F253-F723-CEAD-E131-C04177D885D8}"/>
              </a:ext>
            </a:extLst>
          </p:cNvPr>
          <p:cNvSpPr/>
          <p:nvPr/>
        </p:nvSpPr>
        <p:spPr>
          <a:xfrm>
            <a:off x="5096793" y="2111880"/>
            <a:ext cx="745724" cy="745724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809D386-1E97-FF68-BBDB-6E0EE27E2ACB}"/>
              </a:ext>
            </a:extLst>
          </p:cNvPr>
          <p:cNvGrpSpPr/>
          <p:nvPr/>
        </p:nvGrpSpPr>
        <p:grpSpPr>
          <a:xfrm>
            <a:off x="5199682" y="3024494"/>
            <a:ext cx="2194560" cy="1260003"/>
            <a:chOff x="332936" y="2875429"/>
            <a:chExt cx="2926080" cy="168000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F6A1826-A3F3-2ACF-06A8-A240A5E84F7E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A38BC9E-B02E-1407-0A15-9FE98486CA74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4156F1C-1CCC-3C04-41B5-F7074B30E544}"/>
              </a:ext>
            </a:extLst>
          </p:cNvPr>
          <p:cNvGrpSpPr/>
          <p:nvPr/>
        </p:nvGrpSpPr>
        <p:grpSpPr>
          <a:xfrm>
            <a:off x="2694326" y="1252299"/>
            <a:ext cx="2194560" cy="1260003"/>
            <a:chOff x="8921977" y="2875429"/>
            <a:chExt cx="2926080" cy="168000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5B9B199-CB45-DC73-E517-8D5D20B367F9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0D0365D-D44A-EAC9-53D3-4B8728F42898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879A86C-0A5F-DAD6-AE53-78605326E4EA}"/>
              </a:ext>
            </a:extLst>
          </p:cNvPr>
          <p:cNvGrpSpPr/>
          <p:nvPr/>
        </p:nvGrpSpPr>
        <p:grpSpPr>
          <a:xfrm>
            <a:off x="4220324" y="4473553"/>
            <a:ext cx="2743111" cy="1106115"/>
            <a:chOff x="8921977" y="4580523"/>
            <a:chExt cx="2926080" cy="1474820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EB1D559-D6D1-6601-9E41-DD4B194930E2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A038AA2-18A0-833C-5470-B93A6B2A895B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2" name="Graphic 41" descr="Rocket with solid fill">
            <a:extLst>
              <a:ext uri="{FF2B5EF4-FFF2-40B4-BE49-F238E27FC236}">
                <a16:creationId xmlns:a16="http://schemas.microsoft.com/office/drawing/2014/main" id="{58BB7217-452F-FE31-CFE0-0091478594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982762" y="3011243"/>
            <a:ext cx="411480" cy="411480"/>
          </a:xfrm>
          <a:prstGeom prst="rect">
            <a:avLst/>
          </a:prstGeom>
        </p:spPr>
      </p:pic>
      <p:pic>
        <p:nvPicPr>
          <p:cNvPr id="43" name="Graphic 42" descr="Gears with solid fill">
            <a:extLst>
              <a:ext uri="{FF2B5EF4-FFF2-40B4-BE49-F238E27FC236}">
                <a16:creationId xmlns:a16="http://schemas.microsoft.com/office/drawing/2014/main" id="{607825D6-574D-63F0-932A-4A49135AAC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24435" y="2955660"/>
            <a:ext cx="411480" cy="411480"/>
          </a:xfrm>
          <a:prstGeom prst="rect">
            <a:avLst/>
          </a:prstGeom>
        </p:spPr>
      </p:pic>
      <p:pic>
        <p:nvPicPr>
          <p:cNvPr id="44" name="Graphic 43" descr="Bullseye with solid fill">
            <a:extLst>
              <a:ext uri="{FF2B5EF4-FFF2-40B4-BE49-F238E27FC236}">
                <a16:creationId xmlns:a16="http://schemas.microsoft.com/office/drawing/2014/main" id="{6EC9A3E6-8152-A1E6-D075-771CF1EB7C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2694326" y="1246079"/>
            <a:ext cx="411480" cy="411480"/>
          </a:xfrm>
          <a:prstGeom prst="rect">
            <a:avLst/>
          </a:prstGeom>
        </p:spPr>
      </p:pic>
      <p:pic>
        <p:nvPicPr>
          <p:cNvPr id="45" name="Graphic 44" descr="Clipboard Mixed with solid fill">
            <a:extLst>
              <a:ext uri="{FF2B5EF4-FFF2-40B4-BE49-F238E27FC236}">
                <a16:creationId xmlns:a16="http://schemas.microsoft.com/office/drawing/2014/main" id="{DF1063EF-061C-3F95-9E93-FDBDA89D75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505594" y="4483831"/>
            <a:ext cx="411480" cy="411480"/>
          </a:xfrm>
          <a:prstGeom prst="rect">
            <a:avLst/>
          </a:prstGeom>
        </p:spPr>
      </p:pic>
      <p:sp>
        <p:nvSpPr>
          <p:cNvPr id="106" name="Freeform 6">
            <a:extLst>
              <a:ext uri="{FF2B5EF4-FFF2-40B4-BE49-F238E27FC236}">
                <a16:creationId xmlns:a16="http://schemas.microsoft.com/office/drawing/2014/main" id="{463C86A5-D453-7815-AC71-3E045165EC6E}"/>
              </a:ext>
            </a:extLst>
          </p:cNvPr>
          <p:cNvSpPr>
            <a:spLocks/>
          </p:cNvSpPr>
          <p:nvPr/>
        </p:nvSpPr>
        <p:spPr bwMode="auto">
          <a:xfrm>
            <a:off x="801785" y="1410329"/>
            <a:ext cx="1319861" cy="731198"/>
          </a:xfrm>
          <a:custGeom>
            <a:avLst/>
            <a:gdLst>
              <a:gd name="T0" fmla="*/ 90 w 3705"/>
              <a:gd name="T1" fmla="*/ 1401 h 2049"/>
              <a:gd name="T2" fmla="*/ 133 w 3705"/>
              <a:gd name="T3" fmla="*/ 1569 h 2049"/>
              <a:gd name="T4" fmla="*/ 274 w 3705"/>
              <a:gd name="T5" fmla="*/ 1711 h 2049"/>
              <a:gd name="T6" fmla="*/ 442 w 3705"/>
              <a:gd name="T7" fmla="*/ 1753 h 2049"/>
              <a:gd name="T8" fmla="*/ 576 w 3705"/>
              <a:gd name="T9" fmla="*/ 1727 h 2049"/>
              <a:gd name="T10" fmla="*/ 673 w 3705"/>
              <a:gd name="T11" fmla="*/ 1711 h 2049"/>
              <a:gd name="T12" fmla="*/ 871 w 3705"/>
              <a:gd name="T13" fmla="*/ 1783 h 2049"/>
              <a:gd name="T14" fmla="*/ 1024 w 3705"/>
              <a:gd name="T15" fmla="*/ 1769 h 2049"/>
              <a:gd name="T16" fmla="*/ 1214 w 3705"/>
              <a:gd name="T17" fmla="*/ 1650 h 2049"/>
              <a:gd name="T18" fmla="*/ 1312 w 3705"/>
              <a:gd name="T19" fmla="*/ 1449 h 2049"/>
              <a:gd name="T20" fmla="*/ 1418 w 3705"/>
              <a:gd name="T21" fmla="*/ 1508 h 2049"/>
              <a:gd name="T22" fmla="*/ 1648 w 3705"/>
              <a:gd name="T23" fmla="*/ 1578 h 2049"/>
              <a:gd name="T24" fmla="*/ 1849 w 3705"/>
              <a:gd name="T25" fmla="*/ 1527 h 2049"/>
              <a:gd name="T26" fmla="*/ 1965 w 3705"/>
              <a:gd name="T27" fmla="*/ 1479 h 2049"/>
              <a:gd name="T28" fmla="*/ 2137 w 3705"/>
              <a:gd name="T29" fmla="*/ 1590 h 2049"/>
              <a:gd name="T30" fmla="*/ 2169 w 3705"/>
              <a:gd name="T31" fmla="*/ 1639 h 2049"/>
              <a:gd name="T32" fmla="*/ 2218 w 3705"/>
              <a:gd name="T33" fmla="*/ 1835 h 2049"/>
              <a:gd name="T34" fmla="*/ 2383 w 3705"/>
              <a:gd name="T35" fmla="*/ 2000 h 2049"/>
              <a:gd name="T36" fmla="*/ 2578 w 3705"/>
              <a:gd name="T37" fmla="*/ 2049 h 2049"/>
              <a:gd name="T38" fmla="*/ 2724 w 3705"/>
              <a:gd name="T39" fmla="*/ 2022 h 2049"/>
              <a:gd name="T40" fmla="*/ 2866 w 3705"/>
              <a:gd name="T41" fmla="*/ 1931 h 2049"/>
              <a:gd name="T42" fmla="*/ 2948 w 3705"/>
              <a:gd name="T43" fmla="*/ 1814 h 2049"/>
              <a:gd name="T44" fmla="*/ 3088 w 3705"/>
              <a:gd name="T45" fmla="*/ 1861 h 2049"/>
              <a:gd name="T46" fmla="*/ 3234 w 3705"/>
              <a:gd name="T47" fmla="*/ 1867 h 2049"/>
              <a:gd name="T48" fmla="*/ 3514 w 3705"/>
              <a:gd name="T49" fmla="*/ 1750 h 2049"/>
              <a:gd name="T50" fmla="*/ 3683 w 3705"/>
              <a:gd name="T51" fmla="*/ 1501 h 2049"/>
              <a:gd name="T52" fmla="*/ 3705 w 3705"/>
              <a:gd name="T53" fmla="*/ 1306 h 2049"/>
              <a:gd name="T54" fmla="*/ 3645 w 3705"/>
              <a:gd name="T55" fmla="*/ 1099 h 2049"/>
              <a:gd name="T56" fmla="*/ 3513 w 3705"/>
              <a:gd name="T57" fmla="*/ 937 h 2049"/>
              <a:gd name="T58" fmla="*/ 3396 w 3705"/>
              <a:gd name="T59" fmla="*/ 844 h 2049"/>
              <a:gd name="T60" fmla="*/ 3175 w 3705"/>
              <a:gd name="T61" fmla="*/ 691 h 2049"/>
              <a:gd name="T62" fmla="*/ 3085 w 3705"/>
              <a:gd name="T63" fmla="*/ 547 h 2049"/>
              <a:gd name="T64" fmla="*/ 2908 w 3705"/>
              <a:gd name="T65" fmla="*/ 343 h 2049"/>
              <a:gd name="T66" fmla="*/ 2648 w 3705"/>
              <a:gd name="T67" fmla="*/ 250 h 2049"/>
              <a:gd name="T68" fmla="*/ 2509 w 3705"/>
              <a:gd name="T69" fmla="*/ 256 h 2049"/>
              <a:gd name="T70" fmla="*/ 2367 w 3705"/>
              <a:gd name="T71" fmla="*/ 302 h 2049"/>
              <a:gd name="T72" fmla="*/ 2258 w 3705"/>
              <a:gd name="T73" fmla="*/ 151 h 2049"/>
              <a:gd name="T74" fmla="*/ 2072 w 3705"/>
              <a:gd name="T75" fmla="*/ 33 h 2049"/>
              <a:gd name="T76" fmla="*/ 1881 w 3705"/>
              <a:gd name="T77" fmla="*/ 0 h 2049"/>
              <a:gd name="T78" fmla="*/ 1701 w 3705"/>
              <a:gd name="T79" fmla="*/ 31 h 2049"/>
              <a:gd name="T80" fmla="*/ 1518 w 3705"/>
              <a:gd name="T81" fmla="*/ 138 h 2049"/>
              <a:gd name="T82" fmla="*/ 1409 w 3705"/>
              <a:gd name="T83" fmla="*/ 277 h 2049"/>
              <a:gd name="T84" fmla="*/ 1282 w 3705"/>
              <a:gd name="T85" fmla="*/ 268 h 2049"/>
              <a:gd name="T86" fmla="*/ 1091 w 3705"/>
              <a:gd name="T87" fmla="*/ 334 h 2049"/>
              <a:gd name="T88" fmla="*/ 957 w 3705"/>
              <a:gd name="T89" fmla="*/ 482 h 2049"/>
              <a:gd name="T90" fmla="*/ 883 w 3705"/>
              <a:gd name="T91" fmla="*/ 591 h 2049"/>
              <a:gd name="T92" fmla="*/ 703 w 3705"/>
              <a:gd name="T93" fmla="*/ 745 h 2049"/>
              <a:gd name="T94" fmla="*/ 593 w 3705"/>
              <a:gd name="T95" fmla="*/ 718 h 2049"/>
              <a:gd name="T96" fmla="*/ 410 w 3705"/>
              <a:gd name="T97" fmla="*/ 676 h 2049"/>
              <a:gd name="T98" fmla="*/ 214 w 3705"/>
              <a:gd name="T99" fmla="*/ 724 h 2049"/>
              <a:gd name="T100" fmla="*/ 50 w 3705"/>
              <a:gd name="T101" fmla="*/ 890 h 2049"/>
              <a:gd name="T102" fmla="*/ 0 w 3705"/>
              <a:gd name="T103" fmla="*/ 1085 h 2049"/>
              <a:gd name="T104" fmla="*/ 38 w 3705"/>
              <a:gd name="T105" fmla="*/ 1258 h 2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705" h="2049">
                <a:moveTo>
                  <a:pt x="95" y="1346"/>
                </a:moveTo>
                <a:lnTo>
                  <a:pt x="91" y="1372"/>
                </a:lnTo>
                <a:lnTo>
                  <a:pt x="90" y="1401"/>
                </a:lnTo>
                <a:lnTo>
                  <a:pt x="91" y="1437"/>
                </a:lnTo>
                <a:lnTo>
                  <a:pt x="105" y="1506"/>
                </a:lnTo>
                <a:lnTo>
                  <a:pt x="133" y="1569"/>
                </a:lnTo>
                <a:lnTo>
                  <a:pt x="170" y="1625"/>
                </a:lnTo>
                <a:lnTo>
                  <a:pt x="218" y="1673"/>
                </a:lnTo>
                <a:lnTo>
                  <a:pt x="274" y="1711"/>
                </a:lnTo>
                <a:lnTo>
                  <a:pt x="337" y="1738"/>
                </a:lnTo>
                <a:lnTo>
                  <a:pt x="406" y="1752"/>
                </a:lnTo>
                <a:lnTo>
                  <a:pt x="442" y="1753"/>
                </a:lnTo>
                <a:lnTo>
                  <a:pt x="471" y="1752"/>
                </a:lnTo>
                <a:lnTo>
                  <a:pt x="525" y="1743"/>
                </a:lnTo>
                <a:lnTo>
                  <a:pt x="576" y="1727"/>
                </a:lnTo>
                <a:lnTo>
                  <a:pt x="624" y="1703"/>
                </a:lnTo>
                <a:lnTo>
                  <a:pt x="646" y="1689"/>
                </a:lnTo>
                <a:lnTo>
                  <a:pt x="673" y="1711"/>
                </a:lnTo>
                <a:lnTo>
                  <a:pt x="734" y="1746"/>
                </a:lnTo>
                <a:lnTo>
                  <a:pt x="800" y="1770"/>
                </a:lnTo>
                <a:lnTo>
                  <a:pt x="871" y="1783"/>
                </a:lnTo>
                <a:lnTo>
                  <a:pt x="909" y="1785"/>
                </a:lnTo>
                <a:lnTo>
                  <a:pt x="949" y="1783"/>
                </a:lnTo>
                <a:lnTo>
                  <a:pt x="1024" y="1769"/>
                </a:lnTo>
                <a:lnTo>
                  <a:pt x="1096" y="1740"/>
                </a:lnTo>
                <a:lnTo>
                  <a:pt x="1159" y="1700"/>
                </a:lnTo>
                <a:lnTo>
                  <a:pt x="1214" y="1650"/>
                </a:lnTo>
                <a:lnTo>
                  <a:pt x="1258" y="1590"/>
                </a:lnTo>
                <a:lnTo>
                  <a:pt x="1291" y="1523"/>
                </a:lnTo>
                <a:lnTo>
                  <a:pt x="1312" y="1449"/>
                </a:lnTo>
                <a:lnTo>
                  <a:pt x="1317" y="1410"/>
                </a:lnTo>
                <a:lnTo>
                  <a:pt x="1346" y="1448"/>
                </a:lnTo>
                <a:lnTo>
                  <a:pt x="1418" y="1508"/>
                </a:lnTo>
                <a:lnTo>
                  <a:pt x="1503" y="1553"/>
                </a:lnTo>
                <a:lnTo>
                  <a:pt x="1597" y="1576"/>
                </a:lnTo>
                <a:lnTo>
                  <a:pt x="1648" y="1578"/>
                </a:lnTo>
                <a:lnTo>
                  <a:pt x="1691" y="1577"/>
                </a:lnTo>
                <a:lnTo>
                  <a:pt x="1774" y="1560"/>
                </a:lnTo>
                <a:lnTo>
                  <a:pt x="1849" y="1527"/>
                </a:lnTo>
                <a:lnTo>
                  <a:pt x="1915" y="1480"/>
                </a:lnTo>
                <a:lnTo>
                  <a:pt x="1943" y="1451"/>
                </a:lnTo>
                <a:lnTo>
                  <a:pt x="1965" y="1479"/>
                </a:lnTo>
                <a:lnTo>
                  <a:pt x="2016" y="1525"/>
                </a:lnTo>
                <a:lnTo>
                  <a:pt x="2073" y="1562"/>
                </a:lnTo>
                <a:lnTo>
                  <a:pt x="2137" y="1590"/>
                </a:lnTo>
                <a:lnTo>
                  <a:pt x="2172" y="1599"/>
                </a:lnTo>
                <a:lnTo>
                  <a:pt x="2169" y="1619"/>
                </a:lnTo>
                <a:lnTo>
                  <a:pt x="2169" y="1639"/>
                </a:lnTo>
                <a:lnTo>
                  <a:pt x="2170" y="1681"/>
                </a:lnTo>
                <a:lnTo>
                  <a:pt x="2187" y="1761"/>
                </a:lnTo>
                <a:lnTo>
                  <a:pt x="2218" y="1835"/>
                </a:lnTo>
                <a:lnTo>
                  <a:pt x="2262" y="1900"/>
                </a:lnTo>
                <a:lnTo>
                  <a:pt x="2318" y="1956"/>
                </a:lnTo>
                <a:lnTo>
                  <a:pt x="2383" y="2000"/>
                </a:lnTo>
                <a:lnTo>
                  <a:pt x="2457" y="2031"/>
                </a:lnTo>
                <a:lnTo>
                  <a:pt x="2536" y="2046"/>
                </a:lnTo>
                <a:lnTo>
                  <a:pt x="2578" y="2049"/>
                </a:lnTo>
                <a:lnTo>
                  <a:pt x="2608" y="2048"/>
                </a:lnTo>
                <a:lnTo>
                  <a:pt x="2668" y="2039"/>
                </a:lnTo>
                <a:lnTo>
                  <a:pt x="2724" y="2022"/>
                </a:lnTo>
                <a:lnTo>
                  <a:pt x="2776" y="1998"/>
                </a:lnTo>
                <a:lnTo>
                  <a:pt x="2823" y="1967"/>
                </a:lnTo>
                <a:lnTo>
                  <a:pt x="2866" y="1931"/>
                </a:lnTo>
                <a:lnTo>
                  <a:pt x="2904" y="1888"/>
                </a:lnTo>
                <a:lnTo>
                  <a:pt x="2935" y="1840"/>
                </a:lnTo>
                <a:lnTo>
                  <a:pt x="2948" y="1814"/>
                </a:lnTo>
                <a:lnTo>
                  <a:pt x="2975" y="1827"/>
                </a:lnTo>
                <a:lnTo>
                  <a:pt x="3030" y="1848"/>
                </a:lnTo>
                <a:lnTo>
                  <a:pt x="3088" y="1861"/>
                </a:lnTo>
                <a:lnTo>
                  <a:pt x="3149" y="1869"/>
                </a:lnTo>
                <a:lnTo>
                  <a:pt x="3180" y="1869"/>
                </a:lnTo>
                <a:lnTo>
                  <a:pt x="3234" y="1867"/>
                </a:lnTo>
                <a:lnTo>
                  <a:pt x="3337" y="1845"/>
                </a:lnTo>
                <a:lnTo>
                  <a:pt x="3431" y="1807"/>
                </a:lnTo>
                <a:lnTo>
                  <a:pt x="3514" y="1750"/>
                </a:lnTo>
                <a:lnTo>
                  <a:pt x="3586" y="1678"/>
                </a:lnTo>
                <a:lnTo>
                  <a:pt x="3643" y="1594"/>
                </a:lnTo>
                <a:lnTo>
                  <a:pt x="3683" y="1501"/>
                </a:lnTo>
                <a:lnTo>
                  <a:pt x="3704" y="1398"/>
                </a:lnTo>
                <a:lnTo>
                  <a:pt x="3705" y="1344"/>
                </a:lnTo>
                <a:lnTo>
                  <a:pt x="3705" y="1306"/>
                </a:lnTo>
                <a:lnTo>
                  <a:pt x="3694" y="1234"/>
                </a:lnTo>
                <a:lnTo>
                  <a:pt x="3674" y="1164"/>
                </a:lnTo>
                <a:lnTo>
                  <a:pt x="3645" y="1099"/>
                </a:lnTo>
                <a:lnTo>
                  <a:pt x="3608" y="1039"/>
                </a:lnTo>
                <a:lnTo>
                  <a:pt x="3564" y="985"/>
                </a:lnTo>
                <a:lnTo>
                  <a:pt x="3513" y="937"/>
                </a:lnTo>
                <a:lnTo>
                  <a:pt x="3455" y="895"/>
                </a:lnTo>
                <a:lnTo>
                  <a:pt x="3424" y="879"/>
                </a:lnTo>
                <a:lnTo>
                  <a:pt x="3396" y="844"/>
                </a:lnTo>
                <a:lnTo>
                  <a:pt x="3332" y="780"/>
                </a:lnTo>
                <a:lnTo>
                  <a:pt x="3258" y="729"/>
                </a:lnTo>
                <a:lnTo>
                  <a:pt x="3175" y="691"/>
                </a:lnTo>
                <a:lnTo>
                  <a:pt x="3131" y="678"/>
                </a:lnTo>
                <a:lnTo>
                  <a:pt x="3119" y="632"/>
                </a:lnTo>
                <a:lnTo>
                  <a:pt x="3085" y="547"/>
                </a:lnTo>
                <a:lnTo>
                  <a:pt x="3037" y="469"/>
                </a:lnTo>
                <a:lnTo>
                  <a:pt x="2978" y="402"/>
                </a:lnTo>
                <a:lnTo>
                  <a:pt x="2908" y="343"/>
                </a:lnTo>
                <a:lnTo>
                  <a:pt x="2829" y="298"/>
                </a:lnTo>
                <a:lnTo>
                  <a:pt x="2742" y="267"/>
                </a:lnTo>
                <a:lnTo>
                  <a:pt x="2648" y="250"/>
                </a:lnTo>
                <a:lnTo>
                  <a:pt x="2601" y="249"/>
                </a:lnTo>
                <a:lnTo>
                  <a:pt x="2569" y="250"/>
                </a:lnTo>
                <a:lnTo>
                  <a:pt x="2509" y="256"/>
                </a:lnTo>
                <a:lnTo>
                  <a:pt x="2450" y="269"/>
                </a:lnTo>
                <a:lnTo>
                  <a:pt x="2394" y="289"/>
                </a:lnTo>
                <a:lnTo>
                  <a:pt x="2367" y="302"/>
                </a:lnTo>
                <a:lnTo>
                  <a:pt x="2350" y="268"/>
                </a:lnTo>
                <a:lnTo>
                  <a:pt x="2309" y="207"/>
                </a:lnTo>
                <a:lnTo>
                  <a:pt x="2258" y="151"/>
                </a:lnTo>
                <a:lnTo>
                  <a:pt x="2203" y="103"/>
                </a:lnTo>
                <a:lnTo>
                  <a:pt x="2139" y="65"/>
                </a:lnTo>
                <a:lnTo>
                  <a:pt x="2072" y="33"/>
                </a:lnTo>
                <a:lnTo>
                  <a:pt x="1998" y="11"/>
                </a:lnTo>
                <a:lnTo>
                  <a:pt x="1921" y="1"/>
                </a:lnTo>
                <a:lnTo>
                  <a:pt x="1881" y="0"/>
                </a:lnTo>
                <a:lnTo>
                  <a:pt x="1844" y="1"/>
                </a:lnTo>
                <a:lnTo>
                  <a:pt x="1771" y="11"/>
                </a:lnTo>
                <a:lnTo>
                  <a:pt x="1701" y="31"/>
                </a:lnTo>
                <a:lnTo>
                  <a:pt x="1635" y="58"/>
                </a:lnTo>
                <a:lnTo>
                  <a:pt x="1574" y="96"/>
                </a:lnTo>
                <a:lnTo>
                  <a:pt x="1518" y="138"/>
                </a:lnTo>
                <a:lnTo>
                  <a:pt x="1469" y="189"/>
                </a:lnTo>
                <a:lnTo>
                  <a:pt x="1426" y="246"/>
                </a:lnTo>
                <a:lnTo>
                  <a:pt x="1409" y="277"/>
                </a:lnTo>
                <a:lnTo>
                  <a:pt x="1364" y="268"/>
                </a:lnTo>
                <a:lnTo>
                  <a:pt x="1319" y="267"/>
                </a:lnTo>
                <a:lnTo>
                  <a:pt x="1282" y="268"/>
                </a:lnTo>
                <a:lnTo>
                  <a:pt x="1214" y="280"/>
                </a:lnTo>
                <a:lnTo>
                  <a:pt x="1150" y="302"/>
                </a:lnTo>
                <a:lnTo>
                  <a:pt x="1091" y="334"/>
                </a:lnTo>
                <a:lnTo>
                  <a:pt x="1039" y="376"/>
                </a:lnTo>
                <a:lnTo>
                  <a:pt x="993" y="425"/>
                </a:lnTo>
                <a:lnTo>
                  <a:pt x="957" y="482"/>
                </a:lnTo>
                <a:lnTo>
                  <a:pt x="930" y="544"/>
                </a:lnTo>
                <a:lnTo>
                  <a:pt x="921" y="577"/>
                </a:lnTo>
                <a:lnTo>
                  <a:pt x="883" y="591"/>
                </a:lnTo>
                <a:lnTo>
                  <a:pt x="813" y="631"/>
                </a:lnTo>
                <a:lnTo>
                  <a:pt x="752" y="683"/>
                </a:lnTo>
                <a:lnTo>
                  <a:pt x="703" y="745"/>
                </a:lnTo>
                <a:lnTo>
                  <a:pt x="684" y="780"/>
                </a:lnTo>
                <a:lnTo>
                  <a:pt x="656" y="757"/>
                </a:lnTo>
                <a:lnTo>
                  <a:pt x="593" y="718"/>
                </a:lnTo>
                <a:lnTo>
                  <a:pt x="524" y="691"/>
                </a:lnTo>
                <a:lnTo>
                  <a:pt x="449" y="676"/>
                </a:lnTo>
                <a:lnTo>
                  <a:pt x="410" y="676"/>
                </a:lnTo>
                <a:lnTo>
                  <a:pt x="367" y="678"/>
                </a:lnTo>
                <a:lnTo>
                  <a:pt x="288" y="693"/>
                </a:lnTo>
                <a:lnTo>
                  <a:pt x="214" y="724"/>
                </a:lnTo>
                <a:lnTo>
                  <a:pt x="150" y="768"/>
                </a:lnTo>
                <a:lnTo>
                  <a:pt x="94" y="824"/>
                </a:lnTo>
                <a:lnTo>
                  <a:pt x="50" y="890"/>
                </a:lnTo>
                <a:lnTo>
                  <a:pt x="19" y="963"/>
                </a:lnTo>
                <a:lnTo>
                  <a:pt x="2" y="1043"/>
                </a:lnTo>
                <a:lnTo>
                  <a:pt x="0" y="1085"/>
                </a:lnTo>
                <a:lnTo>
                  <a:pt x="2" y="1122"/>
                </a:lnTo>
                <a:lnTo>
                  <a:pt x="15" y="1192"/>
                </a:lnTo>
                <a:lnTo>
                  <a:pt x="38" y="1258"/>
                </a:lnTo>
                <a:lnTo>
                  <a:pt x="73" y="1319"/>
                </a:lnTo>
                <a:lnTo>
                  <a:pt x="95" y="1346"/>
                </a:lnTo>
                <a:close/>
              </a:path>
            </a:pathLst>
          </a:custGeom>
          <a:solidFill>
            <a:srgbClr val="B6DC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solidFill>
                <a:prstClr val="black"/>
              </a:solidFill>
            </a:endParaRP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46689623-EBFC-77C8-C271-4536DAEF3649}"/>
              </a:ext>
            </a:extLst>
          </p:cNvPr>
          <p:cNvGrpSpPr/>
          <p:nvPr/>
        </p:nvGrpSpPr>
        <p:grpSpPr>
          <a:xfrm>
            <a:off x="929426" y="2922051"/>
            <a:ext cx="2194560" cy="1260003"/>
            <a:chOff x="8921977" y="2875429"/>
            <a:chExt cx="2926080" cy="1680003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1D359797-8885-1CD8-C1AB-0210B27AF8EC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E4F1A659-0731-CEB0-A88C-08A2EA204A13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2492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10499</TotalTime>
  <Words>392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Rocket Growth Path – Slide Template</vt:lpstr>
      <vt:lpstr>Rocket Growth Path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Rocket Growth Path</dc:title>
  <dc:creator>PresentationGO.com</dc:creator>
  <dc:description>© Copyright PresentationGO.com - Do not distribute or sale without written permission.</dc:description>
  <cp:lastModifiedBy>Christophe Barroche</cp:lastModifiedBy>
  <cp:revision>29</cp:revision>
  <dcterms:created xsi:type="dcterms:W3CDTF">2014-11-26T05:14:11Z</dcterms:created>
  <dcterms:modified xsi:type="dcterms:W3CDTF">2025-08-08T16:22:35Z</dcterms:modified>
  <cp:category>Charts &amp; Diagrams;Graphics &amp; Metaphors</cp:category>
</cp:coreProperties>
</file>