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5" r:id="rId4"/>
    <p:sldId id="36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F47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23A6D-E70C-5764-1392-F739707D0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75B08-78BF-18F1-496E-18A75929C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Gear Process Diagram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C945C10-559A-74E5-88D7-84B7FBF0EF2A}"/>
              </a:ext>
            </a:extLst>
          </p:cNvPr>
          <p:cNvGrpSpPr/>
          <p:nvPr/>
        </p:nvGrpSpPr>
        <p:grpSpPr>
          <a:xfrm>
            <a:off x="3152111" y="2596845"/>
            <a:ext cx="2041732" cy="2044847"/>
            <a:chOff x="3152111" y="2596845"/>
            <a:chExt cx="2041732" cy="2044847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F5B8A3C-56F0-1898-579C-519EAFF9B418}"/>
                </a:ext>
              </a:extLst>
            </p:cNvPr>
            <p:cNvSpPr/>
            <p:nvPr/>
          </p:nvSpPr>
          <p:spPr>
            <a:xfrm>
              <a:off x="3152111" y="2596845"/>
              <a:ext cx="2041732" cy="2044847"/>
            </a:xfrm>
            <a:custGeom>
              <a:avLst/>
              <a:gdLst>
                <a:gd name="connsiteX0" fmla="*/ 989914 w 2041732"/>
                <a:gd name="connsiteY0" fmla="*/ 430241 h 2044847"/>
                <a:gd name="connsiteX1" fmla="*/ 436279 w 2041732"/>
                <a:gd name="connsiteY1" fmla="*/ 873120 h 2044847"/>
                <a:gd name="connsiteX2" fmla="*/ 859103 w 2041732"/>
                <a:gd name="connsiteY2" fmla="*/ 1605470 h 2044847"/>
                <a:gd name="connsiteX3" fmla="*/ 1591453 w 2041732"/>
                <a:gd name="connsiteY3" fmla="*/ 1182647 h 2044847"/>
                <a:gd name="connsiteX4" fmla="*/ 1168630 w 2041732"/>
                <a:gd name="connsiteY4" fmla="*/ 450297 h 2044847"/>
                <a:gd name="connsiteX5" fmla="*/ 989914 w 2041732"/>
                <a:gd name="connsiteY5" fmla="*/ 430241 h 2044847"/>
                <a:gd name="connsiteX6" fmla="*/ 1048433 w 2041732"/>
                <a:gd name="connsiteY6" fmla="*/ 1 h 2044847"/>
                <a:gd name="connsiteX7" fmla="*/ 1072337 w 2041732"/>
                <a:gd name="connsiteY7" fmla="*/ 16657 h 2044847"/>
                <a:gd name="connsiteX8" fmla="*/ 1141202 w 2041732"/>
                <a:gd name="connsiteY8" fmla="*/ 208122 h 2044847"/>
                <a:gd name="connsiteX9" fmla="*/ 1164799 w 2041732"/>
                <a:gd name="connsiteY9" fmla="*/ 228246 h 2044847"/>
                <a:gd name="connsiteX10" fmla="*/ 1227142 w 2041732"/>
                <a:gd name="connsiteY10" fmla="*/ 242122 h 2044847"/>
                <a:gd name="connsiteX11" fmla="*/ 1231518 w 2041732"/>
                <a:gd name="connsiteY11" fmla="*/ 243295 h 2044847"/>
                <a:gd name="connsiteX12" fmla="*/ 1252432 w 2041732"/>
                <a:gd name="connsiteY12" fmla="*/ 232785 h 2044847"/>
                <a:gd name="connsiteX13" fmla="*/ 1389897 w 2041732"/>
                <a:gd name="connsiteY13" fmla="*/ 86633 h 2044847"/>
                <a:gd name="connsiteX14" fmla="*/ 1418290 w 2041732"/>
                <a:gd name="connsiteY14" fmla="*/ 81247 h 2044847"/>
                <a:gd name="connsiteX15" fmla="*/ 1591152 w 2041732"/>
                <a:gd name="connsiteY15" fmla="*/ 174930 h 2044847"/>
                <a:gd name="connsiteX16" fmla="*/ 1602329 w 2041732"/>
                <a:gd name="connsiteY16" fmla="*/ 201748 h 2044847"/>
                <a:gd name="connsiteX17" fmla="*/ 1556960 w 2041732"/>
                <a:gd name="connsiteY17" fmla="*/ 399133 h 2044847"/>
                <a:gd name="connsiteX18" fmla="*/ 1566026 w 2041732"/>
                <a:gd name="connsiteY18" fmla="*/ 428720 h 2044847"/>
                <a:gd name="connsiteX19" fmla="*/ 1605097 w 2041732"/>
                <a:gd name="connsiteY19" fmla="*/ 467242 h 2044847"/>
                <a:gd name="connsiteX20" fmla="*/ 1634795 w 2041732"/>
                <a:gd name="connsiteY20" fmla="*/ 475803 h 2044847"/>
                <a:gd name="connsiteX21" fmla="*/ 1830690 w 2041732"/>
                <a:gd name="connsiteY21" fmla="*/ 426864 h 2044847"/>
                <a:gd name="connsiteX22" fmla="*/ 1857663 w 2041732"/>
                <a:gd name="connsiteY22" fmla="*/ 437568 h 2044847"/>
                <a:gd name="connsiteX23" fmla="*/ 1954584 w 2041732"/>
                <a:gd name="connsiteY23" fmla="*/ 609281 h 2044847"/>
                <a:gd name="connsiteX24" fmla="*/ 1949695 w 2041732"/>
                <a:gd name="connsiteY24" fmla="*/ 637787 h 2044847"/>
                <a:gd name="connsiteX25" fmla="*/ 1806010 w 2041732"/>
                <a:gd name="connsiteY25" fmla="*/ 778142 h 2044847"/>
                <a:gd name="connsiteX26" fmla="*/ 1797918 w 2041732"/>
                <a:gd name="connsiteY26" fmla="*/ 807860 h 2044847"/>
                <a:gd name="connsiteX27" fmla="*/ 1811437 w 2041732"/>
                <a:gd name="connsiteY27" fmla="*/ 864007 h 2044847"/>
                <a:gd name="connsiteX28" fmla="*/ 1832039 w 2041732"/>
                <a:gd name="connsiteY28" fmla="*/ 887212 h 2044847"/>
                <a:gd name="connsiteX29" fmla="*/ 2024641 w 2041732"/>
                <a:gd name="connsiteY29" fmla="*/ 952405 h 2044847"/>
                <a:gd name="connsiteX30" fmla="*/ 2041732 w 2041732"/>
                <a:gd name="connsiteY30" fmla="*/ 975995 h 2044847"/>
                <a:gd name="connsiteX31" fmla="*/ 2032396 w 2041732"/>
                <a:gd name="connsiteY31" fmla="*/ 1169775 h 2044847"/>
                <a:gd name="connsiteX32" fmla="*/ 2013062 w 2041732"/>
                <a:gd name="connsiteY32" fmla="*/ 1191137 h 2044847"/>
                <a:gd name="connsiteX33" fmla="*/ 1817585 w 2041732"/>
                <a:gd name="connsiteY33" fmla="*/ 1231263 h 2044847"/>
                <a:gd name="connsiteX34" fmla="*/ 1794912 w 2041732"/>
                <a:gd name="connsiteY34" fmla="*/ 1251952 h 2044847"/>
                <a:gd name="connsiteX35" fmla="*/ 1773399 w 2041732"/>
                <a:gd name="connsiteY35" fmla="*/ 1315817 h 2044847"/>
                <a:gd name="connsiteX36" fmla="*/ 1778296 w 2041732"/>
                <a:gd name="connsiteY36" fmla="*/ 1346518 h 2044847"/>
                <a:gd name="connsiteX37" fmla="*/ 1905278 w 2041732"/>
                <a:gd name="connsiteY37" fmla="*/ 1505741 h 2044847"/>
                <a:gd name="connsiteX38" fmla="*/ 1906953 w 2041732"/>
                <a:gd name="connsiteY38" fmla="*/ 1534853 h 2044847"/>
                <a:gd name="connsiteX39" fmla="*/ 1798701 w 2041732"/>
                <a:gd name="connsiteY39" fmla="*/ 1688956 h 2044847"/>
                <a:gd name="connsiteX40" fmla="*/ 1770966 w 2041732"/>
                <a:gd name="connsiteY40" fmla="*/ 1696534 h 2044847"/>
                <a:gd name="connsiteX41" fmla="*/ 1585727 w 2041732"/>
                <a:gd name="connsiteY41" fmla="*/ 1624955 h 2044847"/>
                <a:gd name="connsiteX42" fmla="*/ 1555541 w 2041732"/>
                <a:gd name="connsiteY42" fmla="*/ 1630182 h 2044847"/>
                <a:gd name="connsiteX43" fmla="*/ 1492468 w 2041732"/>
                <a:gd name="connsiteY43" fmla="*/ 1680777 h 2044847"/>
                <a:gd name="connsiteX44" fmla="*/ 1479960 w 2041732"/>
                <a:gd name="connsiteY44" fmla="*/ 1709214 h 2044847"/>
                <a:gd name="connsiteX45" fmla="*/ 1500637 w 2041732"/>
                <a:gd name="connsiteY45" fmla="*/ 1911184 h 2044847"/>
                <a:gd name="connsiteX46" fmla="*/ 1486297 w 2041732"/>
                <a:gd name="connsiteY46" fmla="*/ 1936566 h 2044847"/>
                <a:gd name="connsiteX47" fmla="*/ 1317926 w 2041732"/>
                <a:gd name="connsiteY47" fmla="*/ 2005190 h 2044847"/>
                <a:gd name="connsiteX48" fmla="*/ 1290520 w 2041732"/>
                <a:gd name="connsiteY48" fmla="*/ 1996632 h 2044847"/>
                <a:gd name="connsiteX49" fmla="*/ 1173629 w 2041732"/>
                <a:gd name="connsiteY49" fmla="*/ 1836600 h 2044847"/>
                <a:gd name="connsiteX50" fmla="*/ 1145411 w 2041732"/>
                <a:gd name="connsiteY50" fmla="*/ 1824699 h 2044847"/>
                <a:gd name="connsiteX51" fmla="*/ 1051801 w 2041732"/>
                <a:gd name="connsiteY51" fmla="*/ 1834147 h 2044847"/>
                <a:gd name="connsiteX52" fmla="*/ 1025895 w 2041732"/>
                <a:gd name="connsiteY52" fmla="*/ 1851165 h 2044847"/>
                <a:gd name="connsiteX53" fmla="*/ 934683 w 2041732"/>
                <a:gd name="connsiteY53" fmla="*/ 2031089 h 2044847"/>
                <a:gd name="connsiteX54" fmla="*/ 908901 w 2041732"/>
                <a:gd name="connsiteY54" fmla="*/ 2044676 h 2044847"/>
                <a:gd name="connsiteX55" fmla="*/ 751824 w 2041732"/>
                <a:gd name="connsiteY55" fmla="*/ 2015963 h 2044847"/>
                <a:gd name="connsiteX56" fmla="*/ 735541 w 2041732"/>
                <a:gd name="connsiteY56" fmla="*/ 2011445 h 2044847"/>
                <a:gd name="connsiteX57" fmla="*/ 717357 w 2041732"/>
                <a:gd name="connsiteY57" fmla="*/ 1988507 h 2044847"/>
                <a:gd name="connsiteX58" fmla="*/ 705518 w 2041732"/>
                <a:gd name="connsiteY58" fmla="*/ 1790248 h 2044847"/>
                <a:gd name="connsiteX59" fmla="*/ 688282 w 2041732"/>
                <a:gd name="connsiteY59" fmla="*/ 1764832 h 2044847"/>
                <a:gd name="connsiteX60" fmla="*/ 597445 w 2041732"/>
                <a:gd name="connsiteY60" fmla="*/ 1717482 h 2044847"/>
                <a:gd name="connsiteX61" fmla="*/ 566575 w 2041732"/>
                <a:gd name="connsiteY61" fmla="*/ 1717575 h 2044847"/>
                <a:gd name="connsiteX62" fmla="*/ 393835 w 2041732"/>
                <a:gd name="connsiteY62" fmla="*/ 1818882 h 2044847"/>
                <a:gd name="connsiteX63" fmla="*/ 365047 w 2041732"/>
                <a:gd name="connsiteY63" fmla="*/ 1816080 h 2044847"/>
                <a:gd name="connsiteX64" fmla="*/ 240713 w 2041732"/>
                <a:gd name="connsiteY64" fmla="*/ 1694311 h 2044847"/>
                <a:gd name="connsiteX65" fmla="*/ 237356 w 2041732"/>
                <a:gd name="connsiteY65" fmla="*/ 1665594 h 2044847"/>
                <a:gd name="connsiteX66" fmla="*/ 335260 w 2041732"/>
                <a:gd name="connsiteY66" fmla="*/ 1491200 h 2044847"/>
                <a:gd name="connsiteX67" fmla="*/ 334719 w 2041732"/>
                <a:gd name="connsiteY67" fmla="*/ 1460364 h 2044847"/>
                <a:gd name="connsiteX68" fmla="*/ 284835 w 2041732"/>
                <a:gd name="connsiteY68" fmla="*/ 1369928 h 2044847"/>
                <a:gd name="connsiteX69" fmla="*/ 259037 w 2041732"/>
                <a:gd name="connsiteY69" fmla="*/ 1353209 h 2044847"/>
                <a:gd name="connsiteX70" fmla="*/ 60146 w 2041732"/>
                <a:gd name="connsiteY70" fmla="*/ 1345093 h 2044847"/>
                <a:gd name="connsiteX71" fmla="*/ 37590 w 2041732"/>
                <a:gd name="connsiteY71" fmla="*/ 1327134 h 2044847"/>
                <a:gd name="connsiteX72" fmla="*/ 266 w 2041732"/>
                <a:gd name="connsiteY72" fmla="*/ 1155708 h 2044847"/>
                <a:gd name="connsiteX73" fmla="*/ 13131 w 2041732"/>
                <a:gd name="connsiteY73" fmla="*/ 1129710 h 2044847"/>
                <a:gd name="connsiteX74" fmla="*/ 191108 w 2041732"/>
                <a:gd name="connsiteY74" fmla="*/ 1035224 h 2044847"/>
                <a:gd name="connsiteX75" fmla="*/ 207566 w 2041732"/>
                <a:gd name="connsiteY75" fmla="*/ 1008999 h 2044847"/>
                <a:gd name="connsiteX76" fmla="*/ 215337 w 2041732"/>
                <a:gd name="connsiteY76" fmla="*/ 912568 h 2044847"/>
                <a:gd name="connsiteX77" fmla="*/ 202860 w 2041732"/>
                <a:gd name="connsiteY77" fmla="*/ 884574 h 2044847"/>
                <a:gd name="connsiteX78" fmla="*/ 40628 w 2041732"/>
                <a:gd name="connsiteY78" fmla="*/ 770705 h 2044847"/>
                <a:gd name="connsiteX79" fmla="*/ 26198 w 2041732"/>
                <a:gd name="connsiteY79" fmla="*/ 759682 h 2044847"/>
                <a:gd name="connsiteX80" fmla="*/ 26300 w 2041732"/>
                <a:gd name="connsiteY80" fmla="*/ 759302 h 2044847"/>
                <a:gd name="connsiteX81" fmla="*/ 95860 w 2041732"/>
                <a:gd name="connsiteY81" fmla="*/ 575113 h 2044847"/>
                <a:gd name="connsiteX82" fmla="*/ 120939 w 2041732"/>
                <a:gd name="connsiteY82" fmla="*/ 560283 h 2044847"/>
                <a:gd name="connsiteX83" fmla="*/ 322967 w 2041732"/>
                <a:gd name="connsiteY83" fmla="*/ 577118 h 2044847"/>
                <a:gd name="connsiteX84" fmla="*/ 351156 w 2041732"/>
                <a:gd name="connsiteY84" fmla="*/ 564071 h 2044847"/>
                <a:gd name="connsiteX85" fmla="*/ 402861 w 2041732"/>
                <a:gd name="connsiteY85" fmla="*/ 497102 h 2044847"/>
                <a:gd name="connsiteX86" fmla="*/ 407553 w 2041732"/>
                <a:gd name="connsiteY86" fmla="*/ 466849 h 2044847"/>
                <a:gd name="connsiteX87" fmla="*/ 332601 w 2041732"/>
                <a:gd name="connsiteY87" fmla="*/ 283258 h 2044847"/>
                <a:gd name="connsiteX88" fmla="*/ 339693 w 2041732"/>
                <a:gd name="connsiteY88" fmla="*/ 255435 h 2044847"/>
                <a:gd name="connsiteX89" fmla="*/ 490512 w 2041732"/>
                <a:gd name="connsiteY89" fmla="*/ 145389 h 2044847"/>
                <a:gd name="connsiteX90" fmla="*/ 519665 w 2041732"/>
                <a:gd name="connsiteY90" fmla="*/ 146530 h 2044847"/>
                <a:gd name="connsiteX91" fmla="*/ 681153 w 2041732"/>
                <a:gd name="connsiteY91" fmla="*/ 270402 h 2044847"/>
                <a:gd name="connsiteX92" fmla="*/ 711937 w 2041732"/>
                <a:gd name="connsiteY92" fmla="*/ 274700 h 2044847"/>
                <a:gd name="connsiteX93" fmla="*/ 778434 w 2041732"/>
                <a:gd name="connsiteY93" fmla="*/ 250892 h 2044847"/>
                <a:gd name="connsiteX94" fmla="*/ 798697 w 2041732"/>
                <a:gd name="connsiteY94" fmla="*/ 227856 h 2044847"/>
                <a:gd name="connsiteX95" fmla="*/ 835070 w 2041732"/>
                <a:gd name="connsiteY95" fmla="*/ 31957 h 2044847"/>
                <a:gd name="connsiteX96" fmla="*/ 856065 w 2041732"/>
                <a:gd name="connsiteY96" fmla="*/ 12242 h 20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2041732" h="2044847">
                  <a:moveTo>
                    <a:pt x="989914" y="430241"/>
                  </a:moveTo>
                  <a:cubicBezTo>
                    <a:pt x="735200" y="440371"/>
                    <a:pt x="505728" y="613939"/>
                    <a:pt x="436279" y="873120"/>
                  </a:cubicBezTo>
                  <a:cubicBezTo>
                    <a:pt x="350805" y="1192118"/>
                    <a:pt x="540116" y="1519998"/>
                    <a:pt x="859103" y="1605470"/>
                  </a:cubicBezTo>
                  <a:cubicBezTo>
                    <a:pt x="1178101" y="1690945"/>
                    <a:pt x="1505978" y="1501645"/>
                    <a:pt x="1591453" y="1182647"/>
                  </a:cubicBezTo>
                  <a:cubicBezTo>
                    <a:pt x="1676928" y="863649"/>
                    <a:pt x="1487629" y="535772"/>
                    <a:pt x="1168630" y="450297"/>
                  </a:cubicBezTo>
                  <a:cubicBezTo>
                    <a:pt x="1108818" y="434270"/>
                    <a:pt x="1048694" y="427904"/>
                    <a:pt x="989914" y="430241"/>
                  </a:cubicBezTo>
                  <a:close/>
                  <a:moveTo>
                    <a:pt x="1048433" y="1"/>
                  </a:moveTo>
                  <a:cubicBezTo>
                    <a:pt x="1058256" y="-79"/>
                    <a:pt x="1069013" y="7414"/>
                    <a:pt x="1072337" y="16657"/>
                  </a:cubicBezTo>
                  <a:lnTo>
                    <a:pt x="1141202" y="208122"/>
                  </a:lnTo>
                  <a:cubicBezTo>
                    <a:pt x="1144525" y="217370"/>
                    <a:pt x="1155148" y="226424"/>
                    <a:pt x="1164799" y="228246"/>
                  </a:cubicBezTo>
                  <a:cubicBezTo>
                    <a:pt x="1164799" y="228246"/>
                    <a:pt x="1200525" y="234990"/>
                    <a:pt x="1227142" y="242122"/>
                  </a:cubicBezTo>
                  <a:lnTo>
                    <a:pt x="1231518" y="243295"/>
                  </a:lnTo>
                  <a:cubicBezTo>
                    <a:pt x="1236290" y="244671"/>
                    <a:pt x="1245700" y="239943"/>
                    <a:pt x="1252432" y="232785"/>
                  </a:cubicBezTo>
                  <a:lnTo>
                    <a:pt x="1389897" y="86633"/>
                  </a:lnTo>
                  <a:cubicBezTo>
                    <a:pt x="1396630" y="79475"/>
                    <a:pt x="1409403" y="77054"/>
                    <a:pt x="1418290" y="81247"/>
                  </a:cubicBezTo>
                  <a:lnTo>
                    <a:pt x="1591152" y="174930"/>
                  </a:lnTo>
                  <a:cubicBezTo>
                    <a:pt x="1599498" y="180106"/>
                    <a:pt x="1604531" y="192174"/>
                    <a:pt x="1602329" y="201748"/>
                  </a:cubicBezTo>
                  <a:lnTo>
                    <a:pt x="1556960" y="399133"/>
                  </a:lnTo>
                  <a:cubicBezTo>
                    <a:pt x="1554758" y="408706"/>
                    <a:pt x="1558840" y="422024"/>
                    <a:pt x="1566026" y="428720"/>
                  </a:cubicBezTo>
                  <a:lnTo>
                    <a:pt x="1605097" y="467242"/>
                  </a:lnTo>
                  <a:cubicBezTo>
                    <a:pt x="1611902" y="474329"/>
                    <a:pt x="1625261" y="478187"/>
                    <a:pt x="1634795" y="475803"/>
                  </a:cubicBezTo>
                  <a:lnTo>
                    <a:pt x="1830690" y="426864"/>
                  </a:lnTo>
                  <a:cubicBezTo>
                    <a:pt x="1840218" y="424480"/>
                    <a:pt x="1852358" y="429298"/>
                    <a:pt x="1857663" y="437568"/>
                  </a:cubicBezTo>
                  <a:lnTo>
                    <a:pt x="1954584" y="609281"/>
                  </a:lnTo>
                  <a:cubicBezTo>
                    <a:pt x="1958923" y="618093"/>
                    <a:pt x="1956725" y="630923"/>
                    <a:pt x="1949695" y="637787"/>
                  </a:cubicBezTo>
                  <a:lnTo>
                    <a:pt x="1806010" y="778142"/>
                  </a:lnTo>
                  <a:cubicBezTo>
                    <a:pt x="1798981" y="785006"/>
                    <a:pt x="1795342" y="798380"/>
                    <a:pt x="1797918" y="807860"/>
                  </a:cubicBezTo>
                  <a:lnTo>
                    <a:pt x="1811437" y="864007"/>
                  </a:lnTo>
                  <a:cubicBezTo>
                    <a:pt x="1813460" y="873616"/>
                    <a:pt x="1822732" y="884058"/>
                    <a:pt x="1832039" y="887212"/>
                  </a:cubicBezTo>
                  <a:lnTo>
                    <a:pt x="2024641" y="952405"/>
                  </a:lnTo>
                  <a:cubicBezTo>
                    <a:pt x="2033943" y="955557"/>
                    <a:pt x="2041641" y="966169"/>
                    <a:pt x="2041732" y="975995"/>
                  </a:cubicBezTo>
                  <a:lnTo>
                    <a:pt x="2032396" y="1169775"/>
                  </a:lnTo>
                  <a:cubicBezTo>
                    <a:pt x="2031385" y="1179552"/>
                    <a:pt x="2022684" y="1189159"/>
                    <a:pt x="2013062" y="1191137"/>
                  </a:cubicBezTo>
                  <a:lnTo>
                    <a:pt x="1817585" y="1231263"/>
                  </a:lnTo>
                  <a:cubicBezTo>
                    <a:pt x="1807959" y="1233239"/>
                    <a:pt x="1797759" y="1242550"/>
                    <a:pt x="1794912" y="1251952"/>
                  </a:cubicBezTo>
                  <a:lnTo>
                    <a:pt x="1773399" y="1315817"/>
                  </a:lnTo>
                  <a:cubicBezTo>
                    <a:pt x="1769964" y="1325024"/>
                    <a:pt x="1772168" y="1338837"/>
                    <a:pt x="1778296" y="1346518"/>
                  </a:cubicBezTo>
                  <a:lnTo>
                    <a:pt x="1905278" y="1505741"/>
                  </a:lnTo>
                  <a:cubicBezTo>
                    <a:pt x="1911408" y="1513419"/>
                    <a:pt x="1912156" y="1526521"/>
                    <a:pt x="1906953" y="1534853"/>
                  </a:cubicBezTo>
                  <a:lnTo>
                    <a:pt x="1798701" y="1688956"/>
                  </a:lnTo>
                  <a:cubicBezTo>
                    <a:pt x="1792611" y="1696663"/>
                    <a:pt x="1780132" y="1700075"/>
                    <a:pt x="1770966" y="1696534"/>
                  </a:cubicBezTo>
                  <a:lnTo>
                    <a:pt x="1585727" y="1624955"/>
                  </a:lnTo>
                  <a:cubicBezTo>
                    <a:pt x="1576562" y="1621409"/>
                    <a:pt x="1562980" y="1623767"/>
                    <a:pt x="1555541" y="1630182"/>
                  </a:cubicBezTo>
                  <a:lnTo>
                    <a:pt x="1492468" y="1680777"/>
                  </a:lnTo>
                  <a:cubicBezTo>
                    <a:pt x="1484590" y="1686643"/>
                    <a:pt x="1478961" y="1699441"/>
                    <a:pt x="1479960" y="1709214"/>
                  </a:cubicBezTo>
                  <a:lnTo>
                    <a:pt x="1500637" y="1911184"/>
                  </a:lnTo>
                  <a:cubicBezTo>
                    <a:pt x="1501637" y="1920956"/>
                    <a:pt x="1495186" y="1932377"/>
                    <a:pt x="1486297" y="1936566"/>
                  </a:cubicBezTo>
                  <a:lnTo>
                    <a:pt x="1317926" y="2005190"/>
                  </a:lnTo>
                  <a:cubicBezTo>
                    <a:pt x="1308647" y="2008418"/>
                    <a:pt x="1296315" y="2004564"/>
                    <a:pt x="1290520" y="1996632"/>
                  </a:cubicBezTo>
                  <a:lnTo>
                    <a:pt x="1173629" y="1836600"/>
                  </a:lnTo>
                  <a:cubicBezTo>
                    <a:pt x="1167834" y="1828667"/>
                    <a:pt x="1155140" y="1823312"/>
                    <a:pt x="1145411" y="1824699"/>
                  </a:cubicBezTo>
                  <a:lnTo>
                    <a:pt x="1051801" y="1834147"/>
                  </a:lnTo>
                  <a:cubicBezTo>
                    <a:pt x="1041993" y="1834743"/>
                    <a:pt x="1030338" y="1842401"/>
                    <a:pt x="1025895" y="1851165"/>
                  </a:cubicBezTo>
                  <a:lnTo>
                    <a:pt x="934683" y="2031089"/>
                  </a:lnTo>
                  <a:cubicBezTo>
                    <a:pt x="930245" y="2039854"/>
                    <a:pt x="918640" y="2045966"/>
                    <a:pt x="908901" y="2044676"/>
                  </a:cubicBezTo>
                  <a:cubicBezTo>
                    <a:pt x="908901" y="2044676"/>
                    <a:pt x="810089" y="2031575"/>
                    <a:pt x="751824" y="2015963"/>
                  </a:cubicBezTo>
                  <a:cubicBezTo>
                    <a:pt x="740586" y="2012952"/>
                    <a:pt x="735541" y="2011445"/>
                    <a:pt x="735541" y="2011445"/>
                  </a:cubicBezTo>
                  <a:cubicBezTo>
                    <a:pt x="726124" y="2008632"/>
                    <a:pt x="717943" y="1998310"/>
                    <a:pt x="717357" y="1988507"/>
                  </a:cubicBezTo>
                  <a:lnTo>
                    <a:pt x="705518" y="1790248"/>
                  </a:lnTo>
                  <a:cubicBezTo>
                    <a:pt x="704935" y="1780439"/>
                    <a:pt x="697176" y="1769003"/>
                    <a:pt x="688282" y="1764832"/>
                  </a:cubicBezTo>
                  <a:lnTo>
                    <a:pt x="597445" y="1717482"/>
                  </a:lnTo>
                  <a:cubicBezTo>
                    <a:pt x="588942" y="1712565"/>
                    <a:pt x="575051" y="1712604"/>
                    <a:pt x="566575" y="1717575"/>
                  </a:cubicBezTo>
                  <a:lnTo>
                    <a:pt x="393835" y="1818882"/>
                  </a:lnTo>
                  <a:cubicBezTo>
                    <a:pt x="385360" y="1823847"/>
                    <a:pt x="372407" y="1822590"/>
                    <a:pt x="365047" y="1816080"/>
                  </a:cubicBezTo>
                  <a:lnTo>
                    <a:pt x="240713" y="1694311"/>
                  </a:lnTo>
                  <a:cubicBezTo>
                    <a:pt x="234058" y="1687085"/>
                    <a:pt x="232546" y="1674161"/>
                    <a:pt x="237356" y="1665594"/>
                  </a:cubicBezTo>
                  <a:lnTo>
                    <a:pt x="335260" y="1491200"/>
                  </a:lnTo>
                  <a:cubicBezTo>
                    <a:pt x="340069" y="1482632"/>
                    <a:pt x="339824" y="1468758"/>
                    <a:pt x="334719" y="1460364"/>
                  </a:cubicBezTo>
                  <a:lnTo>
                    <a:pt x="284835" y="1369928"/>
                  </a:lnTo>
                  <a:cubicBezTo>
                    <a:pt x="280461" y="1361131"/>
                    <a:pt x="268854" y="1353608"/>
                    <a:pt x="259037" y="1353209"/>
                  </a:cubicBezTo>
                  <a:lnTo>
                    <a:pt x="60146" y="1345093"/>
                  </a:lnTo>
                  <a:cubicBezTo>
                    <a:pt x="50329" y="1344693"/>
                    <a:pt x="40180" y="1336611"/>
                    <a:pt x="37590" y="1327134"/>
                  </a:cubicBezTo>
                  <a:lnTo>
                    <a:pt x="266" y="1155708"/>
                  </a:lnTo>
                  <a:cubicBezTo>
                    <a:pt x="-1334" y="1146015"/>
                    <a:pt x="4455" y="1134319"/>
                    <a:pt x="13131" y="1129710"/>
                  </a:cubicBezTo>
                  <a:lnTo>
                    <a:pt x="191108" y="1035224"/>
                  </a:lnTo>
                  <a:cubicBezTo>
                    <a:pt x="199782" y="1030614"/>
                    <a:pt x="207191" y="1018816"/>
                    <a:pt x="207566" y="1008999"/>
                  </a:cubicBezTo>
                  <a:lnTo>
                    <a:pt x="215337" y="912568"/>
                  </a:lnTo>
                  <a:cubicBezTo>
                    <a:pt x="216514" y="902816"/>
                    <a:pt x="210902" y="890218"/>
                    <a:pt x="202860" y="884574"/>
                  </a:cubicBezTo>
                  <a:lnTo>
                    <a:pt x="40628" y="770705"/>
                  </a:lnTo>
                  <a:cubicBezTo>
                    <a:pt x="32591" y="765063"/>
                    <a:pt x="26092" y="760103"/>
                    <a:pt x="26198" y="759682"/>
                  </a:cubicBezTo>
                  <a:lnTo>
                    <a:pt x="26300" y="759302"/>
                  </a:lnTo>
                  <a:cubicBezTo>
                    <a:pt x="45255" y="688564"/>
                    <a:pt x="95860" y="575113"/>
                    <a:pt x="95860" y="575113"/>
                  </a:cubicBezTo>
                  <a:cubicBezTo>
                    <a:pt x="99867" y="566139"/>
                    <a:pt x="111148" y="559466"/>
                    <a:pt x="120939" y="560283"/>
                  </a:cubicBezTo>
                  <a:lnTo>
                    <a:pt x="322967" y="577118"/>
                  </a:lnTo>
                  <a:cubicBezTo>
                    <a:pt x="332758" y="577936"/>
                    <a:pt x="345445" y="572064"/>
                    <a:pt x="351156" y="564071"/>
                  </a:cubicBezTo>
                  <a:lnTo>
                    <a:pt x="402861" y="497102"/>
                  </a:lnTo>
                  <a:cubicBezTo>
                    <a:pt x="409155" y="489555"/>
                    <a:pt x="411267" y="475943"/>
                    <a:pt x="407553" y="466849"/>
                  </a:cubicBezTo>
                  <a:lnTo>
                    <a:pt x="332601" y="283258"/>
                  </a:lnTo>
                  <a:cubicBezTo>
                    <a:pt x="328887" y="274163"/>
                    <a:pt x="332081" y="261643"/>
                    <a:pt x="339693" y="255435"/>
                  </a:cubicBezTo>
                  <a:lnTo>
                    <a:pt x="490512" y="145389"/>
                  </a:lnTo>
                  <a:cubicBezTo>
                    <a:pt x="498751" y="140039"/>
                    <a:pt x="511867" y="140552"/>
                    <a:pt x="519665" y="146530"/>
                  </a:cubicBezTo>
                  <a:lnTo>
                    <a:pt x="681153" y="270402"/>
                  </a:lnTo>
                  <a:cubicBezTo>
                    <a:pt x="688950" y="276382"/>
                    <a:pt x="702802" y="278312"/>
                    <a:pt x="711937" y="274700"/>
                  </a:cubicBezTo>
                  <a:lnTo>
                    <a:pt x="778434" y="250892"/>
                  </a:lnTo>
                  <a:cubicBezTo>
                    <a:pt x="787785" y="247880"/>
                    <a:pt x="796904" y="237515"/>
                    <a:pt x="798697" y="227856"/>
                  </a:cubicBezTo>
                  <a:lnTo>
                    <a:pt x="835070" y="31957"/>
                  </a:lnTo>
                  <a:cubicBezTo>
                    <a:pt x="836863" y="22297"/>
                    <a:pt x="846311" y="13425"/>
                    <a:pt x="856065" y="122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CDB12E2-E3B6-6571-188E-89F925F0490C}"/>
                </a:ext>
              </a:extLst>
            </p:cNvPr>
            <p:cNvSpPr/>
            <p:nvPr/>
          </p:nvSpPr>
          <p:spPr>
            <a:xfrm>
              <a:off x="3458580" y="2899932"/>
              <a:ext cx="1428795" cy="1438672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1DCC5D6-2378-9033-B2A8-9943585015E2}"/>
              </a:ext>
            </a:extLst>
          </p:cNvPr>
          <p:cNvGrpSpPr/>
          <p:nvPr/>
        </p:nvGrpSpPr>
        <p:grpSpPr>
          <a:xfrm>
            <a:off x="5076185" y="2595964"/>
            <a:ext cx="2041225" cy="2046608"/>
            <a:chOff x="5076185" y="2595964"/>
            <a:chExt cx="2041225" cy="2046608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59D85CD-BA91-40CB-45D3-2936E447EA0F}"/>
                </a:ext>
              </a:extLst>
            </p:cNvPr>
            <p:cNvSpPr/>
            <p:nvPr/>
          </p:nvSpPr>
          <p:spPr>
            <a:xfrm>
              <a:off x="5076185" y="2595964"/>
              <a:ext cx="2041225" cy="2046608"/>
            </a:xfrm>
            <a:custGeom>
              <a:avLst/>
              <a:gdLst>
                <a:gd name="connsiteX0" fmla="*/ 1005075 w 2041225"/>
                <a:gd name="connsiteY0" fmla="*/ 426610 h 2046608"/>
                <a:gd name="connsiteX1" fmla="*/ 916384 w 2041225"/>
                <a:gd name="connsiteY1" fmla="*/ 434335 h 2046608"/>
                <a:gd name="connsiteX2" fmla="*/ 420849 w 2041225"/>
                <a:gd name="connsiteY2" fmla="*/ 941383 h 2046608"/>
                <a:gd name="connsiteX3" fmla="*/ 929772 w 2041225"/>
                <a:gd name="connsiteY3" fmla="*/ 1616745 h 2046608"/>
                <a:gd name="connsiteX4" fmla="*/ 1605135 w 2041225"/>
                <a:gd name="connsiteY4" fmla="*/ 1107823 h 2046608"/>
                <a:gd name="connsiteX5" fmla="*/ 1096212 w 2041225"/>
                <a:gd name="connsiteY5" fmla="*/ 432461 h 2046608"/>
                <a:gd name="connsiteX6" fmla="*/ 1005075 w 2041225"/>
                <a:gd name="connsiteY6" fmla="*/ 426610 h 2046608"/>
                <a:gd name="connsiteX7" fmla="*/ 922033 w 2041225"/>
                <a:gd name="connsiteY7" fmla="*/ 169 h 2046608"/>
                <a:gd name="connsiteX8" fmla="*/ 947789 w 2041225"/>
                <a:gd name="connsiteY8" fmla="*/ 13788 h 2046608"/>
                <a:gd name="connsiteX9" fmla="*/ 1039475 w 2041225"/>
                <a:gd name="connsiteY9" fmla="*/ 195433 h 2046608"/>
                <a:gd name="connsiteX10" fmla="*/ 1065348 w 2041225"/>
                <a:gd name="connsiteY10" fmla="*/ 212531 h 2046608"/>
                <a:gd name="connsiteX11" fmla="*/ 1128917 w 2041225"/>
                <a:gd name="connsiteY11" fmla="*/ 218706 h 2046608"/>
                <a:gd name="connsiteX12" fmla="*/ 1133404 w 2041225"/>
                <a:gd name="connsiteY12" fmla="*/ 219337 h 2046608"/>
                <a:gd name="connsiteX13" fmla="*/ 1152881 w 2041225"/>
                <a:gd name="connsiteY13" fmla="*/ 206357 h 2046608"/>
                <a:gd name="connsiteX14" fmla="*/ 1271510 w 2041225"/>
                <a:gd name="connsiteY14" fmla="*/ 44541 h 2046608"/>
                <a:gd name="connsiteX15" fmla="*/ 1299035 w 2041225"/>
                <a:gd name="connsiteY15" fmla="*/ 35736 h 2046608"/>
                <a:gd name="connsiteX16" fmla="*/ 1482026 w 2041225"/>
                <a:gd name="connsiteY16" fmla="*/ 107653 h 2046608"/>
                <a:gd name="connsiteX17" fmla="*/ 1496388 w 2041225"/>
                <a:gd name="connsiteY17" fmla="*/ 132910 h 2046608"/>
                <a:gd name="connsiteX18" fmla="*/ 1475412 w 2041225"/>
                <a:gd name="connsiteY18" fmla="*/ 334352 h 2046608"/>
                <a:gd name="connsiteX19" fmla="*/ 1488016 w 2041225"/>
                <a:gd name="connsiteY19" fmla="*/ 362614 h 2046608"/>
                <a:gd name="connsiteX20" fmla="*/ 1531491 w 2041225"/>
                <a:gd name="connsiteY20" fmla="*/ 396088 h 2046608"/>
                <a:gd name="connsiteX21" fmla="*/ 1562010 w 2041225"/>
                <a:gd name="connsiteY21" fmla="*/ 400966 h 2046608"/>
                <a:gd name="connsiteX22" fmla="*/ 1750481 w 2041225"/>
                <a:gd name="connsiteY22" fmla="*/ 328518 h 2046608"/>
                <a:gd name="connsiteX23" fmla="*/ 1778558 w 2041225"/>
                <a:gd name="connsiteY23" fmla="*/ 335854 h 2046608"/>
                <a:gd name="connsiteX24" fmla="*/ 1895683 w 2041225"/>
                <a:gd name="connsiteY24" fmla="*/ 494476 h 2046608"/>
                <a:gd name="connsiteX25" fmla="*/ 1894304 w 2041225"/>
                <a:gd name="connsiteY25" fmla="*/ 523365 h 2046608"/>
                <a:gd name="connsiteX26" fmla="*/ 1768795 w 2041225"/>
                <a:gd name="connsiteY26" fmla="*/ 680185 h 2046608"/>
                <a:gd name="connsiteX27" fmla="*/ 1764385 w 2041225"/>
                <a:gd name="connsiteY27" fmla="*/ 710667 h 2046608"/>
                <a:gd name="connsiteX28" fmla="*/ 1784646 w 2041225"/>
                <a:gd name="connsiteY28" fmla="*/ 764749 h 2046608"/>
                <a:gd name="connsiteX29" fmla="*/ 1807923 w 2041225"/>
                <a:gd name="connsiteY29" fmla="*/ 785270 h 2046608"/>
                <a:gd name="connsiteX30" fmla="*/ 2007034 w 2041225"/>
                <a:gd name="connsiteY30" fmla="*/ 826505 h 2046608"/>
                <a:gd name="connsiteX31" fmla="*/ 2026873 w 2041225"/>
                <a:gd name="connsiteY31" fmla="*/ 847835 h 2046608"/>
                <a:gd name="connsiteX32" fmla="*/ 2041222 w 2041225"/>
                <a:gd name="connsiteY32" fmla="*/ 1041309 h 2046608"/>
                <a:gd name="connsiteX33" fmla="*/ 2024635 w 2041225"/>
                <a:gd name="connsiteY33" fmla="*/ 1064868 h 2046608"/>
                <a:gd name="connsiteX34" fmla="*/ 1835506 w 2041225"/>
                <a:gd name="connsiteY34" fmla="*/ 1128518 h 2046608"/>
                <a:gd name="connsiteX35" fmla="*/ 1815523 w 2041225"/>
                <a:gd name="connsiteY35" fmla="*/ 1151815 h 2046608"/>
                <a:gd name="connsiteX36" fmla="*/ 1801953 w 2041225"/>
                <a:gd name="connsiteY36" fmla="*/ 1217826 h 2046608"/>
                <a:gd name="connsiteX37" fmla="*/ 1810555 w 2041225"/>
                <a:gd name="connsiteY37" fmla="*/ 1247702 h 2046608"/>
                <a:gd name="connsiteX38" fmla="*/ 1955996 w 2041225"/>
                <a:gd name="connsiteY38" fmla="*/ 1390263 h 2046608"/>
                <a:gd name="connsiteX39" fmla="*/ 1961205 w 2041225"/>
                <a:gd name="connsiteY39" fmla="*/ 1418953 h 2046608"/>
                <a:gd name="connsiteX40" fmla="*/ 1872541 w 2041225"/>
                <a:gd name="connsiteY40" fmla="*/ 1585100 h 2046608"/>
                <a:gd name="connsiteX41" fmla="*/ 1845936 w 2041225"/>
                <a:gd name="connsiteY41" fmla="*/ 1596002 h 2046608"/>
                <a:gd name="connsiteX42" fmla="*/ 1653355 w 2041225"/>
                <a:gd name="connsiteY42" fmla="*/ 1547532 h 2046608"/>
                <a:gd name="connsiteX43" fmla="*/ 1624030 w 2041225"/>
                <a:gd name="connsiteY43" fmla="*/ 1556398 h 2046608"/>
                <a:gd name="connsiteX44" fmla="*/ 1567593 w 2041225"/>
                <a:gd name="connsiteY44" fmla="*/ 1614303 h 2046608"/>
                <a:gd name="connsiteX45" fmla="*/ 1558645 w 2041225"/>
                <a:gd name="connsiteY45" fmla="*/ 1644052 h 2046608"/>
                <a:gd name="connsiteX46" fmla="*/ 1603781 w 2041225"/>
                <a:gd name="connsiteY46" fmla="*/ 1841997 h 2046608"/>
                <a:gd name="connsiteX47" fmla="*/ 1592642 w 2041225"/>
                <a:gd name="connsiteY47" fmla="*/ 1868937 h 2046608"/>
                <a:gd name="connsiteX48" fmla="*/ 1433889 w 2041225"/>
                <a:gd name="connsiteY48" fmla="*/ 1957569 h 2046608"/>
                <a:gd name="connsiteX49" fmla="*/ 1405644 w 2041225"/>
                <a:gd name="connsiteY49" fmla="*/ 1952415 h 2046608"/>
                <a:gd name="connsiteX50" fmla="*/ 1270121 w 2041225"/>
                <a:gd name="connsiteY50" fmla="*/ 1807821 h 2046608"/>
                <a:gd name="connsiteX51" fmla="*/ 1240664 w 2041225"/>
                <a:gd name="connsiteY51" fmla="*/ 1799448 h 2046608"/>
                <a:gd name="connsiteX52" fmla="*/ 1148902 w 2041225"/>
                <a:gd name="connsiteY52" fmla="*/ 1820234 h 2046608"/>
                <a:gd name="connsiteX53" fmla="*/ 1125263 w 2041225"/>
                <a:gd name="connsiteY53" fmla="*/ 1840282 h 2046608"/>
                <a:gd name="connsiteX54" fmla="*/ 1056659 w 2041225"/>
                <a:gd name="connsiteY54" fmla="*/ 2029980 h 2046608"/>
                <a:gd name="connsiteX55" fmla="*/ 1032725 w 2041225"/>
                <a:gd name="connsiteY55" fmla="*/ 2046608 h 2046608"/>
                <a:gd name="connsiteX56" fmla="*/ 873319 w 2041225"/>
                <a:gd name="connsiteY56" fmla="*/ 2037253 h 2046608"/>
                <a:gd name="connsiteX57" fmla="*/ 856607 w 2041225"/>
                <a:gd name="connsiteY57" fmla="*/ 2034753 h 2046608"/>
                <a:gd name="connsiteX58" fmla="*/ 835764 w 2041225"/>
                <a:gd name="connsiteY58" fmla="*/ 2014201 h 2046608"/>
                <a:gd name="connsiteX59" fmla="*/ 799851 w 2041225"/>
                <a:gd name="connsiteY59" fmla="*/ 1818863 h 2046608"/>
                <a:gd name="connsiteX60" fmla="*/ 779646 w 2041225"/>
                <a:gd name="connsiteY60" fmla="*/ 1795737 h 2046608"/>
                <a:gd name="connsiteX61" fmla="*/ 683715 w 2041225"/>
                <a:gd name="connsiteY61" fmla="*/ 1759810 h 2046608"/>
                <a:gd name="connsiteX62" fmla="*/ 653087 w 2041225"/>
                <a:gd name="connsiteY62" fmla="*/ 1763665 h 2046608"/>
                <a:gd name="connsiteX63" fmla="*/ 493980 w 2041225"/>
                <a:gd name="connsiteY63" fmla="*/ 1885268 h 2046608"/>
                <a:gd name="connsiteX64" fmla="*/ 465065 w 2041225"/>
                <a:gd name="connsiteY64" fmla="*/ 1885996 h 2046608"/>
                <a:gd name="connsiteX65" fmla="*/ 326819 w 2041225"/>
                <a:gd name="connsiteY65" fmla="*/ 1780287 h 2046608"/>
                <a:gd name="connsiteX66" fmla="*/ 319987 w 2041225"/>
                <a:gd name="connsiteY66" fmla="*/ 1752192 h 2046608"/>
                <a:gd name="connsiteX67" fmla="*/ 395907 w 2041225"/>
                <a:gd name="connsiteY67" fmla="*/ 1567167 h 2046608"/>
                <a:gd name="connsiteX68" fmla="*/ 391613 w 2041225"/>
                <a:gd name="connsiteY68" fmla="*/ 1536626 h 2046608"/>
                <a:gd name="connsiteX69" fmla="*/ 331080 w 2041225"/>
                <a:gd name="connsiteY69" fmla="*/ 1452945 h 2046608"/>
                <a:gd name="connsiteX70" fmla="*/ 303436 w 2041225"/>
                <a:gd name="connsiteY70" fmla="*/ 1439494 h 2046608"/>
                <a:gd name="connsiteX71" fmla="*/ 105039 w 2041225"/>
                <a:gd name="connsiteY71" fmla="*/ 1455677 h 2046608"/>
                <a:gd name="connsiteX72" fmla="*/ 80462 w 2041225"/>
                <a:gd name="connsiteY72" fmla="*/ 1440600 h 2046608"/>
                <a:gd name="connsiteX73" fmla="*/ 22525 w 2041225"/>
                <a:gd name="connsiteY73" fmla="*/ 1275001 h 2046608"/>
                <a:gd name="connsiteX74" fmla="*/ 32126 w 2041225"/>
                <a:gd name="connsiteY74" fmla="*/ 1247629 h 2046608"/>
                <a:gd name="connsiteX75" fmla="*/ 197261 w 2041225"/>
                <a:gd name="connsiteY75" fmla="*/ 1132158 h 2046608"/>
                <a:gd name="connsiteX76" fmla="*/ 210400 w 2041225"/>
                <a:gd name="connsiteY76" fmla="*/ 1104122 h 2046608"/>
                <a:gd name="connsiteX77" fmla="*/ 206362 w 2041225"/>
                <a:gd name="connsiteY77" fmla="*/ 1007463 h 2046608"/>
                <a:gd name="connsiteX78" fmla="*/ 190566 w 2041225"/>
                <a:gd name="connsiteY78" fmla="*/ 981199 h 2046608"/>
                <a:gd name="connsiteX79" fmla="*/ 15666 w 2041225"/>
                <a:gd name="connsiteY79" fmla="*/ 887949 h 2046608"/>
                <a:gd name="connsiteX80" fmla="*/ 1 w 2041225"/>
                <a:gd name="connsiteY80" fmla="*/ 878767 h 2046608"/>
                <a:gd name="connsiteX81" fmla="*/ 56 w 2041225"/>
                <a:gd name="connsiteY81" fmla="*/ 878378 h 2046608"/>
                <a:gd name="connsiteX82" fmla="*/ 46649 w 2041225"/>
                <a:gd name="connsiteY82" fmla="*/ 687084 h 2046608"/>
                <a:gd name="connsiteX83" fmla="*/ 69734 w 2041225"/>
                <a:gd name="connsiteY83" fmla="*/ 669308 h 2046608"/>
                <a:gd name="connsiteX84" fmla="*/ 272307 w 2041225"/>
                <a:gd name="connsiteY84" fmla="*/ 661396 h 2046608"/>
                <a:gd name="connsiteX85" fmla="*/ 298697 w 2041225"/>
                <a:gd name="connsiteY85" fmla="*/ 645012 h 2046608"/>
                <a:gd name="connsiteX86" fmla="*/ 341855 w 2041225"/>
                <a:gd name="connsiteY86" fmla="*/ 572241 h 2046608"/>
                <a:gd name="connsiteX87" fmla="*/ 342825 w 2041225"/>
                <a:gd name="connsiteY87" fmla="*/ 541641 h 2046608"/>
                <a:gd name="connsiteX88" fmla="*/ 246058 w 2041225"/>
                <a:gd name="connsiteY88" fmla="*/ 368553 h 2046608"/>
                <a:gd name="connsiteX89" fmla="*/ 249706 w 2041225"/>
                <a:gd name="connsiteY89" fmla="*/ 340073 h 2046608"/>
                <a:gd name="connsiteX90" fmla="*/ 385990 w 2041225"/>
                <a:gd name="connsiteY90" fmla="*/ 212467 h 2046608"/>
                <a:gd name="connsiteX91" fmla="*/ 415064 w 2041225"/>
                <a:gd name="connsiteY91" fmla="*/ 210047 h 2046608"/>
                <a:gd name="connsiteX92" fmla="*/ 590445 w 2041225"/>
                <a:gd name="connsiteY92" fmla="*/ 313315 h 2046608"/>
                <a:gd name="connsiteX93" fmla="*/ 621523 w 2041225"/>
                <a:gd name="connsiteY93" fmla="*/ 313829 h 2046608"/>
                <a:gd name="connsiteX94" fmla="*/ 684623 w 2041225"/>
                <a:gd name="connsiteY94" fmla="*/ 282095 h 2046608"/>
                <a:gd name="connsiteX95" fmla="*/ 701928 w 2041225"/>
                <a:gd name="connsiteY95" fmla="*/ 256761 h 2046608"/>
                <a:gd name="connsiteX96" fmla="*/ 714156 w 2041225"/>
                <a:gd name="connsiteY96" fmla="*/ 57890 h 2046608"/>
                <a:gd name="connsiteX97" fmla="*/ 732591 w 2041225"/>
                <a:gd name="connsiteY97" fmla="*/ 35763 h 2046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2041225" h="2046608">
                  <a:moveTo>
                    <a:pt x="1005075" y="426610"/>
                  </a:moveTo>
                  <a:cubicBezTo>
                    <a:pt x="975040" y="426970"/>
                    <a:pt x="945412" y="429593"/>
                    <a:pt x="916384" y="434335"/>
                  </a:cubicBezTo>
                  <a:cubicBezTo>
                    <a:pt x="664803" y="475430"/>
                    <a:pt x="458194" y="675670"/>
                    <a:pt x="420849" y="941383"/>
                  </a:cubicBezTo>
                  <a:cubicBezTo>
                    <a:pt x="374888" y="1268420"/>
                    <a:pt x="602747" y="1570785"/>
                    <a:pt x="929772" y="1616745"/>
                  </a:cubicBezTo>
                  <a:cubicBezTo>
                    <a:pt x="1256810" y="1662707"/>
                    <a:pt x="1559172" y="1434860"/>
                    <a:pt x="1605135" y="1107823"/>
                  </a:cubicBezTo>
                  <a:cubicBezTo>
                    <a:pt x="1651097" y="780785"/>
                    <a:pt x="1423250" y="478423"/>
                    <a:pt x="1096212" y="432461"/>
                  </a:cubicBezTo>
                  <a:cubicBezTo>
                    <a:pt x="1065553" y="428152"/>
                    <a:pt x="1035110" y="426249"/>
                    <a:pt x="1005075" y="426610"/>
                  </a:cubicBezTo>
                  <a:close/>
                  <a:moveTo>
                    <a:pt x="922033" y="169"/>
                  </a:moveTo>
                  <a:cubicBezTo>
                    <a:pt x="931773" y="-1107"/>
                    <a:pt x="943363" y="5019"/>
                    <a:pt x="947789" y="13788"/>
                  </a:cubicBezTo>
                  <a:lnTo>
                    <a:pt x="1039475" y="195433"/>
                  </a:lnTo>
                  <a:cubicBezTo>
                    <a:pt x="1043900" y="204208"/>
                    <a:pt x="1055547" y="211899"/>
                    <a:pt x="1065348" y="212531"/>
                  </a:cubicBezTo>
                  <a:cubicBezTo>
                    <a:pt x="1065348" y="212531"/>
                    <a:pt x="1101630" y="214871"/>
                    <a:pt x="1128917" y="218706"/>
                  </a:cubicBezTo>
                  <a:lnTo>
                    <a:pt x="1133404" y="219337"/>
                  </a:lnTo>
                  <a:cubicBezTo>
                    <a:pt x="1138308" y="220122"/>
                    <a:pt x="1147072" y="214282"/>
                    <a:pt x="1152881" y="206357"/>
                  </a:cubicBezTo>
                  <a:lnTo>
                    <a:pt x="1271510" y="44541"/>
                  </a:lnTo>
                  <a:cubicBezTo>
                    <a:pt x="1277321" y="36616"/>
                    <a:pt x="1289703" y="32657"/>
                    <a:pt x="1299035" y="35736"/>
                  </a:cubicBezTo>
                  <a:lnTo>
                    <a:pt x="1482026" y="107653"/>
                  </a:lnTo>
                  <a:cubicBezTo>
                    <a:pt x="1490940" y="111775"/>
                    <a:pt x="1497406" y="123139"/>
                    <a:pt x="1496388" y="132910"/>
                  </a:cubicBezTo>
                  <a:lnTo>
                    <a:pt x="1475412" y="334352"/>
                  </a:lnTo>
                  <a:cubicBezTo>
                    <a:pt x="1474394" y="344123"/>
                    <a:pt x="1480068" y="356844"/>
                    <a:pt x="1488016" y="362614"/>
                  </a:cubicBezTo>
                  <a:lnTo>
                    <a:pt x="1531491" y="396088"/>
                  </a:lnTo>
                  <a:cubicBezTo>
                    <a:pt x="1539108" y="402293"/>
                    <a:pt x="1552838" y="404493"/>
                    <a:pt x="1562010" y="400966"/>
                  </a:cubicBezTo>
                  <a:lnTo>
                    <a:pt x="1750481" y="328518"/>
                  </a:lnTo>
                  <a:cubicBezTo>
                    <a:pt x="1759648" y="324990"/>
                    <a:pt x="1772285" y="328293"/>
                    <a:pt x="1778558" y="335854"/>
                  </a:cubicBezTo>
                  <a:lnTo>
                    <a:pt x="1895683" y="494476"/>
                  </a:lnTo>
                  <a:cubicBezTo>
                    <a:pt x="1901063" y="502694"/>
                    <a:pt x="1900445" y="515696"/>
                    <a:pt x="1894304" y="523365"/>
                  </a:cubicBezTo>
                  <a:lnTo>
                    <a:pt x="1768795" y="680185"/>
                  </a:lnTo>
                  <a:cubicBezTo>
                    <a:pt x="1762655" y="687854"/>
                    <a:pt x="1760673" y="701572"/>
                    <a:pt x="1764385" y="710667"/>
                  </a:cubicBezTo>
                  <a:lnTo>
                    <a:pt x="1784646" y="764749"/>
                  </a:lnTo>
                  <a:cubicBezTo>
                    <a:pt x="1787825" y="774039"/>
                    <a:pt x="1798301" y="783274"/>
                    <a:pt x="1807923" y="785270"/>
                  </a:cubicBezTo>
                  <a:lnTo>
                    <a:pt x="2007034" y="826505"/>
                  </a:lnTo>
                  <a:cubicBezTo>
                    <a:pt x="2016650" y="828500"/>
                    <a:pt x="2025584" y="838095"/>
                    <a:pt x="2026873" y="847835"/>
                  </a:cubicBezTo>
                  <a:lnTo>
                    <a:pt x="2041222" y="1041309"/>
                  </a:lnTo>
                  <a:cubicBezTo>
                    <a:pt x="2041410" y="1051136"/>
                    <a:pt x="2033944" y="1061732"/>
                    <a:pt x="2024635" y="1064868"/>
                  </a:cubicBezTo>
                  <a:lnTo>
                    <a:pt x="1835506" y="1128518"/>
                  </a:lnTo>
                  <a:cubicBezTo>
                    <a:pt x="1826192" y="1131652"/>
                    <a:pt x="1817202" y="1142136"/>
                    <a:pt x="1815523" y="1151815"/>
                  </a:cubicBezTo>
                  <a:lnTo>
                    <a:pt x="1801953" y="1217826"/>
                  </a:lnTo>
                  <a:cubicBezTo>
                    <a:pt x="1799666" y="1227383"/>
                    <a:pt x="1803537" y="1240824"/>
                    <a:pt x="1810555" y="1247702"/>
                  </a:cubicBezTo>
                  <a:lnTo>
                    <a:pt x="1955996" y="1390263"/>
                  </a:lnTo>
                  <a:cubicBezTo>
                    <a:pt x="1963015" y="1397136"/>
                    <a:pt x="1965355" y="1410049"/>
                    <a:pt x="1961205" y="1418953"/>
                  </a:cubicBezTo>
                  <a:lnTo>
                    <a:pt x="1872541" y="1585100"/>
                  </a:lnTo>
                  <a:cubicBezTo>
                    <a:pt x="1867435" y="1593492"/>
                    <a:pt x="1855466" y="1598400"/>
                    <a:pt x="1845936" y="1596002"/>
                  </a:cubicBezTo>
                  <a:lnTo>
                    <a:pt x="1653355" y="1547532"/>
                  </a:lnTo>
                  <a:cubicBezTo>
                    <a:pt x="1643826" y="1545129"/>
                    <a:pt x="1630633" y="1549125"/>
                    <a:pt x="1624030" y="1556398"/>
                  </a:cubicBezTo>
                  <a:lnTo>
                    <a:pt x="1567593" y="1614303"/>
                  </a:lnTo>
                  <a:cubicBezTo>
                    <a:pt x="1560489" y="1621085"/>
                    <a:pt x="1556462" y="1634474"/>
                    <a:pt x="1558645" y="1644052"/>
                  </a:cubicBezTo>
                  <a:lnTo>
                    <a:pt x="1603781" y="1841997"/>
                  </a:lnTo>
                  <a:cubicBezTo>
                    <a:pt x="1605965" y="1851575"/>
                    <a:pt x="1600954" y="1863696"/>
                    <a:pt x="1592642" y="1868937"/>
                  </a:cubicBezTo>
                  <a:lnTo>
                    <a:pt x="1433889" y="1957569"/>
                  </a:lnTo>
                  <a:cubicBezTo>
                    <a:pt x="1425072" y="1961904"/>
                    <a:pt x="1412363" y="1959582"/>
                    <a:pt x="1405644" y="1952415"/>
                  </a:cubicBezTo>
                  <a:lnTo>
                    <a:pt x="1270121" y="1807821"/>
                  </a:lnTo>
                  <a:cubicBezTo>
                    <a:pt x="1263403" y="1800654"/>
                    <a:pt x="1250151" y="1796885"/>
                    <a:pt x="1240664" y="1799448"/>
                  </a:cubicBezTo>
                  <a:lnTo>
                    <a:pt x="1148902" y="1820234"/>
                  </a:lnTo>
                  <a:cubicBezTo>
                    <a:pt x="1139241" y="1822020"/>
                    <a:pt x="1128606" y="1831041"/>
                    <a:pt x="1125263" y="1840282"/>
                  </a:cubicBezTo>
                  <a:lnTo>
                    <a:pt x="1056659" y="2029980"/>
                  </a:lnTo>
                  <a:cubicBezTo>
                    <a:pt x="1053322" y="2039222"/>
                    <a:pt x="1042549" y="2046702"/>
                    <a:pt x="1032725" y="2046608"/>
                  </a:cubicBezTo>
                  <a:cubicBezTo>
                    <a:pt x="1032725" y="2046608"/>
                    <a:pt x="933052" y="2045648"/>
                    <a:pt x="873319" y="2037253"/>
                  </a:cubicBezTo>
                  <a:cubicBezTo>
                    <a:pt x="861798" y="2035634"/>
                    <a:pt x="856607" y="2034753"/>
                    <a:pt x="856607" y="2034753"/>
                  </a:cubicBezTo>
                  <a:cubicBezTo>
                    <a:pt x="846917" y="2033108"/>
                    <a:pt x="837539" y="2023860"/>
                    <a:pt x="835764" y="2014201"/>
                  </a:cubicBezTo>
                  <a:lnTo>
                    <a:pt x="799851" y="1818863"/>
                  </a:lnTo>
                  <a:cubicBezTo>
                    <a:pt x="798077" y="1809198"/>
                    <a:pt x="788982" y="1798793"/>
                    <a:pt x="779646" y="1795737"/>
                  </a:cubicBezTo>
                  <a:lnTo>
                    <a:pt x="683715" y="1759810"/>
                  </a:lnTo>
                  <a:cubicBezTo>
                    <a:pt x="674677" y="1755966"/>
                    <a:pt x="660894" y="1757697"/>
                    <a:pt x="653087" y="1763665"/>
                  </a:cubicBezTo>
                  <a:lnTo>
                    <a:pt x="493980" y="1885268"/>
                  </a:lnTo>
                  <a:cubicBezTo>
                    <a:pt x="486174" y="1891229"/>
                    <a:pt x="473164" y="1891560"/>
                    <a:pt x="465065" y="1885996"/>
                  </a:cubicBezTo>
                  <a:lnTo>
                    <a:pt x="326819" y="1780287"/>
                  </a:lnTo>
                  <a:cubicBezTo>
                    <a:pt x="319332" y="1773926"/>
                    <a:pt x="316257" y="1761282"/>
                    <a:pt x="319987" y="1752192"/>
                  </a:cubicBezTo>
                  <a:lnTo>
                    <a:pt x="395907" y="1567167"/>
                  </a:lnTo>
                  <a:cubicBezTo>
                    <a:pt x="399637" y="1558077"/>
                    <a:pt x="397703" y="1544337"/>
                    <a:pt x="391613" y="1536626"/>
                  </a:cubicBezTo>
                  <a:lnTo>
                    <a:pt x="331080" y="1452945"/>
                  </a:lnTo>
                  <a:cubicBezTo>
                    <a:pt x="325666" y="1444746"/>
                    <a:pt x="313229" y="1438693"/>
                    <a:pt x="303436" y="1439494"/>
                  </a:cubicBezTo>
                  <a:lnTo>
                    <a:pt x="105039" y="1455677"/>
                  </a:lnTo>
                  <a:cubicBezTo>
                    <a:pt x="95247" y="1456477"/>
                    <a:pt x="84187" y="1449692"/>
                    <a:pt x="80462" y="1440600"/>
                  </a:cubicBezTo>
                  <a:lnTo>
                    <a:pt x="22525" y="1275001"/>
                  </a:lnTo>
                  <a:cubicBezTo>
                    <a:pt x="19755" y="1265576"/>
                    <a:pt x="24076" y="1253262"/>
                    <a:pt x="32126" y="1247629"/>
                  </a:cubicBezTo>
                  <a:lnTo>
                    <a:pt x="197261" y="1132158"/>
                  </a:lnTo>
                  <a:cubicBezTo>
                    <a:pt x="205309" y="1126525"/>
                    <a:pt x="211224" y="1113912"/>
                    <a:pt x="210400" y="1104122"/>
                  </a:cubicBezTo>
                  <a:lnTo>
                    <a:pt x="206362" y="1007463"/>
                  </a:lnTo>
                  <a:cubicBezTo>
                    <a:pt x="206341" y="997641"/>
                    <a:pt x="199236" y="985820"/>
                    <a:pt x="190566" y="981199"/>
                  </a:cubicBezTo>
                  <a:lnTo>
                    <a:pt x="15666" y="887949"/>
                  </a:lnTo>
                  <a:cubicBezTo>
                    <a:pt x="7002" y="883329"/>
                    <a:pt x="-53" y="879198"/>
                    <a:pt x="1" y="878767"/>
                  </a:cubicBezTo>
                  <a:lnTo>
                    <a:pt x="56" y="878378"/>
                  </a:lnTo>
                  <a:cubicBezTo>
                    <a:pt x="10247" y="805856"/>
                    <a:pt x="46649" y="687084"/>
                    <a:pt x="46649" y="687084"/>
                  </a:cubicBezTo>
                  <a:cubicBezTo>
                    <a:pt x="49533" y="677689"/>
                    <a:pt x="59916" y="669690"/>
                    <a:pt x="69734" y="669308"/>
                  </a:cubicBezTo>
                  <a:lnTo>
                    <a:pt x="272307" y="661396"/>
                  </a:lnTo>
                  <a:cubicBezTo>
                    <a:pt x="282126" y="661015"/>
                    <a:pt x="294003" y="653641"/>
                    <a:pt x="298697" y="645012"/>
                  </a:cubicBezTo>
                  <a:lnTo>
                    <a:pt x="341855" y="572241"/>
                  </a:lnTo>
                  <a:cubicBezTo>
                    <a:pt x="347182" y="563983"/>
                    <a:pt x="347620" y="550215"/>
                    <a:pt x="342825" y="541641"/>
                  </a:cubicBezTo>
                  <a:lnTo>
                    <a:pt x="246058" y="368553"/>
                  </a:lnTo>
                  <a:cubicBezTo>
                    <a:pt x="241263" y="359978"/>
                    <a:pt x="242907" y="347162"/>
                    <a:pt x="249706" y="340073"/>
                  </a:cubicBezTo>
                  <a:lnTo>
                    <a:pt x="385990" y="212467"/>
                  </a:lnTo>
                  <a:cubicBezTo>
                    <a:pt x="393516" y="206153"/>
                    <a:pt x="406596" y="205063"/>
                    <a:pt x="415064" y="210047"/>
                  </a:cubicBezTo>
                  <a:lnTo>
                    <a:pt x="590445" y="313315"/>
                  </a:lnTo>
                  <a:cubicBezTo>
                    <a:pt x="598913" y="318300"/>
                    <a:pt x="612897" y="318528"/>
                    <a:pt x="621523" y="313829"/>
                  </a:cubicBezTo>
                  <a:lnTo>
                    <a:pt x="684623" y="282095"/>
                  </a:lnTo>
                  <a:cubicBezTo>
                    <a:pt x="693537" y="277966"/>
                    <a:pt x="701326" y="266567"/>
                    <a:pt x="701928" y="256761"/>
                  </a:cubicBezTo>
                  <a:lnTo>
                    <a:pt x="714156" y="57890"/>
                  </a:lnTo>
                  <a:cubicBezTo>
                    <a:pt x="714758" y="48084"/>
                    <a:pt x="723054" y="38126"/>
                    <a:pt x="732591" y="357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5EF876C-AA49-A497-39CB-87F2EEC30BD4}"/>
                </a:ext>
              </a:extLst>
            </p:cNvPr>
            <p:cNvSpPr/>
            <p:nvPr/>
          </p:nvSpPr>
          <p:spPr>
            <a:xfrm>
              <a:off x="5382400" y="2899932"/>
              <a:ext cx="1428795" cy="1438672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E713766-1471-49AD-1ED6-6C53F153A9E8}"/>
              </a:ext>
            </a:extLst>
          </p:cNvPr>
          <p:cNvGrpSpPr/>
          <p:nvPr/>
        </p:nvGrpSpPr>
        <p:grpSpPr>
          <a:xfrm>
            <a:off x="6999752" y="2596845"/>
            <a:ext cx="2041732" cy="2044847"/>
            <a:chOff x="6999752" y="2596845"/>
            <a:chExt cx="2041732" cy="2044847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DFA8359-D291-CD9E-23EE-6408155EC748}"/>
                </a:ext>
              </a:extLst>
            </p:cNvPr>
            <p:cNvSpPr/>
            <p:nvPr/>
          </p:nvSpPr>
          <p:spPr>
            <a:xfrm>
              <a:off x="6999752" y="2596845"/>
              <a:ext cx="2041732" cy="2044847"/>
            </a:xfrm>
            <a:custGeom>
              <a:avLst/>
              <a:gdLst>
                <a:gd name="connsiteX0" fmla="*/ 989914 w 2041732"/>
                <a:gd name="connsiteY0" fmla="*/ 430241 h 2044847"/>
                <a:gd name="connsiteX1" fmla="*/ 436279 w 2041732"/>
                <a:gd name="connsiteY1" fmla="*/ 873120 h 2044847"/>
                <a:gd name="connsiteX2" fmla="*/ 859103 w 2041732"/>
                <a:gd name="connsiteY2" fmla="*/ 1605470 h 2044847"/>
                <a:gd name="connsiteX3" fmla="*/ 1591453 w 2041732"/>
                <a:gd name="connsiteY3" fmla="*/ 1182647 h 2044847"/>
                <a:gd name="connsiteX4" fmla="*/ 1168630 w 2041732"/>
                <a:gd name="connsiteY4" fmla="*/ 450297 h 2044847"/>
                <a:gd name="connsiteX5" fmla="*/ 989914 w 2041732"/>
                <a:gd name="connsiteY5" fmla="*/ 430241 h 2044847"/>
                <a:gd name="connsiteX6" fmla="*/ 1048433 w 2041732"/>
                <a:gd name="connsiteY6" fmla="*/ 1 h 2044847"/>
                <a:gd name="connsiteX7" fmla="*/ 1072337 w 2041732"/>
                <a:gd name="connsiteY7" fmla="*/ 16657 h 2044847"/>
                <a:gd name="connsiteX8" fmla="*/ 1141202 w 2041732"/>
                <a:gd name="connsiteY8" fmla="*/ 208122 h 2044847"/>
                <a:gd name="connsiteX9" fmla="*/ 1164799 w 2041732"/>
                <a:gd name="connsiteY9" fmla="*/ 228246 h 2044847"/>
                <a:gd name="connsiteX10" fmla="*/ 1227142 w 2041732"/>
                <a:gd name="connsiteY10" fmla="*/ 242122 h 2044847"/>
                <a:gd name="connsiteX11" fmla="*/ 1231518 w 2041732"/>
                <a:gd name="connsiteY11" fmla="*/ 243295 h 2044847"/>
                <a:gd name="connsiteX12" fmla="*/ 1252432 w 2041732"/>
                <a:gd name="connsiteY12" fmla="*/ 232785 h 2044847"/>
                <a:gd name="connsiteX13" fmla="*/ 1389897 w 2041732"/>
                <a:gd name="connsiteY13" fmla="*/ 86633 h 2044847"/>
                <a:gd name="connsiteX14" fmla="*/ 1418290 w 2041732"/>
                <a:gd name="connsiteY14" fmla="*/ 81247 h 2044847"/>
                <a:gd name="connsiteX15" fmla="*/ 1591152 w 2041732"/>
                <a:gd name="connsiteY15" fmla="*/ 174930 h 2044847"/>
                <a:gd name="connsiteX16" fmla="*/ 1602329 w 2041732"/>
                <a:gd name="connsiteY16" fmla="*/ 201748 h 2044847"/>
                <a:gd name="connsiteX17" fmla="*/ 1556960 w 2041732"/>
                <a:gd name="connsiteY17" fmla="*/ 399133 h 2044847"/>
                <a:gd name="connsiteX18" fmla="*/ 1566026 w 2041732"/>
                <a:gd name="connsiteY18" fmla="*/ 428720 h 2044847"/>
                <a:gd name="connsiteX19" fmla="*/ 1605097 w 2041732"/>
                <a:gd name="connsiteY19" fmla="*/ 467242 h 2044847"/>
                <a:gd name="connsiteX20" fmla="*/ 1634794 w 2041732"/>
                <a:gd name="connsiteY20" fmla="*/ 475803 h 2044847"/>
                <a:gd name="connsiteX21" fmla="*/ 1830690 w 2041732"/>
                <a:gd name="connsiteY21" fmla="*/ 426864 h 2044847"/>
                <a:gd name="connsiteX22" fmla="*/ 1857663 w 2041732"/>
                <a:gd name="connsiteY22" fmla="*/ 437568 h 2044847"/>
                <a:gd name="connsiteX23" fmla="*/ 1954584 w 2041732"/>
                <a:gd name="connsiteY23" fmla="*/ 609281 h 2044847"/>
                <a:gd name="connsiteX24" fmla="*/ 1949695 w 2041732"/>
                <a:gd name="connsiteY24" fmla="*/ 637787 h 2044847"/>
                <a:gd name="connsiteX25" fmla="*/ 1806010 w 2041732"/>
                <a:gd name="connsiteY25" fmla="*/ 778142 h 2044847"/>
                <a:gd name="connsiteX26" fmla="*/ 1797918 w 2041732"/>
                <a:gd name="connsiteY26" fmla="*/ 807860 h 2044847"/>
                <a:gd name="connsiteX27" fmla="*/ 1811437 w 2041732"/>
                <a:gd name="connsiteY27" fmla="*/ 864007 h 2044847"/>
                <a:gd name="connsiteX28" fmla="*/ 1832039 w 2041732"/>
                <a:gd name="connsiteY28" fmla="*/ 887212 h 2044847"/>
                <a:gd name="connsiteX29" fmla="*/ 2024641 w 2041732"/>
                <a:gd name="connsiteY29" fmla="*/ 952405 h 2044847"/>
                <a:gd name="connsiteX30" fmla="*/ 2041732 w 2041732"/>
                <a:gd name="connsiteY30" fmla="*/ 975995 h 2044847"/>
                <a:gd name="connsiteX31" fmla="*/ 2032396 w 2041732"/>
                <a:gd name="connsiteY31" fmla="*/ 1169775 h 2044847"/>
                <a:gd name="connsiteX32" fmla="*/ 2013062 w 2041732"/>
                <a:gd name="connsiteY32" fmla="*/ 1191137 h 2044847"/>
                <a:gd name="connsiteX33" fmla="*/ 1817585 w 2041732"/>
                <a:gd name="connsiteY33" fmla="*/ 1231263 h 2044847"/>
                <a:gd name="connsiteX34" fmla="*/ 1794912 w 2041732"/>
                <a:gd name="connsiteY34" fmla="*/ 1251952 h 2044847"/>
                <a:gd name="connsiteX35" fmla="*/ 1773398 w 2041732"/>
                <a:gd name="connsiteY35" fmla="*/ 1315817 h 2044847"/>
                <a:gd name="connsiteX36" fmla="*/ 1778296 w 2041732"/>
                <a:gd name="connsiteY36" fmla="*/ 1346518 h 2044847"/>
                <a:gd name="connsiteX37" fmla="*/ 1905278 w 2041732"/>
                <a:gd name="connsiteY37" fmla="*/ 1505741 h 2044847"/>
                <a:gd name="connsiteX38" fmla="*/ 1906952 w 2041732"/>
                <a:gd name="connsiteY38" fmla="*/ 1534853 h 2044847"/>
                <a:gd name="connsiteX39" fmla="*/ 1798701 w 2041732"/>
                <a:gd name="connsiteY39" fmla="*/ 1688956 h 2044847"/>
                <a:gd name="connsiteX40" fmla="*/ 1770966 w 2041732"/>
                <a:gd name="connsiteY40" fmla="*/ 1696534 h 2044847"/>
                <a:gd name="connsiteX41" fmla="*/ 1585727 w 2041732"/>
                <a:gd name="connsiteY41" fmla="*/ 1624955 h 2044847"/>
                <a:gd name="connsiteX42" fmla="*/ 1555540 w 2041732"/>
                <a:gd name="connsiteY42" fmla="*/ 1630182 h 2044847"/>
                <a:gd name="connsiteX43" fmla="*/ 1492467 w 2041732"/>
                <a:gd name="connsiteY43" fmla="*/ 1680777 h 2044847"/>
                <a:gd name="connsiteX44" fmla="*/ 1479960 w 2041732"/>
                <a:gd name="connsiteY44" fmla="*/ 1709214 h 2044847"/>
                <a:gd name="connsiteX45" fmla="*/ 1500637 w 2041732"/>
                <a:gd name="connsiteY45" fmla="*/ 1911184 h 2044847"/>
                <a:gd name="connsiteX46" fmla="*/ 1486297 w 2041732"/>
                <a:gd name="connsiteY46" fmla="*/ 1936566 h 2044847"/>
                <a:gd name="connsiteX47" fmla="*/ 1317926 w 2041732"/>
                <a:gd name="connsiteY47" fmla="*/ 2005190 h 2044847"/>
                <a:gd name="connsiteX48" fmla="*/ 1290520 w 2041732"/>
                <a:gd name="connsiteY48" fmla="*/ 1996632 h 2044847"/>
                <a:gd name="connsiteX49" fmla="*/ 1173629 w 2041732"/>
                <a:gd name="connsiteY49" fmla="*/ 1836600 h 2044847"/>
                <a:gd name="connsiteX50" fmla="*/ 1145411 w 2041732"/>
                <a:gd name="connsiteY50" fmla="*/ 1824699 h 2044847"/>
                <a:gd name="connsiteX51" fmla="*/ 1051801 w 2041732"/>
                <a:gd name="connsiteY51" fmla="*/ 1834147 h 2044847"/>
                <a:gd name="connsiteX52" fmla="*/ 1025895 w 2041732"/>
                <a:gd name="connsiteY52" fmla="*/ 1851165 h 2044847"/>
                <a:gd name="connsiteX53" fmla="*/ 934683 w 2041732"/>
                <a:gd name="connsiteY53" fmla="*/ 2031089 h 2044847"/>
                <a:gd name="connsiteX54" fmla="*/ 908901 w 2041732"/>
                <a:gd name="connsiteY54" fmla="*/ 2044676 h 2044847"/>
                <a:gd name="connsiteX55" fmla="*/ 751824 w 2041732"/>
                <a:gd name="connsiteY55" fmla="*/ 2015963 h 2044847"/>
                <a:gd name="connsiteX56" fmla="*/ 735541 w 2041732"/>
                <a:gd name="connsiteY56" fmla="*/ 2011445 h 2044847"/>
                <a:gd name="connsiteX57" fmla="*/ 717357 w 2041732"/>
                <a:gd name="connsiteY57" fmla="*/ 1988507 h 2044847"/>
                <a:gd name="connsiteX58" fmla="*/ 705518 w 2041732"/>
                <a:gd name="connsiteY58" fmla="*/ 1790248 h 2044847"/>
                <a:gd name="connsiteX59" fmla="*/ 688283 w 2041732"/>
                <a:gd name="connsiteY59" fmla="*/ 1764832 h 2044847"/>
                <a:gd name="connsiteX60" fmla="*/ 597445 w 2041732"/>
                <a:gd name="connsiteY60" fmla="*/ 1717482 h 2044847"/>
                <a:gd name="connsiteX61" fmla="*/ 566575 w 2041732"/>
                <a:gd name="connsiteY61" fmla="*/ 1717575 h 2044847"/>
                <a:gd name="connsiteX62" fmla="*/ 393835 w 2041732"/>
                <a:gd name="connsiteY62" fmla="*/ 1818882 h 2044847"/>
                <a:gd name="connsiteX63" fmla="*/ 365047 w 2041732"/>
                <a:gd name="connsiteY63" fmla="*/ 1816080 h 2044847"/>
                <a:gd name="connsiteX64" fmla="*/ 240713 w 2041732"/>
                <a:gd name="connsiteY64" fmla="*/ 1694311 h 2044847"/>
                <a:gd name="connsiteX65" fmla="*/ 237356 w 2041732"/>
                <a:gd name="connsiteY65" fmla="*/ 1665594 h 2044847"/>
                <a:gd name="connsiteX66" fmla="*/ 335260 w 2041732"/>
                <a:gd name="connsiteY66" fmla="*/ 1491200 h 2044847"/>
                <a:gd name="connsiteX67" fmla="*/ 334719 w 2041732"/>
                <a:gd name="connsiteY67" fmla="*/ 1460364 h 2044847"/>
                <a:gd name="connsiteX68" fmla="*/ 284835 w 2041732"/>
                <a:gd name="connsiteY68" fmla="*/ 1369928 h 2044847"/>
                <a:gd name="connsiteX69" fmla="*/ 259037 w 2041732"/>
                <a:gd name="connsiteY69" fmla="*/ 1353209 h 2044847"/>
                <a:gd name="connsiteX70" fmla="*/ 60146 w 2041732"/>
                <a:gd name="connsiteY70" fmla="*/ 1345093 h 2044847"/>
                <a:gd name="connsiteX71" fmla="*/ 37590 w 2041732"/>
                <a:gd name="connsiteY71" fmla="*/ 1327134 h 2044847"/>
                <a:gd name="connsiteX72" fmla="*/ 266 w 2041732"/>
                <a:gd name="connsiteY72" fmla="*/ 1155708 h 2044847"/>
                <a:gd name="connsiteX73" fmla="*/ 13131 w 2041732"/>
                <a:gd name="connsiteY73" fmla="*/ 1129710 h 2044847"/>
                <a:gd name="connsiteX74" fmla="*/ 191108 w 2041732"/>
                <a:gd name="connsiteY74" fmla="*/ 1035224 h 2044847"/>
                <a:gd name="connsiteX75" fmla="*/ 207566 w 2041732"/>
                <a:gd name="connsiteY75" fmla="*/ 1008999 h 2044847"/>
                <a:gd name="connsiteX76" fmla="*/ 215337 w 2041732"/>
                <a:gd name="connsiteY76" fmla="*/ 912568 h 2044847"/>
                <a:gd name="connsiteX77" fmla="*/ 202860 w 2041732"/>
                <a:gd name="connsiteY77" fmla="*/ 884574 h 2044847"/>
                <a:gd name="connsiteX78" fmla="*/ 40628 w 2041732"/>
                <a:gd name="connsiteY78" fmla="*/ 770705 h 2044847"/>
                <a:gd name="connsiteX79" fmla="*/ 26199 w 2041732"/>
                <a:gd name="connsiteY79" fmla="*/ 759682 h 2044847"/>
                <a:gd name="connsiteX80" fmla="*/ 26301 w 2041732"/>
                <a:gd name="connsiteY80" fmla="*/ 759302 h 2044847"/>
                <a:gd name="connsiteX81" fmla="*/ 95860 w 2041732"/>
                <a:gd name="connsiteY81" fmla="*/ 575113 h 2044847"/>
                <a:gd name="connsiteX82" fmla="*/ 120939 w 2041732"/>
                <a:gd name="connsiteY82" fmla="*/ 560283 h 2044847"/>
                <a:gd name="connsiteX83" fmla="*/ 322967 w 2041732"/>
                <a:gd name="connsiteY83" fmla="*/ 577118 h 2044847"/>
                <a:gd name="connsiteX84" fmla="*/ 351156 w 2041732"/>
                <a:gd name="connsiteY84" fmla="*/ 564071 h 2044847"/>
                <a:gd name="connsiteX85" fmla="*/ 402861 w 2041732"/>
                <a:gd name="connsiteY85" fmla="*/ 497102 h 2044847"/>
                <a:gd name="connsiteX86" fmla="*/ 407553 w 2041732"/>
                <a:gd name="connsiteY86" fmla="*/ 466849 h 2044847"/>
                <a:gd name="connsiteX87" fmla="*/ 332602 w 2041732"/>
                <a:gd name="connsiteY87" fmla="*/ 283258 h 2044847"/>
                <a:gd name="connsiteX88" fmla="*/ 339693 w 2041732"/>
                <a:gd name="connsiteY88" fmla="*/ 255435 h 2044847"/>
                <a:gd name="connsiteX89" fmla="*/ 490513 w 2041732"/>
                <a:gd name="connsiteY89" fmla="*/ 145389 h 2044847"/>
                <a:gd name="connsiteX90" fmla="*/ 519665 w 2041732"/>
                <a:gd name="connsiteY90" fmla="*/ 146530 h 2044847"/>
                <a:gd name="connsiteX91" fmla="*/ 681153 w 2041732"/>
                <a:gd name="connsiteY91" fmla="*/ 270402 h 2044847"/>
                <a:gd name="connsiteX92" fmla="*/ 711937 w 2041732"/>
                <a:gd name="connsiteY92" fmla="*/ 274700 h 2044847"/>
                <a:gd name="connsiteX93" fmla="*/ 778434 w 2041732"/>
                <a:gd name="connsiteY93" fmla="*/ 250892 h 2044847"/>
                <a:gd name="connsiteX94" fmla="*/ 798697 w 2041732"/>
                <a:gd name="connsiteY94" fmla="*/ 227856 h 2044847"/>
                <a:gd name="connsiteX95" fmla="*/ 835070 w 2041732"/>
                <a:gd name="connsiteY95" fmla="*/ 31957 h 2044847"/>
                <a:gd name="connsiteX96" fmla="*/ 856065 w 2041732"/>
                <a:gd name="connsiteY96" fmla="*/ 12242 h 20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2041732" h="2044847">
                  <a:moveTo>
                    <a:pt x="989914" y="430241"/>
                  </a:moveTo>
                  <a:cubicBezTo>
                    <a:pt x="735200" y="440371"/>
                    <a:pt x="505728" y="613939"/>
                    <a:pt x="436279" y="873120"/>
                  </a:cubicBezTo>
                  <a:cubicBezTo>
                    <a:pt x="350805" y="1192118"/>
                    <a:pt x="540116" y="1519998"/>
                    <a:pt x="859103" y="1605470"/>
                  </a:cubicBezTo>
                  <a:cubicBezTo>
                    <a:pt x="1178101" y="1690945"/>
                    <a:pt x="1505978" y="1501645"/>
                    <a:pt x="1591453" y="1182647"/>
                  </a:cubicBezTo>
                  <a:cubicBezTo>
                    <a:pt x="1676928" y="863649"/>
                    <a:pt x="1487629" y="535772"/>
                    <a:pt x="1168630" y="450297"/>
                  </a:cubicBezTo>
                  <a:cubicBezTo>
                    <a:pt x="1108818" y="434270"/>
                    <a:pt x="1048694" y="427904"/>
                    <a:pt x="989914" y="430241"/>
                  </a:cubicBezTo>
                  <a:close/>
                  <a:moveTo>
                    <a:pt x="1048433" y="1"/>
                  </a:moveTo>
                  <a:cubicBezTo>
                    <a:pt x="1058256" y="-79"/>
                    <a:pt x="1069013" y="7414"/>
                    <a:pt x="1072337" y="16657"/>
                  </a:cubicBezTo>
                  <a:lnTo>
                    <a:pt x="1141202" y="208122"/>
                  </a:lnTo>
                  <a:cubicBezTo>
                    <a:pt x="1144525" y="217370"/>
                    <a:pt x="1155148" y="226424"/>
                    <a:pt x="1164799" y="228246"/>
                  </a:cubicBezTo>
                  <a:cubicBezTo>
                    <a:pt x="1164799" y="228246"/>
                    <a:pt x="1200525" y="234990"/>
                    <a:pt x="1227142" y="242122"/>
                  </a:cubicBezTo>
                  <a:lnTo>
                    <a:pt x="1231518" y="243295"/>
                  </a:lnTo>
                  <a:cubicBezTo>
                    <a:pt x="1236290" y="244671"/>
                    <a:pt x="1245700" y="239943"/>
                    <a:pt x="1252432" y="232785"/>
                  </a:cubicBezTo>
                  <a:lnTo>
                    <a:pt x="1389897" y="86633"/>
                  </a:lnTo>
                  <a:cubicBezTo>
                    <a:pt x="1396630" y="79475"/>
                    <a:pt x="1409403" y="77054"/>
                    <a:pt x="1418290" y="81247"/>
                  </a:cubicBezTo>
                  <a:lnTo>
                    <a:pt x="1591152" y="174930"/>
                  </a:lnTo>
                  <a:cubicBezTo>
                    <a:pt x="1599498" y="180106"/>
                    <a:pt x="1604530" y="192174"/>
                    <a:pt x="1602329" y="201748"/>
                  </a:cubicBezTo>
                  <a:lnTo>
                    <a:pt x="1556960" y="399133"/>
                  </a:lnTo>
                  <a:cubicBezTo>
                    <a:pt x="1554758" y="408706"/>
                    <a:pt x="1558840" y="422024"/>
                    <a:pt x="1566026" y="428720"/>
                  </a:cubicBezTo>
                  <a:lnTo>
                    <a:pt x="1605097" y="467242"/>
                  </a:lnTo>
                  <a:cubicBezTo>
                    <a:pt x="1611902" y="474329"/>
                    <a:pt x="1625261" y="478187"/>
                    <a:pt x="1634794" y="475803"/>
                  </a:cubicBezTo>
                  <a:lnTo>
                    <a:pt x="1830690" y="426864"/>
                  </a:lnTo>
                  <a:cubicBezTo>
                    <a:pt x="1840218" y="424480"/>
                    <a:pt x="1852358" y="429298"/>
                    <a:pt x="1857663" y="437568"/>
                  </a:cubicBezTo>
                  <a:lnTo>
                    <a:pt x="1954584" y="609281"/>
                  </a:lnTo>
                  <a:cubicBezTo>
                    <a:pt x="1958922" y="618093"/>
                    <a:pt x="1956725" y="630923"/>
                    <a:pt x="1949695" y="637787"/>
                  </a:cubicBezTo>
                  <a:lnTo>
                    <a:pt x="1806010" y="778142"/>
                  </a:lnTo>
                  <a:cubicBezTo>
                    <a:pt x="1798980" y="785006"/>
                    <a:pt x="1795342" y="798380"/>
                    <a:pt x="1797918" y="807860"/>
                  </a:cubicBezTo>
                  <a:lnTo>
                    <a:pt x="1811437" y="864007"/>
                  </a:lnTo>
                  <a:cubicBezTo>
                    <a:pt x="1813460" y="873616"/>
                    <a:pt x="1822732" y="884058"/>
                    <a:pt x="1832039" y="887212"/>
                  </a:cubicBezTo>
                  <a:lnTo>
                    <a:pt x="2024641" y="952405"/>
                  </a:lnTo>
                  <a:cubicBezTo>
                    <a:pt x="2033942" y="955557"/>
                    <a:pt x="2041640" y="966169"/>
                    <a:pt x="2041732" y="975995"/>
                  </a:cubicBezTo>
                  <a:lnTo>
                    <a:pt x="2032396" y="1169775"/>
                  </a:lnTo>
                  <a:cubicBezTo>
                    <a:pt x="2031385" y="1179552"/>
                    <a:pt x="2022684" y="1189159"/>
                    <a:pt x="2013062" y="1191137"/>
                  </a:cubicBezTo>
                  <a:lnTo>
                    <a:pt x="1817585" y="1231263"/>
                  </a:lnTo>
                  <a:cubicBezTo>
                    <a:pt x="1807958" y="1233239"/>
                    <a:pt x="1797758" y="1242550"/>
                    <a:pt x="1794912" y="1251952"/>
                  </a:cubicBezTo>
                  <a:lnTo>
                    <a:pt x="1773398" y="1315817"/>
                  </a:lnTo>
                  <a:cubicBezTo>
                    <a:pt x="1769964" y="1325024"/>
                    <a:pt x="1772168" y="1338837"/>
                    <a:pt x="1778296" y="1346518"/>
                  </a:cubicBezTo>
                  <a:lnTo>
                    <a:pt x="1905278" y="1505741"/>
                  </a:lnTo>
                  <a:cubicBezTo>
                    <a:pt x="1911408" y="1513419"/>
                    <a:pt x="1912156" y="1526521"/>
                    <a:pt x="1906952" y="1534853"/>
                  </a:cubicBezTo>
                  <a:lnTo>
                    <a:pt x="1798701" y="1688956"/>
                  </a:lnTo>
                  <a:cubicBezTo>
                    <a:pt x="1792610" y="1696663"/>
                    <a:pt x="1780132" y="1700075"/>
                    <a:pt x="1770966" y="1696534"/>
                  </a:cubicBezTo>
                  <a:lnTo>
                    <a:pt x="1585727" y="1624955"/>
                  </a:lnTo>
                  <a:cubicBezTo>
                    <a:pt x="1576562" y="1621409"/>
                    <a:pt x="1562980" y="1623767"/>
                    <a:pt x="1555540" y="1630182"/>
                  </a:cubicBezTo>
                  <a:lnTo>
                    <a:pt x="1492467" y="1680777"/>
                  </a:lnTo>
                  <a:cubicBezTo>
                    <a:pt x="1484590" y="1686643"/>
                    <a:pt x="1478960" y="1699441"/>
                    <a:pt x="1479960" y="1709214"/>
                  </a:cubicBezTo>
                  <a:lnTo>
                    <a:pt x="1500637" y="1911184"/>
                  </a:lnTo>
                  <a:cubicBezTo>
                    <a:pt x="1501637" y="1920956"/>
                    <a:pt x="1495186" y="1932377"/>
                    <a:pt x="1486297" y="1936566"/>
                  </a:cubicBezTo>
                  <a:lnTo>
                    <a:pt x="1317926" y="2005190"/>
                  </a:lnTo>
                  <a:cubicBezTo>
                    <a:pt x="1308647" y="2008418"/>
                    <a:pt x="1296315" y="2004564"/>
                    <a:pt x="1290520" y="1996632"/>
                  </a:cubicBezTo>
                  <a:lnTo>
                    <a:pt x="1173629" y="1836600"/>
                  </a:lnTo>
                  <a:cubicBezTo>
                    <a:pt x="1167834" y="1828667"/>
                    <a:pt x="1155140" y="1823312"/>
                    <a:pt x="1145411" y="1824699"/>
                  </a:cubicBezTo>
                  <a:lnTo>
                    <a:pt x="1051801" y="1834147"/>
                  </a:lnTo>
                  <a:cubicBezTo>
                    <a:pt x="1041993" y="1834743"/>
                    <a:pt x="1030338" y="1842401"/>
                    <a:pt x="1025895" y="1851165"/>
                  </a:cubicBezTo>
                  <a:lnTo>
                    <a:pt x="934683" y="2031089"/>
                  </a:lnTo>
                  <a:cubicBezTo>
                    <a:pt x="930245" y="2039854"/>
                    <a:pt x="918640" y="2045966"/>
                    <a:pt x="908901" y="2044676"/>
                  </a:cubicBezTo>
                  <a:cubicBezTo>
                    <a:pt x="908901" y="2044676"/>
                    <a:pt x="810089" y="2031575"/>
                    <a:pt x="751824" y="2015963"/>
                  </a:cubicBezTo>
                  <a:cubicBezTo>
                    <a:pt x="740586" y="2012952"/>
                    <a:pt x="735541" y="2011445"/>
                    <a:pt x="735541" y="2011445"/>
                  </a:cubicBezTo>
                  <a:cubicBezTo>
                    <a:pt x="726124" y="2008632"/>
                    <a:pt x="717943" y="1998310"/>
                    <a:pt x="717357" y="1988507"/>
                  </a:cubicBezTo>
                  <a:lnTo>
                    <a:pt x="705518" y="1790248"/>
                  </a:lnTo>
                  <a:cubicBezTo>
                    <a:pt x="704935" y="1780439"/>
                    <a:pt x="697176" y="1769003"/>
                    <a:pt x="688283" y="1764832"/>
                  </a:cubicBezTo>
                  <a:lnTo>
                    <a:pt x="597445" y="1717482"/>
                  </a:lnTo>
                  <a:cubicBezTo>
                    <a:pt x="588943" y="1712565"/>
                    <a:pt x="575051" y="1712604"/>
                    <a:pt x="566575" y="1717575"/>
                  </a:cubicBezTo>
                  <a:lnTo>
                    <a:pt x="393835" y="1818882"/>
                  </a:lnTo>
                  <a:cubicBezTo>
                    <a:pt x="385360" y="1823847"/>
                    <a:pt x="372407" y="1822590"/>
                    <a:pt x="365047" y="1816080"/>
                  </a:cubicBezTo>
                  <a:lnTo>
                    <a:pt x="240713" y="1694311"/>
                  </a:lnTo>
                  <a:cubicBezTo>
                    <a:pt x="234058" y="1687085"/>
                    <a:pt x="232546" y="1674161"/>
                    <a:pt x="237356" y="1665594"/>
                  </a:cubicBezTo>
                  <a:lnTo>
                    <a:pt x="335260" y="1491200"/>
                  </a:lnTo>
                  <a:cubicBezTo>
                    <a:pt x="340069" y="1482632"/>
                    <a:pt x="339824" y="1468758"/>
                    <a:pt x="334719" y="1460364"/>
                  </a:cubicBezTo>
                  <a:lnTo>
                    <a:pt x="284835" y="1369928"/>
                  </a:lnTo>
                  <a:cubicBezTo>
                    <a:pt x="280461" y="1361131"/>
                    <a:pt x="268854" y="1353608"/>
                    <a:pt x="259037" y="1353209"/>
                  </a:cubicBezTo>
                  <a:lnTo>
                    <a:pt x="60146" y="1345093"/>
                  </a:lnTo>
                  <a:cubicBezTo>
                    <a:pt x="50330" y="1344693"/>
                    <a:pt x="40180" y="1336611"/>
                    <a:pt x="37590" y="1327134"/>
                  </a:cubicBezTo>
                  <a:lnTo>
                    <a:pt x="266" y="1155708"/>
                  </a:lnTo>
                  <a:cubicBezTo>
                    <a:pt x="-1334" y="1146015"/>
                    <a:pt x="4455" y="1134319"/>
                    <a:pt x="13131" y="1129710"/>
                  </a:cubicBezTo>
                  <a:lnTo>
                    <a:pt x="191108" y="1035224"/>
                  </a:lnTo>
                  <a:cubicBezTo>
                    <a:pt x="199782" y="1030614"/>
                    <a:pt x="207191" y="1018816"/>
                    <a:pt x="207566" y="1008999"/>
                  </a:cubicBezTo>
                  <a:lnTo>
                    <a:pt x="215337" y="912568"/>
                  </a:lnTo>
                  <a:cubicBezTo>
                    <a:pt x="216514" y="902816"/>
                    <a:pt x="210902" y="890218"/>
                    <a:pt x="202860" y="884574"/>
                  </a:cubicBezTo>
                  <a:lnTo>
                    <a:pt x="40628" y="770705"/>
                  </a:lnTo>
                  <a:cubicBezTo>
                    <a:pt x="32592" y="765063"/>
                    <a:pt x="26092" y="760103"/>
                    <a:pt x="26199" y="759682"/>
                  </a:cubicBezTo>
                  <a:lnTo>
                    <a:pt x="26301" y="759302"/>
                  </a:lnTo>
                  <a:cubicBezTo>
                    <a:pt x="45255" y="688564"/>
                    <a:pt x="95860" y="575113"/>
                    <a:pt x="95860" y="575113"/>
                  </a:cubicBezTo>
                  <a:cubicBezTo>
                    <a:pt x="99867" y="566139"/>
                    <a:pt x="111148" y="559466"/>
                    <a:pt x="120939" y="560283"/>
                  </a:cubicBezTo>
                  <a:lnTo>
                    <a:pt x="322967" y="577118"/>
                  </a:lnTo>
                  <a:cubicBezTo>
                    <a:pt x="332758" y="577936"/>
                    <a:pt x="345445" y="572064"/>
                    <a:pt x="351156" y="564071"/>
                  </a:cubicBezTo>
                  <a:lnTo>
                    <a:pt x="402861" y="497102"/>
                  </a:lnTo>
                  <a:cubicBezTo>
                    <a:pt x="409155" y="489555"/>
                    <a:pt x="411268" y="475943"/>
                    <a:pt x="407553" y="466849"/>
                  </a:cubicBezTo>
                  <a:lnTo>
                    <a:pt x="332602" y="283258"/>
                  </a:lnTo>
                  <a:cubicBezTo>
                    <a:pt x="328887" y="274163"/>
                    <a:pt x="332081" y="261643"/>
                    <a:pt x="339693" y="255435"/>
                  </a:cubicBezTo>
                  <a:lnTo>
                    <a:pt x="490513" y="145389"/>
                  </a:lnTo>
                  <a:cubicBezTo>
                    <a:pt x="498752" y="140039"/>
                    <a:pt x="511867" y="140552"/>
                    <a:pt x="519665" y="146530"/>
                  </a:cubicBezTo>
                  <a:lnTo>
                    <a:pt x="681153" y="270402"/>
                  </a:lnTo>
                  <a:cubicBezTo>
                    <a:pt x="688950" y="276382"/>
                    <a:pt x="702802" y="278312"/>
                    <a:pt x="711937" y="274700"/>
                  </a:cubicBezTo>
                  <a:lnTo>
                    <a:pt x="778434" y="250892"/>
                  </a:lnTo>
                  <a:cubicBezTo>
                    <a:pt x="787785" y="247880"/>
                    <a:pt x="796904" y="237515"/>
                    <a:pt x="798697" y="227856"/>
                  </a:cubicBezTo>
                  <a:lnTo>
                    <a:pt x="835070" y="31957"/>
                  </a:lnTo>
                  <a:cubicBezTo>
                    <a:pt x="836863" y="22297"/>
                    <a:pt x="846311" y="13425"/>
                    <a:pt x="856065" y="122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A259160-7866-7349-3096-A3D9FA113C3F}"/>
                </a:ext>
              </a:extLst>
            </p:cNvPr>
            <p:cNvSpPr/>
            <p:nvPr/>
          </p:nvSpPr>
          <p:spPr>
            <a:xfrm>
              <a:off x="7306221" y="2899932"/>
              <a:ext cx="1428795" cy="1438672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8C90661-BE4B-5EC0-2CF2-024A0CFEF17F}"/>
              </a:ext>
            </a:extLst>
          </p:cNvPr>
          <p:cNvGrpSpPr/>
          <p:nvPr/>
        </p:nvGrpSpPr>
        <p:grpSpPr>
          <a:xfrm>
            <a:off x="8923828" y="2595932"/>
            <a:ext cx="2041127" cy="2046672"/>
            <a:chOff x="8923828" y="2595932"/>
            <a:chExt cx="2041127" cy="2046672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80F598A-5B0F-788B-816E-BC41DA6AF11C}"/>
                </a:ext>
              </a:extLst>
            </p:cNvPr>
            <p:cNvSpPr/>
            <p:nvPr/>
          </p:nvSpPr>
          <p:spPr>
            <a:xfrm>
              <a:off x="8923828" y="2595932"/>
              <a:ext cx="2041127" cy="2046672"/>
            </a:xfrm>
            <a:custGeom>
              <a:avLst/>
              <a:gdLst>
                <a:gd name="connsiteX0" fmla="*/ 1005345 w 2041127"/>
                <a:gd name="connsiteY0" fmla="*/ 426657 h 2046672"/>
                <a:gd name="connsiteX1" fmla="*/ 916650 w 2041127"/>
                <a:gd name="connsiteY1" fmla="*/ 434329 h 2046672"/>
                <a:gd name="connsiteX2" fmla="*/ 420812 w 2041127"/>
                <a:gd name="connsiteY2" fmla="*/ 941081 h 2046672"/>
                <a:gd name="connsiteX3" fmla="*/ 929331 w 2041127"/>
                <a:gd name="connsiteY3" fmla="*/ 1616747 h 2046672"/>
                <a:gd name="connsiteX4" fmla="*/ 1604998 w 2041127"/>
                <a:gd name="connsiteY4" fmla="*/ 1108229 h 2046672"/>
                <a:gd name="connsiteX5" fmla="*/ 1096479 w 2041127"/>
                <a:gd name="connsiteY5" fmla="*/ 432563 h 2046672"/>
                <a:gd name="connsiteX6" fmla="*/ 1005345 w 2041127"/>
                <a:gd name="connsiteY6" fmla="*/ 426657 h 2046672"/>
                <a:gd name="connsiteX7" fmla="*/ 922558 w 2041127"/>
                <a:gd name="connsiteY7" fmla="*/ 167 h 2046672"/>
                <a:gd name="connsiteX8" fmla="*/ 948306 w 2041127"/>
                <a:gd name="connsiteY8" fmla="*/ 13802 h 2046672"/>
                <a:gd name="connsiteX9" fmla="*/ 1039884 w 2041127"/>
                <a:gd name="connsiteY9" fmla="*/ 195502 h 2046672"/>
                <a:gd name="connsiteX10" fmla="*/ 1065747 w 2041127"/>
                <a:gd name="connsiteY10" fmla="*/ 212615 h 2046672"/>
                <a:gd name="connsiteX11" fmla="*/ 1129312 w 2041127"/>
                <a:gd name="connsiteY11" fmla="*/ 218828 h 2046672"/>
                <a:gd name="connsiteX12" fmla="*/ 1133799 w 2041127"/>
                <a:gd name="connsiteY12" fmla="*/ 219462 h 2046672"/>
                <a:gd name="connsiteX13" fmla="*/ 1153283 w 2041127"/>
                <a:gd name="connsiteY13" fmla="*/ 206493 h 2046672"/>
                <a:gd name="connsiteX14" fmla="*/ 1272009 w 2041127"/>
                <a:gd name="connsiteY14" fmla="*/ 44748 h 2046672"/>
                <a:gd name="connsiteX15" fmla="*/ 1299539 w 2041127"/>
                <a:gd name="connsiteY15" fmla="*/ 35959 h 2046672"/>
                <a:gd name="connsiteX16" fmla="*/ 1482487 w 2041127"/>
                <a:gd name="connsiteY16" fmla="*/ 107986 h 2046672"/>
                <a:gd name="connsiteX17" fmla="*/ 1496834 w 2041127"/>
                <a:gd name="connsiteY17" fmla="*/ 133251 h 2046672"/>
                <a:gd name="connsiteX18" fmla="*/ 1475738 w 2041127"/>
                <a:gd name="connsiteY18" fmla="*/ 334681 h 2046672"/>
                <a:gd name="connsiteX19" fmla="*/ 1488325 w 2041127"/>
                <a:gd name="connsiteY19" fmla="*/ 362950 h 2046672"/>
                <a:gd name="connsiteX20" fmla="*/ 1531780 w 2041127"/>
                <a:gd name="connsiteY20" fmla="*/ 396450 h 2046672"/>
                <a:gd name="connsiteX21" fmla="*/ 1562296 w 2041127"/>
                <a:gd name="connsiteY21" fmla="*/ 401346 h 2046672"/>
                <a:gd name="connsiteX22" fmla="*/ 1750810 w 2041127"/>
                <a:gd name="connsiteY22" fmla="*/ 329011 h 2046672"/>
                <a:gd name="connsiteX23" fmla="*/ 1778882 w 2041127"/>
                <a:gd name="connsiteY23" fmla="*/ 336364 h 2046672"/>
                <a:gd name="connsiteX24" fmla="*/ 1895912 w 2041127"/>
                <a:gd name="connsiteY24" fmla="*/ 495056 h 2046672"/>
                <a:gd name="connsiteX25" fmla="*/ 1894517 w 2041127"/>
                <a:gd name="connsiteY25" fmla="*/ 523944 h 2046672"/>
                <a:gd name="connsiteX26" fmla="*/ 1768914 w 2041127"/>
                <a:gd name="connsiteY26" fmla="*/ 680689 h 2046672"/>
                <a:gd name="connsiteX27" fmla="*/ 1764486 w 2041127"/>
                <a:gd name="connsiteY27" fmla="*/ 711169 h 2046672"/>
                <a:gd name="connsiteX28" fmla="*/ 1784714 w 2041127"/>
                <a:gd name="connsiteY28" fmla="*/ 765262 h 2046672"/>
                <a:gd name="connsiteX29" fmla="*/ 1807979 w 2041127"/>
                <a:gd name="connsiteY29" fmla="*/ 785797 h 2046672"/>
                <a:gd name="connsiteX30" fmla="*/ 2007066 w 2041127"/>
                <a:gd name="connsiteY30" fmla="*/ 827151 h 2046672"/>
                <a:gd name="connsiteX31" fmla="*/ 2026891 w 2041127"/>
                <a:gd name="connsiteY31" fmla="*/ 848494 h 2046672"/>
                <a:gd name="connsiteX32" fmla="*/ 2041124 w 2041127"/>
                <a:gd name="connsiteY32" fmla="*/ 1041976 h 2046672"/>
                <a:gd name="connsiteX33" fmla="*/ 2024524 w 2041127"/>
                <a:gd name="connsiteY33" fmla="*/ 1065525 h 2046672"/>
                <a:gd name="connsiteX34" fmla="*/ 1835357 w 2041127"/>
                <a:gd name="connsiteY34" fmla="*/ 1129062 h 2046672"/>
                <a:gd name="connsiteX35" fmla="*/ 1815360 w 2041127"/>
                <a:gd name="connsiteY35" fmla="*/ 1152347 h 2046672"/>
                <a:gd name="connsiteX36" fmla="*/ 1801750 w 2041127"/>
                <a:gd name="connsiteY36" fmla="*/ 1218350 h 2046672"/>
                <a:gd name="connsiteX37" fmla="*/ 1810335 w 2041127"/>
                <a:gd name="connsiteY37" fmla="*/ 1248231 h 2046672"/>
                <a:gd name="connsiteX38" fmla="*/ 1955690 w 2041127"/>
                <a:gd name="connsiteY38" fmla="*/ 1390879 h 2046672"/>
                <a:gd name="connsiteX39" fmla="*/ 1960882 w 2041127"/>
                <a:gd name="connsiteY39" fmla="*/ 1419572 h 2046672"/>
                <a:gd name="connsiteX40" fmla="*/ 1872119 w 2041127"/>
                <a:gd name="connsiteY40" fmla="*/ 1585666 h 2046672"/>
                <a:gd name="connsiteX41" fmla="*/ 1845508 w 2041127"/>
                <a:gd name="connsiteY41" fmla="*/ 1596552 h 2046672"/>
                <a:gd name="connsiteX42" fmla="*/ 1652955 w 2041127"/>
                <a:gd name="connsiteY42" fmla="*/ 1547966 h 2046672"/>
                <a:gd name="connsiteX43" fmla="*/ 1623625 w 2041127"/>
                <a:gd name="connsiteY43" fmla="*/ 1556815 h 2046672"/>
                <a:gd name="connsiteX44" fmla="*/ 1567154 w 2041127"/>
                <a:gd name="connsiteY44" fmla="*/ 1614687 h 2046672"/>
                <a:gd name="connsiteX45" fmla="*/ 1558188 w 2041127"/>
                <a:gd name="connsiteY45" fmla="*/ 1644431 h 2046672"/>
                <a:gd name="connsiteX46" fmla="*/ 1603206 w 2041127"/>
                <a:gd name="connsiteY46" fmla="*/ 1842403 h 2046672"/>
                <a:gd name="connsiteX47" fmla="*/ 1592050 w 2041127"/>
                <a:gd name="connsiteY47" fmla="*/ 1869336 h 2046672"/>
                <a:gd name="connsiteX48" fmla="*/ 1433244 w 2041127"/>
                <a:gd name="connsiteY48" fmla="*/ 1957872 h 2046672"/>
                <a:gd name="connsiteX49" fmla="*/ 1405003 w 2041127"/>
                <a:gd name="connsiteY49" fmla="*/ 1952702 h 2046672"/>
                <a:gd name="connsiteX50" fmla="*/ 1269566 w 2041127"/>
                <a:gd name="connsiteY50" fmla="*/ 1808027 h 2046672"/>
                <a:gd name="connsiteX51" fmla="*/ 1240114 w 2041127"/>
                <a:gd name="connsiteY51" fmla="*/ 1799636 h 2046672"/>
                <a:gd name="connsiteX52" fmla="*/ 1148340 w 2041127"/>
                <a:gd name="connsiteY52" fmla="*/ 1820367 h 2046672"/>
                <a:gd name="connsiteX53" fmla="*/ 1124689 w 2041127"/>
                <a:gd name="connsiteY53" fmla="*/ 1840401 h 2046672"/>
                <a:gd name="connsiteX54" fmla="*/ 1055971 w 2041127"/>
                <a:gd name="connsiteY54" fmla="*/ 2030059 h 2046672"/>
                <a:gd name="connsiteX55" fmla="*/ 1032027 w 2041127"/>
                <a:gd name="connsiteY55" fmla="*/ 2046672 h 2046672"/>
                <a:gd name="connsiteX56" fmla="*/ 872627 w 2041127"/>
                <a:gd name="connsiteY56" fmla="*/ 2037221 h 2046672"/>
                <a:gd name="connsiteX57" fmla="*/ 855916 w 2041127"/>
                <a:gd name="connsiteY57" fmla="*/ 2034711 h 2046672"/>
                <a:gd name="connsiteX58" fmla="*/ 835085 w 2041127"/>
                <a:gd name="connsiteY58" fmla="*/ 2014147 h 2046672"/>
                <a:gd name="connsiteX59" fmla="*/ 799289 w 2041127"/>
                <a:gd name="connsiteY59" fmla="*/ 1818788 h 2046672"/>
                <a:gd name="connsiteX60" fmla="*/ 779099 w 2041127"/>
                <a:gd name="connsiteY60" fmla="*/ 1795650 h 2046672"/>
                <a:gd name="connsiteX61" fmla="*/ 683189 w 2041127"/>
                <a:gd name="connsiteY61" fmla="*/ 1759666 h 2046672"/>
                <a:gd name="connsiteX62" fmla="*/ 652558 w 2041127"/>
                <a:gd name="connsiteY62" fmla="*/ 1763502 h 2046672"/>
                <a:gd name="connsiteX63" fmla="*/ 493379 w 2041127"/>
                <a:gd name="connsiteY63" fmla="*/ 1885010 h 2046672"/>
                <a:gd name="connsiteX64" fmla="*/ 464464 w 2041127"/>
                <a:gd name="connsiteY64" fmla="*/ 1885721 h 2046672"/>
                <a:gd name="connsiteX65" fmla="*/ 326280 w 2041127"/>
                <a:gd name="connsiteY65" fmla="*/ 1779929 h 2046672"/>
                <a:gd name="connsiteX66" fmla="*/ 319465 w 2041127"/>
                <a:gd name="connsiteY66" fmla="*/ 1751830 h 2046672"/>
                <a:gd name="connsiteX67" fmla="*/ 395496 w 2041127"/>
                <a:gd name="connsiteY67" fmla="*/ 1566850 h 2046672"/>
                <a:gd name="connsiteX68" fmla="*/ 391220 w 2041127"/>
                <a:gd name="connsiteY68" fmla="*/ 1536307 h 2046672"/>
                <a:gd name="connsiteX69" fmla="*/ 330737 w 2041127"/>
                <a:gd name="connsiteY69" fmla="*/ 1452589 h 2046672"/>
                <a:gd name="connsiteX70" fmla="*/ 303101 w 2041127"/>
                <a:gd name="connsiteY70" fmla="*/ 1439122 h 2046672"/>
                <a:gd name="connsiteX71" fmla="*/ 104694 w 2041127"/>
                <a:gd name="connsiteY71" fmla="*/ 1455186 h 2046672"/>
                <a:gd name="connsiteX72" fmla="*/ 80126 w 2041127"/>
                <a:gd name="connsiteY72" fmla="*/ 1440095 h 2046672"/>
                <a:gd name="connsiteX73" fmla="*/ 22289 w 2041127"/>
                <a:gd name="connsiteY73" fmla="*/ 1274461 h 2046672"/>
                <a:gd name="connsiteX74" fmla="*/ 31906 w 2041127"/>
                <a:gd name="connsiteY74" fmla="*/ 1247095 h 2046672"/>
                <a:gd name="connsiteX75" fmla="*/ 197109 w 2041127"/>
                <a:gd name="connsiteY75" fmla="*/ 1131722 h 2046672"/>
                <a:gd name="connsiteX76" fmla="*/ 210265 w 2041127"/>
                <a:gd name="connsiteY76" fmla="*/ 1103695 h 2046672"/>
                <a:gd name="connsiteX77" fmla="*/ 206285 w 2041127"/>
                <a:gd name="connsiteY77" fmla="*/ 1007033 h 2046672"/>
                <a:gd name="connsiteX78" fmla="*/ 190505 w 2041127"/>
                <a:gd name="connsiteY78" fmla="*/ 980759 h 2046672"/>
                <a:gd name="connsiteX79" fmla="*/ 15660 w 2041127"/>
                <a:gd name="connsiteY79" fmla="*/ 887405 h 2046672"/>
                <a:gd name="connsiteX80" fmla="*/ 1 w 2041127"/>
                <a:gd name="connsiteY80" fmla="*/ 878214 h 2046672"/>
                <a:gd name="connsiteX81" fmla="*/ 56 w 2041127"/>
                <a:gd name="connsiteY81" fmla="*/ 877824 h 2046672"/>
                <a:gd name="connsiteX82" fmla="*/ 46764 w 2041127"/>
                <a:gd name="connsiteY82" fmla="*/ 686559 h 2046672"/>
                <a:gd name="connsiteX83" fmla="*/ 69860 w 2041127"/>
                <a:gd name="connsiteY83" fmla="*/ 668797 h 2046672"/>
                <a:gd name="connsiteX84" fmla="*/ 272438 w 2041127"/>
                <a:gd name="connsiteY84" fmla="*/ 661006 h 2046672"/>
                <a:gd name="connsiteX85" fmla="*/ 298837 w 2041127"/>
                <a:gd name="connsiteY85" fmla="*/ 644637 h 2046672"/>
                <a:gd name="connsiteX86" fmla="*/ 342039 w 2041127"/>
                <a:gd name="connsiteY86" fmla="*/ 571892 h 2046672"/>
                <a:gd name="connsiteX87" fmla="*/ 343026 w 2041127"/>
                <a:gd name="connsiteY87" fmla="*/ 541293 h 2046672"/>
                <a:gd name="connsiteX88" fmla="*/ 246363 w 2041127"/>
                <a:gd name="connsiteY88" fmla="*/ 368147 h 2046672"/>
                <a:gd name="connsiteX89" fmla="*/ 250028 w 2041127"/>
                <a:gd name="connsiteY89" fmla="*/ 339669 h 2046672"/>
                <a:gd name="connsiteX90" fmla="*/ 386389 w 2041127"/>
                <a:gd name="connsiteY90" fmla="*/ 212144 h 2046672"/>
                <a:gd name="connsiteX91" fmla="*/ 415464 w 2041127"/>
                <a:gd name="connsiteY91" fmla="*/ 209742 h 2046672"/>
                <a:gd name="connsiteX92" fmla="*/ 590783 w 2041127"/>
                <a:gd name="connsiteY92" fmla="*/ 313115 h 2046672"/>
                <a:gd name="connsiteX93" fmla="*/ 621861 w 2041127"/>
                <a:gd name="connsiteY93" fmla="*/ 313647 h 2046672"/>
                <a:gd name="connsiteX94" fmla="*/ 684980 w 2041127"/>
                <a:gd name="connsiteY94" fmla="*/ 281951 h 2046672"/>
                <a:gd name="connsiteX95" fmla="*/ 702300 w 2041127"/>
                <a:gd name="connsiteY95" fmla="*/ 256628 h 2046672"/>
                <a:gd name="connsiteX96" fmla="*/ 714647 w 2041127"/>
                <a:gd name="connsiteY96" fmla="*/ 57764 h 2046672"/>
                <a:gd name="connsiteX97" fmla="*/ 733095 w 2041127"/>
                <a:gd name="connsiteY97" fmla="*/ 35648 h 204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2041127" h="2046672">
                  <a:moveTo>
                    <a:pt x="1005345" y="426657"/>
                  </a:moveTo>
                  <a:cubicBezTo>
                    <a:pt x="975310" y="426999"/>
                    <a:pt x="945681" y="429605"/>
                    <a:pt x="916650" y="434329"/>
                  </a:cubicBezTo>
                  <a:cubicBezTo>
                    <a:pt x="665044" y="475274"/>
                    <a:pt x="458315" y="675391"/>
                    <a:pt x="420812" y="941081"/>
                  </a:cubicBezTo>
                  <a:cubicBezTo>
                    <a:pt x="374655" y="1268090"/>
                    <a:pt x="602333" y="1570592"/>
                    <a:pt x="929331" y="1616747"/>
                  </a:cubicBezTo>
                  <a:cubicBezTo>
                    <a:pt x="1256341" y="1662905"/>
                    <a:pt x="1558840" y="1435239"/>
                    <a:pt x="1604998" y="1108229"/>
                  </a:cubicBezTo>
                  <a:cubicBezTo>
                    <a:pt x="1651155" y="781219"/>
                    <a:pt x="1423489" y="478720"/>
                    <a:pt x="1096479" y="432563"/>
                  </a:cubicBezTo>
                  <a:cubicBezTo>
                    <a:pt x="1065822" y="428235"/>
                    <a:pt x="1035380" y="426315"/>
                    <a:pt x="1005345" y="426657"/>
                  </a:cubicBezTo>
                  <a:close/>
                  <a:moveTo>
                    <a:pt x="922558" y="167"/>
                  </a:moveTo>
                  <a:cubicBezTo>
                    <a:pt x="932299" y="-1103"/>
                    <a:pt x="943886" y="5030"/>
                    <a:pt x="948306" y="13802"/>
                  </a:cubicBezTo>
                  <a:lnTo>
                    <a:pt x="1039884" y="195502"/>
                  </a:lnTo>
                  <a:cubicBezTo>
                    <a:pt x="1044303" y="204278"/>
                    <a:pt x="1055946" y="211977"/>
                    <a:pt x="1065747" y="212615"/>
                  </a:cubicBezTo>
                  <a:cubicBezTo>
                    <a:pt x="1065747" y="212615"/>
                    <a:pt x="1102027" y="214977"/>
                    <a:pt x="1129312" y="218828"/>
                  </a:cubicBezTo>
                  <a:lnTo>
                    <a:pt x="1133799" y="219462"/>
                  </a:lnTo>
                  <a:cubicBezTo>
                    <a:pt x="1138702" y="220249"/>
                    <a:pt x="1147469" y="214415"/>
                    <a:pt x="1153283" y="206493"/>
                  </a:cubicBezTo>
                  <a:lnTo>
                    <a:pt x="1272009" y="44748"/>
                  </a:lnTo>
                  <a:cubicBezTo>
                    <a:pt x="1277824" y="36827"/>
                    <a:pt x="1290209" y="32875"/>
                    <a:pt x="1299539" y="35959"/>
                  </a:cubicBezTo>
                  <a:lnTo>
                    <a:pt x="1482487" y="107986"/>
                  </a:lnTo>
                  <a:cubicBezTo>
                    <a:pt x="1491399" y="112113"/>
                    <a:pt x="1497858" y="123481"/>
                    <a:pt x="1496834" y="133251"/>
                  </a:cubicBezTo>
                  <a:lnTo>
                    <a:pt x="1475738" y="334681"/>
                  </a:lnTo>
                  <a:cubicBezTo>
                    <a:pt x="1474713" y="344451"/>
                    <a:pt x="1480380" y="357175"/>
                    <a:pt x="1488325" y="362950"/>
                  </a:cubicBezTo>
                  <a:lnTo>
                    <a:pt x="1531780" y="396450"/>
                  </a:lnTo>
                  <a:cubicBezTo>
                    <a:pt x="1539393" y="402660"/>
                    <a:pt x="1553122" y="404869"/>
                    <a:pt x="1562296" y="401346"/>
                  </a:cubicBezTo>
                  <a:lnTo>
                    <a:pt x="1750810" y="329011"/>
                  </a:lnTo>
                  <a:cubicBezTo>
                    <a:pt x="1759979" y="325489"/>
                    <a:pt x="1772614" y="328799"/>
                    <a:pt x="1778882" y="336364"/>
                  </a:cubicBezTo>
                  <a:lnTo>
                    <a:pt x="1895912" y="495056"/>
                  </a:lnTo>
                  <a:cubicBezTo>
                    <a:pt x="1901288" y="503277"/>
                    <a:pt x="1900662" y="516279"/>
                    <a:pt x="1894517" y="523944"/>
                  </a:cubicBezTo>
                  <a:lnTo>
                    <a:pt x="1768914" y="680689"/>
                  </a:lnTo>
                  <a:cubicBezTo>
                    <a:pt x="1762769" y="688354"/>
                    <a:pt x="1760779" y="702072"/>
                    <a:pt x="1764486" y="711169"/>
                  </a:cubicBezTo>
                  <a:lnTo>
                    <a:pt x="1784714" y="765262"/>
                  </a:lnTo>
                  <a:cubicBezTo>
                    <a:pt x="1787888" y="774555"/>
                    <a:pt x="1798358" y="783795"/>
                    <a:pt x="1807979" y="785797"/>
                  </a:cubicBezTo>
                  <a:lnTo>
                    <a:pt x="2007066" y="827151"/>
                  </a:lnTo>
                  <a:cubicBezTo>
                    <a:pt x="2016680" y="829152"/>
                    <a:pt x="2025609" y="838752"/>
                    <a:pt x="2026891" y="848494"/>
                  </a:cubicBezTo>
                  <a:lnTo>
                    <a:pt x="2041124" y="1041976"/>
                  </a:lnTo>
                  <a:cubicBezTo>
                    <a:pt x="2041307" y="1051803"/>
                    <a:pt x="2033835" y="1062395"/>
                    <a:pt x="2024524" y="1065525"/>
                  </a:cubicBezTo>
                  <a:lnTo>
                    <a:pt x="1835357" y="1129062"/>
                  </a:lnTo>
                  <a:cubicBezTo>
                    <a:pt x="1826041" y="1132190"/>
                    <a:pt x="1817045" y="1142669"/>
                    <a:pt x="1815360" y="1152347"/>
                  </a:cubicBezTo>
                  <a:lnTo>
                    <a:pt x="1801750" y="1218350"/>
                  </a:lnTo>
                  <a:cubicBezTo>
                    <a:pt x="1799457" y="1227905"/>
                    <a:pt x="1803321" y="1241349"/>
                    <a:pt x="1810335" y="1248231"/>
                  </a:cubicBezTo>
                  <a:lnTo>
                    <a:pt x="1955690" y="1390879"/>
                  </a:lnTo>
                  <a:cubicBezTo>
                    <a:pt x="1962705" y="1397756"/>
                    <a:pt x="1965037" y="1410671"/>
                    <a:pt x="1960882" y="1419572"/>
                  </a:cubicBezTo>
                  <a:lnTo>
                    <a:pt x="1872119" y="1585666"/>
                  </a:lnTo>
                  <a:cubicBezTo>
                    <a:pt x="1867008" y="1594055"/>
                    <a:pt x="1855036" y="1598955"/>
                    <a:pt x="1845508" y="1596552"/>
                  </a:cubicBezTo>
                  <a:lnTo>
                    <a:pt x="1652955" y="1547966"/>
                  </a:lnTo>
                  <a:cubicBezTo>
                    <a:pt x="1643428" y="1545558"/>
                    <a:pt x="1630232" y="1549546"/>
                    <a:pt x="1623625" y="1556815"/>
                  </a:cubicBezTo>
                  <a:lnTo>
                    <a:pt x="1567154" y="1614687"/>
                  </a:lnTo>
                  <a:cubicBezTo>
                    <a:pt x="1560046" y="1621465"/>
                    <a:pt x="1556010" y="1634851"/>
                    <a:pt x="1558188" y="1644431"/>
                  </a:cubicBezTo>
                  <a:lnTo>
                    <a:pt x="1603206" y="1842403"/>
                  </a:lnTo>
                  <a:cubicBezTo>
                    <a:pt x="1605384" y="1851981"/>
                    <a:pt x="1600366" y="1864100"/>
                    <a:pt x="1592050" y="1869336"/>
                  </a:cubicBezTo>
                  <a:lnTo>
                    <a:pt x="1433244" y="1957872"/>
                  </a:lnTo>
                  <a:cubicBezTo>
                    <a:pt x="1424425" y="1962202"/>
                    <a:pt x="1411717" y="1959873"/>
                    <a:pt x="1405003" y="1952702"/>
                  </a:cubicBezTo>
                  <a:lnTo>
                    <a:pt x="1269566" y="1808027"/>
                  </a:lnTo>
                  <a:cubicBezTo>
                    <a:pt x="1262852" y="1800855"/>
                    <a:pt x="1249602" y="1797079"/>
                    <a:pt x="1240114" y="1799636"/>
                  </a:cubicBezTo>
                  <a:lnTo>
                    <a:pt x="1148340" y="1820367"/>
                  </a:lnTo>
                  <a:cubicBezTo>
                    <a:pt x="1138677" y="1822148"/>
                    <a:pt x="1128036" y="1831163"/>
                    <a:pt x="1124689" y="1840401"/>
                  </a:cubicBezTo>
                  <a:lnTo>
                    <a:pt x="1055971" y="2030059"/>
                  </a:lnTo>
                  <a:cubicBezTo>
                    <a:pt x="1052629" y="2039298"/>
                    <a:pt x="1041851" y="2046772"/>
                    <a:pt x="1032027" y="2046672"/>
                  </a:cubicBezTo>
                  <a:cubicBezTo>
                    <a:pt x="1032027" y="2046672"/>
                    <a:pt x="932355" y="2045652"/>
                    <a:pt x="872627" y="2037221"/>
                  </a:cubicBezTo>
                  <a:cubicBezTo>
                    <a:pt x="861107" y="2035595"/>
                    <a:pt x="855916" y="2034711"/>
                    <a:pt x="855916" y="2034711"/>
                  </a:cubicBezTo>
                  <a:cubicBezTo>
                    <a:pt x="846228" y="2033061"/>
                    <a:pt x="836855" y="2023807"/>
                    <a:pt x="835085" y="2014147"/>
                  </a:cubicBezTo>
                  <a:lnTo>
                    <a:pt x="799289" y="1818788"/>
                  </a:lnTo>
                  <a:cubicBezTo>
                    <a:pt x="797521" y="1809122"/>
                    <a:pt x="788432" y="1798711"/>
                    <a:pt x="779099" y="1795650"/>
                  </a:cubicBezTo>
                  <a:lnTo>
                    <a:pt x="683189" y="1759666"/>
                  </a:lnTo>
                  <a:cubicBezTo>
                    <a:pt x="674153" y="1755816"/>
                    <a:pt x="660369" y="1757539"/>
                    <a:pt x="652558" y="1763502"/>
                  </a:cubicBezTo>
                  <a:lnTo>
                    <a:pt x="493379" y="1885010"/>
                  </a:lnTo>
                  <a:cubicBezTo>
                    <a:pt x="485569" y="1890966"/>
                    <a:pt x="472559" y="1891289"/>
                    <a:pt x="464464" y="1885721"/>
                  </a:cubicBezTo>
                  <a:lnTo>
                    <a:pt x="326280" y="1779929"/>
                  </a:lnTo>
                  <a:cubicBezTo>
                    <a:pt x="318798" y="1773563"/>
                    <a:pt x="315730" y="1760918"/>
                    <a:pt x="319465" y="1751830"/>
                  </a:cubicBezTo>
                  <a:lnTo>
                    <a:pt x="395496" y="1566850"/>
                  </a:lnTo>
                  <a:cubicBezTo>
                    <a:pt x="399231" y="1557762"/>
                    <a:pt x="397305" y="1544021"/>
                    <a:pt x="391220" y="1536307"/>
                  </a:cubicBezTo>
                  <a:lnTo>
                    <a:pt x="330737" y="1452589"/>
                  </a:lnTo>
                  <a:cubicBezTo>
                    <a:pt x="325328" y="1444387"/>
                    <a:pt x="312894" y="1438327"/>
                    <a:pt x="303101" y="1439122"/>
                  </a:cubicBezTo>
                  <a:lnTo>
                    <a:pt x="104694" y="1455186"/>
                  </a:lnTo>
                  <a:cubicBezTo>
                    <a:pt x="94902" y="1455980"/>
                    <a:pt x="83847" y="1449189"/>
                    <a:pt x="80126" y="1440095"/>
                  </a:cubicBezTo>
                  <a:lnTo>
                    <a:pt x="22289" y="1274461"/>
                  </a:lnTo>
                  <a:cubicBezTo>
                    <a:pt x="19524" y="1265034"/>
                    <a:pt x="23853" y="1252723"/>
                    <a:pt x="31906" y="1247095"/>
                  </a:cubicBezTo>
                  <a:lnTo>
                    <a:pt x="197109" y="1131722"/>
                  </a:lnTo>
                  <a:cubicBezTo>
                    <a:pt x="205161" y="1126095"/>
                    <a:pt x="211084" y="1113485"/>
                    <a:pt x="210265" y="1103695"/>
                  </a:cubicBezTo>
                  <a:lnTo>
                    <a:pt x="206285" y="1007033"/>
                  </a:lnTo>
                  <a:cubicBezTo>
                    <a:pt x="206270" y="997211"/>
                    <a:pt x="199172" y="985386"/>
                    <a:pt x="190505" y="980759"/>
                  </a:cubicBezTo>
                  <a:lnTo>
                    <a:pt x="15660" y="887405"/>
                  </a:lnTo>
                  <a:cubicBezTo>
                    <a:pt x="6999" y="882780"/>
                    <a:pt x="-53" y="878645"/>
                    <a:pt x="1" y="878214"/>
                  </a:cubicBezTo>
                  <a:lnTo>
                    <a:pt x="56" y="877824"/>
                  </a:lnTo>
                  <a:cubicBezTo>
                    <a:pt x="10291" y="805309"/>
                    <a:pt x="46764" y="686559"/>
                    <a:pt x="46764" y="686559"/>
                  </a:cubicBezTo>
                  <a:cubicBezTo>
                    <a:pt x="49653" y="677165"/>
                    <a:pt x="60042" y="669173"/>
                    <a:pt x="69860" y="668797"/>
                  </a:cubicBezTo>
                  <a:lnTo>
                    <a:pt x="272438" y="661006"/>
                  </a:lnTo>
                  <a:cubicBezTo>
                    <a:pt x="282256" y="660631"/>
                    <a:pt x="294138" y="653263"/>
                    <a:pt x="298837" y="644637"/>
                  </a:cubicBezTo>
                  <a:lnTo>
                    <a:pt x="342039" y="571892"/>
                  </a:lnTo>
                  <a:cubicBezTo>
                    <a:pt x="347370" y="563637"/>
                    <a:pt x="347817" y="549870"/>
                    <a:pt x="343026" y="541293"/>
                  </a:cubicBezTo>
                  <a:lnTo>
                    <a:pt x="246363" y="368147"/>
                  </a:lnTo>
                  <a:cubicBezTo>
                    <a:pt x="241573" y="359569"/>
                    <a:pt x="243225" y="346754"/>
                    <a:pt x="250028" y="339669"/>
                  </a:cubicBezTo>
                  <a:lnTo>
                    <a:pt x="386389" y="212144"/>
                  </a:lnTo>
                  <a:cubicBezTo>
                    <a:pt x="393918" y="205835"/>
                    <a:pt x="406999" y="204753"/>
                    <a:pt x="415464" y="209742"/>
                  </a:cubicBezTo>
                  <a:lnTo>
                    <a:pt x="590783" y="313115"/>
                  </a:lnTo>
                  <a:cubicBezTo>
                    <a:pt x="599248" y="318105"/>
                    <a:pt x="613232" y="318341"/>
                    <a:pt x="621861" y="313647"/>
                  </a:cubicBezTo>
                  <a:lnTo>
                    <a:pt x="684980" y="281951"/>
                  </a:lnTo>
                  <a:cubicBezTo>
                    <a:pt x="693897" y="277827"/>
                    <a:pt x="701692" y="266433"/>
                    <a:pt x="702300" y="256628"/>
                  </a:cubicBezTo>
                  <a:lnTo>
                    <a:pt x="714647" y="57764"/>
                  </a:lnTo>
                  <a:cubicBezTo>
                    <a:pt x="715255" y="47958"/>
                    <a:pt x="723557" y="38005"/>
                    <a:pt x="733095" y="3564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86815DB-70AD-7E53-0B4B-4086AA81A72E}"/>
                </a:ext>
              </a:extLst>
            </p:cNvPr>
            <p:cNvSpPr/>
            <p:nvPr/>
          </p:nvSpPr>
          <p:spPr>
            <a:xfrm>
              <a:off x="9229994" y="2899932"/>
              <a:ext cx="1428795" cy="1438672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4E3F0B2-E3AB-3807-5C04-CB3BCC3DEBC9}"/>
              </a:ext>
            </a:extLst>
          </p:cNvPr>
          <p:cNvGrpSpPr/>
          <p:nvPr/>
        </p:nvGrpSpPr>
        <p:grpSpPr>
          <a:xfrm>
            <a:off x="1231094" y="2596237"/>
            <a:ext cx="2038675" cy="2046062"/>
            <a:chOff x="1231094" y="2596237"/>
            <a:chExt cx="2038675" cy="2046062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CA99568-8C5C-5BD3-A761-45EEAD0957FE}"/>
                </a:ext>
              </a:extLst>
            </p:cNvPr>
            <p:cNvSpPr/>
            <p:nvPr/>
          </p:nvSpPr>
          <p:spPr>
            <a:xfrm>
              <a:off x="1231094" y="2596237"/>
              <a:ext cx="2038675" cy="2046062"/>
            </a:xfrm>
            <a:custGeom>
              <a:avLst/>
              <a:gdLst>
                <a:gd name="connsiteX0" fmla="*/ 993586 w 2038675"/>
                <a:gd name="connsiteY0" fmla="*/ 427354 h 2046062"/>
                <a:gd name="connsiteX1" fmla="*/ 762507 w 2038675"/>
                <a:gd name="connsiteY1" fmla="*/ 481997 h 2046062"/>
                <a:gd name="connsiteX2" fmla="*/ 612222 w 2038675"/>
                <a:gd name="connsiteY2" fmla="*/ 580770 h 2046062"/>
                <a:gd name="connsiteX3" fmla="*/ 469370 w 2038675"/>
                <a:gd name="connsiteY3" fmla="*/ 1275210 h 2046062"/>
                <a:gd name="connsiteX4" fmla="*/ 1262584 w 2038675"/>
                <a:gd name="connsiteY4" fmla="*/ 1568346 h 2046062"/>
                <a:gd name="connsiteX5" fmla="*/ 1555720 w 2038675"/>
                <a:gd name="connsiteY5" fmla="*/ 775133 h 2046062"/>
                <a:gd name="connsiteX6" fmla="*/ 993586 w 2038675"/>
                <a:gd name="connsiteY6" fmla="*/ 427354 h 2046062"/>
                <a:gd name="connsiteX7" fmla="*/ 911549 w 2038675"/>
                <a:gd name="connsiteY7" fmla="*/ 189 h 2046062"/>
                <a:gd name="connsiteX8" fmla="*/ 937283 w 2038675"/>
                <a:gd name="connsiteY8" fmla="*/ 13675 h 2046062"/>
                <a:gd name="connsiteX9" fmla="*/ 1028516 w 2038675"/>
                <a:gd name="connsiteY9" fmla="*/ 194495 h 2046062"/>
                <a:gd name="connsiteX10" fmla="*/ 1054396 w 2038675"/>
                <a:gd name="connsiteY10" fmla="*/ 211460 h 2046062"/>
                <a:gd name="connsiteX11" fmla="*/ 1109065 w 2038675"/>
                <a:gd name="connsiteY11" fmla="*/ 216125 h 2046062"/>
                <a:gd name="connsiteX12" fmla="*/ 1137379 w 2038675"/>
                <a:gd name="connsiteY12" fmla="*/ 203733 h 2046062"/>
                <a:gd name="connsiteX13" fmla="*/ 1256789 w 2038675"/>
                <a:gd name="connsiteY13" fmla="*/ 40910 h 2046062"/>
                <a:gd name="connsiteX14" fmla="*/ 1284377 w 2038675"/>
                <a:gd name="connsiteY14" fmla="*/ 31908 h 2046062"/>
                <a:gd name="connsiteX15" fmla="*/ 1468655 w 2038675"/>
                <a:gd name="connsiteY15" fmla="*/ 102056 h 2046062"/>
                <a:gd name="connsiteX16" fmla="*/ 1483109 w 2038675"/>
                <a:gd name="connsiteY16" fmla="*/ 127107 h 2046062"/>
                <a:gd name="connsiteX17" fmla="*/ 1462275 w 2038675"/>
                <a:gd name="connsiteY17" fmla="*/ 326884 h 2046062"/>
                <a:gd name="connsiteX18" fmla="*/ 1475041 w 2038675"/>
                <a:gd name="connsiteY18" fmla="*/ 354914 h 2046062"/>
                <a:gd name="connsiteX19" fmla="*/ 1521318 w 2038675"/>
                <a:gd name="connsiteY19" fmla="*/ 389463 h 2046062"/>
                <a:gd name="connsiteX20" fmla="*/ 1551993 w 2038675"/>
                <a:gd name="connsiteY20" fmla="*/ 394148 h 2046062"/>
                <a:gd name="connsiteX21" fmla="*/ 1741801 w 2038675"/>
                <a:gd name="connsiteY21" fmla="*/ 321220 h 2046062"/>
                <a:gd name="connsiteX22" fmla="*/ 1770022 w 2038675"/>
                <a:gd name="connsiteY22" fmla="*/ 328444 h 2046062"/>
                <a:gd name="connsiteX23" fmla="*/ 1886668 w 2038675"/>
                <a:gd name="connsiteY23" fmla="*/ 483465 h 2046062"/>
                <a:gd name="connsiteX24" fmla="*/ 1885447 w 2038675"/>
                <a:gd name="connsiteY24" fmla="*/ 512252 h 2046062"/>
                <a:gd name="connsiteX25" fmla="*/ 1760726 w 2038675"/>
                <a:gd name="connsiteY25" fmla="*/ 668028 h 2046062"/>
                <a:gd name="connsiteX26" fmla="*/ 1756507 w 2038675"/>
                <a:gd name="connsiteY26" fmla="*/ 698430 h 2046062"/>
                <a:gd name="connsiteX27" fmla="*/ 1780769 w 2038675"/>
                <a:gd name="connsiteY27" fmla="*/ 761302 h 2046062"/>
                <a:gd name="connsiteX28" fmla="*/ 1804154 w 2038675"/>
                <a:gd name="connsiteY28" fmla="*/ 781788 h 2046062"/>
                <a:gd name="connsiteX29" fmla="*/ 2003574 w 2038675"/>
                <a:gd name="connsiteY29" fmla="*/ 823120 h 2046062"/>
                <a:gd name="connsiteX30" fmla="*/ 2023465 w 2038675"/>
                <a:gd name="connsiteY30" fmla="*/ 844443 h 2046062"/>
                <a:gd name="connsiteX31" fmla="*/ 2038670 w 2038675"/>
                <a:gd name="connsiteY31" fmla="*/ 1032152 h 2046062"/>
                <a:gd name="connsiteX32" fmla="*/ 2022179 w 2038675"/>
                <a:gd name="connsiteY32" fmla="*/ 1055704 h 2046062"/>
                <a:gd name="connsiteX33" fmla="*/ 1833954 w 2038675"/>
                <a:gd name="connsiteY33" fmla="*/ 1119015 h 2046062"/>
                <a:gd name="connsiteX34" fmla="*/ 1814075 w 2038675"/>
                <a:gd name="connsiteY34" fmla="*/ 1142325 h 2046062"/>
                <a:gd name="connsiteX35" fmla="*/ 1797890 w 2038675"/>
                <a:gd name="connsiteY35" fmla="*/ 1221547 h 2046062"/>
                <a:gd name="connsiteX36" fmla="*/ 1806440 w 2038675"/>
                <a:gd name="connsiteY36" fmla="*/ 1251413 h 2046062"/>
                <a:gd name="connsiteX37" fmla="*/ 1951405 w 2038675"/>
                <a:gd name="connsiteY37" fmla="*/ 1393556 h 2046062"/>
                <a:gd name="connsiteX38" fmla="*/ 1956594 w 2038675"/>
                <a:gd name="connsiteY38" fmla="*/ 1422243 h 2046062"/>
                <a:gd name="connsiteX39" fmla="*/ 1870934 w 2038675"/>
                <a:gd name="connsiteY39" fmla="*/ 1582619 h 2046062"/>
                <a:gd name="connsiteX40" fmla="*/ 1844385 w 2038675"/>
                <a:gd name="connsiteY40" fmla="*/ 1593549 h 2046062"/>
                <a:gd name="connsiteX41" fmla="*/ 1652211 w 2038675"/>
                <a:gd name="connsiteY41" fmla="*/ 1545146 h 2046062"/>
                <a:gd name="connsiteX42" fmla="*/ 1622901 w 2038675"/>
                <a:gd name="connsiteY42" fmla="*/ 1554024 h 2046062"/>
                <a:gd name="connsiteX43" fmla="*/ 1556933 w 2038675"/>
                <a:gd name="connsiteY43" fmla="*/ 1621109 h 2046062"/>
                <a:gd name="connsiteX44" fmla="*/ 1547881 w 2038675"/>
                <a:gd name="connsiteY44" fmla="*/ 1650753 h 2046062"/>
                <a:gd name="connsiteX45" fmla="*/ 1592694 w 2038675"/>
                <a:gd name="connsiteY45" fmla="*/ 1847436 h 2046062"/>
                <a:gd name="connsiteX46" fmla="*/ 1581544 w 2038675"/>
                <a:gd name="connsiteY46" fmla="*/ 1874362 h 2046062"/>
                <a:gd name="connsiteX47" fmla="*/ 1442373 w 2038675"/>
                <a:gd name="connsiteY47" fmla="*/ 1952649 h 2046062"/>
                <a:gd name="connsiteX48" fmla="*/ 1426961 w 2038675"/>
                <a:gd name="connsiteY48" fmla="*/ 1959579 h 2046062"/>
                <a:gd name="connsiteX49" fmla="*/ 1398316 w 2038675"/>
                <a:gd name="connsiteY49" fmla="*/ 1953555 h 2046062"/>
                <a:gd name="connsiteX50" fmla="*/ 1262521 w 2038675"/>
                <a:gd name="connsiteY50" fmla="*/ 1808619 h 2046062"/>
                <a:gd name="connsiteX51" fmla="*/ 1233022 w 2038675"/>
                <a:gd name="connsiteY51" fmla="*/ 1800083 h 2046062"/>
                <a:gd name="connsiteX52" fmla="*/ 1132893 w 2038675"/>
                <a:gd name="connsiteY52" fmla="*/ 1821707 h 2046062"/>
                <a:gd name="connsiteX53" fmla="*/ 1109207 w 2038675"/>
                <a:gd name="connsiteY53" fmla="*/ 1841505 h 2046062"/>
                <a:gd name="connsiteX54" fmla="*/ 1041071 w 2038675"/>
                <a:gd name="connsiteY54" fmla="*/ 2029813 h 2046062"/>
                <a:gd name="connsiteX55" fmla="*/ 1017137 w 2038675"/>
                <a:gd name="connsiteY55" fmla="*/ 2046053 h 2046062"/>
                <a:gd name="connsiteX56" fmla="*/ 843688 w 2038675"/>
                <a:gd name="connsiteY56" fmla="*/ 2031839 h 2046062"/>
                <a:gd name="connsiteX57" fmla="*/ 822755 w 2038675"/>
                <a:gd name="connsiteY57" fmla="*/ 2011895 h 2046062"/>
                <a:gd name="connsiteX58" fmla="*/ 786624 w 2038675"/>
                <a:gd name="connsiteY58" fmla="*/ 1815189 h 2046062"/>
                <a:gd name="connsiteX59" fmla="*/ 766503 w 2038675"/>
                <a:gd name="connsiteY59" fmla="*/ 1791816 h 2046062"/>
                <a:gd name="connsiteX60" fmla="*/ 670343 w 2038675"/>
                <a:gd name="connsiteY60" fmla="*/ 1754129 h 2046062"/>
                <a:gd name="connsiteX61" fmla="*/ 639816 w 2038675"/>
                <a:gd name="connsiteY61" fmla="*/ 1757754 h 2046062"/>
                <a:gd name="connsiteX62" fmla="*/ 481643 w 2038675"/>
                <a:gd name="connsiteY62" fmla="*/ 1878604 h 2046062"/>
                <a:gd name="connsiteX63" fmla="*/ 452817 w 2038675"/>
                <a:gd name="connsiteY63" fmla="*/ 1879203 h 2046062"/>
                <a:gd name="connsiteX64" fmla="*/ 314565 w 2038675"/>
                <a:gd name="connsiteY64" fmla="*/ 1771193 h 2046062"/>
                <a:gd name="connsiteX65" fmla="*/ 307847 w 2038675"/>
                <a:gd name="connsiteY65" fmla="*/ 1742974 h 2046062"/>
                <a:gd name="connsiteX66" fmla="*/ 384370 w 2038675"/>
                <a:gd name="connsiteY66" fmla="*/ 1556567 h 2046062"/>
                <a:gd name="connsiteX67" fmla="*/ 380271 w 2038675"/>
                <a:gd name="connsiteY67" fmla="*/ 1525878 h 2046062"/>
                <a:gd name="connsiteX68" fmla="*/ 324629 w 2038675"/>
                <a:gd name="connsiteY68" fmla="*/ 1446737 h 2046062"/>
                <a:gd name="connsiteX69" fmla="*/ 297143 w 2038675"/>
                <a:gd name="connsiteY69" fmla="*/ 1433177 h 2046062"/>
                <a:gd name="connsiteX70" fmla="*/ 99591 w 2038675"/>
                <a:gd name="connsiteY70" fmla="*/ 1449257 h 2046062"/>
                <a:gd name="connsiteX71" fmla="*/ 81448 w 2038675"/>
                <a:gd name="connsiteY71" fmla="*/ 1449999 h 2046062"/>
                <a:gd name="connsiteX72" fmla="*/ 81283 w 2038675"/>
                <a:gd name="connsiteY72" fmla="*/ 1449641 h 2046062"/>
                <a:gd name="connsiteX73" fmla="*/ 17091 w 2038675"/>
                <a:gd name="connsiteY73" fmla="*/ 1263514 h 2046062"/>
                <a:gd name="connsiteX74" fmla="*/ 26905 w 2038675"/>
                <a:gd name="connsiteY74" fmla="*/ 1236081 h 2046062"/>
                <a:gd name="connsiteX75" fmla="*/ 193062 w 2038675"/>
                <a:gd name="connsiteY75" fmla="*/ 1119933 h 2046062"/>
                <a:gd name="connsiteX76" fmla="*/ 206408 w 2038675"/>
                <a:gd name="connsiteY76" fmla="*/ 1091884 h 2046062"/>
                <a:gd name="connsiteX77" fmla="*/ 203386 w 2038675"/>
                <a:gd name="connsiteY77" fmla="*/ 1007332 h 2046062"/>
                <a:gd name="connsiteX78" fmla="*/ 187663 w 2038675"/>
                <a:gd name="connsiteY78" fmla="*/ 981063 h 2046062"/>
                <a:gd name="connsiteX79" fmla="*/ 12694 w 2038675"/>
                <a:gd name="connsiteY79" fmla="*/ 887740 h 2046062"/>
                <a:gd name="connsiteX80" fmla="*/ 370 w 2038675"/>
                <a:gd name="connsiteY80" fmla="*/ 861806 h 2046062"/>
                <a:gd name="connsiteX81" fmla="*/ 46060 w 2038675"/>
                <a:gd name="connsiteY81" fmla="*/ 680784 h 2046062"/>
                <a:gd name="connsiteX82" fmla="*/ 69213 w 2038675"/>
                <a:gd name="connsiteY82" fmla="*/ 663033 h 2046062"/>
                <a:gd name="connsiteX83" fmla="*/ 272585 w 2038675"/>
                <a:gd name="connsiteY83" fmla="*/ 655123 h 2046062"/>
                <a:gd name="connsiteX84" fmla="*/ 299010 w 2038675"/>
                <a:gd name="connsiteY84" fmla="*/ 638758 h 2046062"/>
                <a:gd name="connsiteX85" fmla="*/ 334947 w 2038675"/>
                <a:gd name="connsiteY85" fmla="*/ 577953 h 2046062"/>
                <a:gd name="connsiteX86" fmla="*/ 335813 w 2038675"/>
                <a:gd name="connsiteY86" fmla="*/ 547285 h 2046062"/>
                <a:gd name="connsiteX87" fmla="*/ 238610 w 2038675"/>
                <a:gd name="connsiteY87" fmla="*/ 373357 h 2046062"/>
                <a:gd name="connsiteX88" fmla="*/ 242161 w 2038675"/>
                <a:gd name="connsiteY88" fmla="*/ 344776 h 2046062"/>
                <a:gd name="connsiteX89" fmla="*/ 382308 w 2038675"/>
                <a:gd name="connsiteY89" fmla="*/ 212436 h 2046062"/>
                <a:gd name="connsiteX90" fmla="*/ 411339 w 2038675"/>
                <a:gd name="connsiteY90" fmla="*/ 209973 h 2046062"/>
                <a:gd name="connsiteX91" fmla="*/ 586657 w 2038675"/>
                <a:gd name="connsiteY91" fmla="*/ 313242 h 2046062"/>
                <a:gd name="connsiteX92" fmla="*/ 617667 w 2038675"/>
                <a:gd name="connsiteY92" fmla="*/ 313643 h 2046062"/>
                <a:gd name="connsiteX93" fmla="*/ 674489 w 2038675"/>
                <a:gd name="connsiteY93" fmla="*/ 284479 h 2046062"/>
                <a:gd name="connsiteX94" fmla="*/ 678604 w 2038675"/>
                <a:gd name="connsiteY94" fmla="*/ 282585 h 2046062"/>
                <a:gd name="connsiteX95" fmla="*/ 687975 w 2038675"/>
                <a:gd name="connsiteY95" fmla="*/ 261136 h 2046062"/>
                <a:gd name="connsiteX96" fmla="*/ 700321 w 2038675"/>
                <a:gd name="connsiteY96" fmla="*/ 60875 h 2046062"/>
                <a:gd name="connsiteX97" fmla="*/ 718719 w 2038675"/>
                <a:gd name="connsiteY97" fmla="*/ 38589 h 2046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2038675" h="2046062">
                  <a:moveTo>
                    <a:pt x="993586" y="427354"/>
                  </a:moveTo>
                  <a:cubicBezTo>
                    <a:pt x="915949" y="429782"/>
                    <a:pt x="837505" y="447473"/>
                    <a:pt x="762507" y="481997"/>
                  </a:cubicBezTo>
                  <a:cubicBezTo>
                    <a:pt x="706258" y="507889"/>
                    <a:pt x="655943" y="541412"/>
                    <a:pt x="612222" y="580770"/>
                  </a:cubicBezTo>
                  <a:cubicBezTo>
                    <a:pt x="422770" y="751327"/>
                    <a:pt x="357171" y="1031470"/>
                    <a:pt x="469370" y="1275210"/>
                  </a:cubicBezTo>
                  <a:cubicBezTo>
                    <a:pt x="607465" y="1575202"/>
                    <a:pt x="962601" y="1706436"/>
                    <a:pt x="1262584" y="1568346"/>
                  </a:cubicBezTo>
                  <a:cubicBezTo>
                    <a:pt x="1562576" y="1430251"/>
                    <a:pt x="1693815" y="1075125"/>
                    <a:pt x="1555720" y="775133"/>
                  </a:cubicBezTo>
                  <a:cubicBezTo>
                    <a:pt x="1452149" y="550139"/>
                    <a:pt x="1226498" y="420068"/>
                    <a:pt x="993586" y="427354"/>
                  </a:cubicBezTo>
                  <a:close/>
                  <a:moveTo>
                    <a:pt x="911549" y="189"/>
                  </a:moveTo>
                  <a:cubicBezTo>
                    <a:pt x="921276" y="-1163"/>
                    <a:pt x="932859" y="4904"/>
                    <a:pt x="937283" y="13675"/>
                  </a:cubicBezTo>
                  <a:lnTo>
                    <a:pt x="1028516" y="194495"/>
                  </a:lnTo>
                  <a:cubicBezTo>
                    <a:pt x="1032939" y="203266"/>
                    <a:pt x="1044590" y="210902"/>
                    <a:pt x="1054396" y="211460"/>
                  </a:cubicBezTo>
                  <a:lnTo>
                    <a:pt x="1109065" y="216125"/>
                  </a:lnTo>
                  <a:cubicBezTo>
                    <a:pt x="1118828" y="217228"/>
                    <a:pt x="1131569" y="211659"/>
                    <a:pt x="1137379" y="203733"/>
                  </a:cubicBezTo>
                  <a:lnTo>
                    <a:pt x="1256789" y="40910"/>
                  </a:lnTo>
                  <a:cubicBezTo>
                    <a:pt x="1262595" y="32988"/>
                    <a:pt x="1275012" y="28936"/>
                    <a:pt x="1284377" y="31908"/>
                  </a:cubicBezTo>
                  <a:lnTo>
                    <a:pt x="1468655" y="102056"/>
                  </a:lnTo>
                  <a:cubicBezTo>
                    <a:pt x="1477623" y="106062"/>
                    <a:pt x="1484131" y="117335"/>
                    <a:pt x="1483109" y="127107"/>
                  </a:cubicBezTo>
                  <a:lnTo>
                    <a:pt x="1462275" y="326884"/>
                  </a:lnTo>
                  <a:cubicBezTo>
                    <a:pt x="1461254" y="336655"/>
                    <a:pt x="1467001" y="349268"/>
                    <a:pt x="1475041" y="354914"/>
                  </a:cubicBezTo>
                  <a:lnTo>
                    <a:pt x="1521318" y="389463"/>
                  </a:lnTo>
                  <a:cubicBezTo>
                    <a:pt x="1529014" y="395562"/>
                    <a:pt x="1542819" y="397669"/>
                    <a:pt x="1551993" y="394148"/>
                  </a:cubicBezTo>
                  <a:lnTo>
                    <a:pt x="1741801" y="321220"/>
                  </a:lnTo>
                  <a:cubicBezTo>
                    <a:pt x="1750971" y="317700"/>
                    <a:pt x="1763673" y="320944"/>
                    <a:pt x="1770022" y="328444"/>
                  </a:cubicBezTo>
                  <a:lnTo>
                    <a:pt x="1886668" y="483465"/>
                  </a:lnTo>
                  <a:cubicBezTo>
                    <a:pt x="1892138" y="491632"/>
                    <a:pt x="1891584" y="504582"/>
                    <a:pt x="1885447" y="512252"/>
                  </a:cubicBezTo>
                  <a:lnTo>
                    <a:pt x="1760726" y="668028"/>
                  </a:lnTo>
                  <a:cubicBezTo>
                    <a:pt x="1754585" y="675699"/>
                    <a:pt x="1752689" y="689379"/>
                    <a:pt x="1756507" y="698430"/>
                  </a:cubicBezTo>
                  <a:lnTo>
                    <a:pt x="1780769" y="761302"/>
                  </a:lnTo>
                  <a:cubicBezTo>
                    <a:pt x="1784010" y="770579"/>
                    <a:pt x="1794532" y="779796"/>
                    <a:pt x="1804154" y="781788"/>
                  </a:cubicBezTo>
                  <a:lnTo>
                    <a:pt x="2003574" y="823120"/>
                  </a:lnTo>
                  <a:cubicBezTo>
                    <a:pt x="2013195" y="825109"/>
                    <a:pt x="2022143" y="834709"/>
                    <a:pt x="2023465" y="844443"/>
                  </a:cubicBezTo>
                  <a:lnTo>
                    <a:pt x="2038670" y="1032152"/>
                  </a:lnTo>
                  <a:cubicBezTo>
                    <a:pt x="2038911" y="1041972"/>
                    <a:pt x="2031492" y="1052571"/>
                    <a:pt x="2022179" y="1055704"/>
                  </a:cubicBezTo>
                  <a:lnTo>
                    <a:pt x="1833954" y="1119015"/>
                  </a:lnTo>
                  <a:cubicBezTo>
                    <a:pt x="1824638" y="1122144"/>
                    <a:pt x="1815698" y="1132637"/>
                    <a:pt x="1814075" y="1142325"/>
                  </a:cubicBezTo>
                  <a:lnTo>
                    <a:pt x="1797890" y="1221547"/>
                  </a:lnTo>
                  <a:cubicBezTo>
                    <a:pt x="1795578" y="1231093"/>
                    <a:pt x="1799426" y="1244534"/>
                    <a:pt x="1806440" y="1251413"/>
                  </a:cubicBezTo>
                  <a:lnTo>
                    <a:pt x="1951405" y="1393556"/>
                  </a:lnTo>
                  <a:cubicBezTo>
                    <a:pt x="1958419" y="1400433"/>
                    <a:pt x="1960755" y="1413340"/>
                    <a:pt x="1956594" y="1422243"/>
                  </a:cubicBezTo>
                  <a:lnTo>
                    <a:pt x="1870934" y="1582619"/>
                  </a:lnTo>
                  <a:cubicBezTo>
                    <a:pt x="1865860" y="1591031"/>
                    <a:pt x="1853911" y="1595947"/>
                    <a:pt x="1844385" y="1593549"/>
                  </a:cubicBezTo>
                  <a:lnTo>
                    <a:pt x="1652211" y="1545146"/>
                  </a:lnTo>
                  <a:cubicBezTo>
                    <a:pt x="1642684" y="1542747"/>
                    <a:pt x="1629498" y="1546740"/>
                    <a:pt x="1622901" y="1554024"/>
                  </a:cubicBezTo>
                  <a:lnTo>
                    <a:pt x="1556933" y="1621109"/>
                  </a:lnTo>
                  <a:cubicBezTo>
                    <a:pt x="1549770" y="1627835"/>
                    <a:pt x="1545698" y="1641173"/>
                    <a:pt x="1547881" y="1650753"/>
                  </a:cubicBezTo>
                  <a:lnTo>
                    <a:pt x="1592694" y="1847436"/>
                  </a:lnTo>
                  <a:cubicBezTo>
                    <a:pt x="1594881" y="1857014"/>
                    <a:pt x="1589860" y="1869131"/>
                    <a:pt x="1581544" y="1874362"/>
                  </a:cubicBezTo>
                  <a:cubicBezTo>
                    <a:pt x="1581544" y="1874362"/>
                    <a:pt x="1497167" y="1927426"/>
                    <a:pt x="1442373" y="1952649"/>
                  </a:cubicBezTo>
                  <a:cubicBezTo>
                    <a:pt x="1431805" y="1957514"/>
                    <a:pt x="1426961" y="1959579"/>
                    <a:pt x="1426961" y="1959579"/>
                  </a:cubicBezTo>
                  <a:cubicBezTo>
                    <a:pt x="1417920" y="1963433"/>
                    <a:pt x="1405031" y="1960721"/>
                    <a:pt x="1398316" y="1953555"/>
                  </a:cubicBezTo>
                  <a:lnTo>
                    <a:pt x="1262521" y="1808619"/>
                  </a:lnTo>
                  <a:cubicBezTo>
                    <a:pt x="1255804" y="1801447"/>
                    <a:pt x="1242528" y="1797608"/>
                    <a:pt x="1233022" y="1800083"/>
                  </a:cubicBezTo>
                  <a:lnTo>
                    <a:pt x="1132893" y="1821707"/>
                  </a:lnTo>
                  <a:cubicBezTo>
                    <a:pt x="1123210" y="1823359"/>
                    <a:pt x="1112550" y="1832265"/>
                    <a:pt x="1109207" y="1841505"/>
                  </a:cubicBezTo>
                  <a:lnTo>
                    <a:pt x="1041071" y="2029813"/>
                  </a:lnTo>
                  <a:cubicBezTo>
                    <a:pt x="1037725" y="2039047"/>
                    <a:pt x="1026958" y="2046357"/>
                    <a:pt x="1017137" y="2046053"/>
                  </a:cubicBezTo>
                  <a:lnTo>
                    <a:pt x="843688" y="2031839"/>
                  </a:lnTo>
                  <a:cubicBezTo>
                    <a:pt x="833952" y="2030533"/>
                    <a:pt x="824530" y="2021558"/>
                    <a:pt x="822755" y="2011895"/>
                  </a:cubicBezTo>
                  <a:lnTo>
                    <a:pt x="786624" y="1815189"/>
                  </a:lnTo>
                  <a:cubicBezTo>
                    <a:pt x="784848" y="1805526"/>
                    <a:pt x="775794" y="1795011"/>
                    <a:pt x="766503" y="1791816"/>
                  </a:cubicBezTo>
                  <a:lnTo>
                    <a:pt x="670343" y="1754129"/>
                  </a:lnTo>
                  <a:cubicBezTo>
                    <a:pt x="661357" y="1750157"/>
                    <a:pt x="647622" y="1751788"/>
                    <a:pt x="639816" y="1757754"/>
                  </a:cubicBezTo>
                  <a:lnTo>
                    <a:pt x="481643" y="1878604"/>
                  </a:lnTo>
                  <a:cubicBezTo>
                    <a:pt x="473836" y="1884569"/>
                    <a:pt x="460865" y="1884838"/>
                    <a:pt x="452817" y="1879203"/>
                  </a:cubicBezTo>
                  <a:lnTo>
                    <a:pt x="314565" y="1771193"/>
                  </a:lnTo>
                  <a:cubicBezTo>
                    <a:pt x="307140" y="1764759"/>
                    <a:pt x="304119" y="1752064"/>
                    <a:pt x="307847" y="1742974"/>
                  </a:cubicBezTo>
                  <a:lnTo>
                    <a:pt x="384370" y="1556567"/>
                  </a:lnTo>
                  <a:cubicBezTo>
                    <a:pt x="388096" y="1547478"/>
                    <a:pt x="386256" y="1533669"/>
                    <a:pt x="380271" y="1525878"/>
                  </a:cubicBezTo>
                  <a:lnTo>
                    <a:pt x="324629" y="1446737"/>
                  </a:lnTo>
                  <a:cubicBezTo>
                    <a:pt x="319302" y="1438484"/>
                    <a:pt x="306936" y="1432380"/>
                    <a:pt x="297143" y="1433177"/>
                  </a:cubicBezTo>
                  <a:lnTo>
                    <a:pt x="99591" y="1449257"/>
                  </a:lnTo>
                  <a:cubicBezTo>
                    <a:pt x="89804" y="1450053"/>
                    <a:pt x="81635" y="1450390"/>
                    <a:pt x="81448" y="1449999"/>
                  </a:cubicBezTo>
                  <a:lnTo>
                    <a:pt x="81283" y="1449641"/>
                  </a:lnTo>
                  <a:cubicBezTo>
                    <a:pt x="50661" y="1383117"/>
                    <a:pt x="17091" y="1263514"/>
                    <a:pt x="17091" y="1263514"/>
                  </a:cubicBezTo>
                  <a:cubicBezTo>
                    <a:pt x="14438" y="1254050"/>
                    <a:pt x="18851" y="1241709"/>
                    <a:pt x="26905" y="1236081"/>
                  </a:cubicBezTo>
                  <a:lnTo>
                    <a:pt x="193062" y="1119933"/>
                  </a:lnTo>
                  <a:cubicBezTo>
                    <a:pt x="201116" y="1114305"/>
                    <a:pt x="207123" y="1101682"/>
                    <a:pt x="206408" y="1091884"/>
                  </a:cubicBezTo>
                  <a:lnTo>
                    <a:pt x="203386" y="1007332"/>
                  </a:lnTo>
                  <a:cubicBezTo>
                    <a:pt x="203405" y="997505"/>
                    <a:pt x="196331" y="985685"/>
                    <a:pt x="187663" y="981063"/>
                  </a:cubicBezTo>
                  <a:lnTo>
                    <a:pt x="12694" y="887740"/>
                  </a:lnTo>
                  <a:cubicBezTo>
                    <a:pt x="4025" y="883117"/>
                    <a:pt x="-1518" y="871446"/>
                    <a:pt x="370" y="861806"/>
                  </a:cubicBezTo>
                  <a:lnTo>
                    <a:pt x="46060" y="680784"/>
                  </a:lnTo>
                  <a:cubicBezTo>
                    <a:pt x="48978" y="671404"/>
                    <a:pt x="59395" y="663418"/>
                    <a:pt x="69213" y="663033"/>
                  </a:cubicBezTo>
                  <a:lnTo>
                    <a:pt x="272585" y="655123"/>
                  </a:lnTo>
                  <a:cubicBezTo>
                    <a:pt x="282404" y="654741"/>
                    <a:pt x="294292" y="647374"/>
                    <a:pt x="299010" y="638758"/>
                  </a:cubicBezTo>
                  <a:lnTo>
                    <a:pt x="334947" y="577953"/>
                  </a:lnTo>
                  <a:cubicBezTo>
                    <a:pt x="340215" y="569660"/>
                    <a:pt x="340606" y="555861"/>
                    <a:pt x="335813" y="547285"/>
                  </a:cubicBezTo>
                  <a:lnTo>
                    <a:pt x="238610" y="373357"/>
                  </a:lnTo>
                  <a:cubicBezTo>
                    <a:pt x="233816" y="364781"/>
                    <a:pt x="235414" y="351919"/>
                    <a:pt x="242161" y="344776"/>
                  </a:cubicBezTo>
                  <a:lnTo>
                    <a:pt x="382308" y="212436"/>
                  </a:lnTo>
                  <a:cubicBezTo>
                    <a:pt x="389813" y="206097"/>
                    <a:pt x="402875" y="204987"/>
                    <a:pt x="411339" y="209973"/>
                  </a:cubicBezTo>
                  <a:lnTo>
                    <a:pt x="586657" y="313242"/>
                  </a:lnTo>
                  <a:cubicBezTo>
                    <a:pt x="595123" y="318232"/>
                    <a:pt x="609080" y="318409"/>
                    <a:pt x="617667" y="313643"/>
                  </a:cubicBezTo>
                  <a:cubicBezTo>
                    <a:pt x="617667" y="313643"/>
                    <a:pt x="649457" y="296001"/>
                    <a:pt x="674489" y="284479"/>
                  </a:cubicBezTo>
                  <a:lnTo>
                    <a:pt x="678604" y="282585"/>
                  </a:lnTo>
                  <a:cubicBezTo>
                    <a:pt x="683154" y="280594"/>
                    <a:pt x="687371" y="270944"/>
                    <a:pt x="687975" y="261136"/>
                  </a:cubicBezTo>
                  <a:lnTo>
                    <a:pt x="700321" y="60875"/>
                  </a:lnTo>
                  <a:cubicBezTo>
                    <a:pt x="700926" y="51066"/>
                    <a:pt x="709204" y="41042"/>
                    <a:pt x="718719" y="3858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D235FFA-E163-F1F0-085D-BCD466EAEF9B}"/>
                </a:ext>
              </a:extLst>
            </p:cNvPr>
            <p:cNvSpPr/>
            <p:nvPr/>
          </p:nvSpPr>
          <p:spPr>
            <a:xfrm>
              <a:off x="1536034" y="2899932"/>
              <a:ext cx="1428795" cy="1438672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8" name="Graphic 17" descr="Gears outline">
            <a:extLst>
              <a:ext uri="{FF2B5EF4-FFF2-40B4-BE49-F238E27FC236}">
                <a16:creationId xmlns:a16="http://schemas.microsoft.com/office/drawing/2014/main" id="{A0A6FCE5-2F16-DCAE-6B48-6A0BB45C5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40138" y="3162068"/>
            <a:ext cx="914400" cy="914400"/>
          </a:xfrm>
          <a:prstGeom prst="rect">
            <a:avLst/>
          </a:prstGeom>
        </p:spPr>
      </p:pic>
      <p:pic>
        <p:nvPicPr>
          <p:cNvPr id="19" name="Graphic 18" descr="Clipboard Mixed outline">
            <a:extLst>
              <a:ext uri="{FF2B5EF4-FFF2-40B4-BE49-F238E27FC236}">
                <a16:creationId xmlns:a16="http://schemas.microsoft.com/office/drawing/2014/main" id="{CC2FC84D-99A2-23A2-3FD1-59A169DCB6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715291" y="3162068"/>
            <a:ext cx="914400" cy="914400"/>
          </a:xfrm>
          <a:prstGeom prst="rect">
            <a:avLst/>
          </a:prstGeom>
        </p:spPr>
      </p:pic>
      <p:pic>
        <p:nvPicPr>
          <p:cNvPr id="20" name="Graphic 19" descr="Bar chart outline">
            <a:extLst>
              <a:ext uri="{FF2B5EF4-FFF2-40B4-BE49-F238E27FC236}">
                <a16:creationId xmlns:a16="http://schemas.microsoft.com/office/drawing/2014/main" id="{143CACD5-374D-3FEF-E79D-5B1165DEA4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562310" y="3162068"/>
            <a:ext cx="914400" cy="914400"/>
          </a:xfrm>
          <a:prstGeom prst="rect">
            <a:avLst/>
          </a:prstGeom>
        </p:spPr>
      </p:pic>
      <p:pic>
        <p:nvPicPr>
          <p:cNvPr id="21" name="Graphic 20" descr="Lights On outline">
            <a:extLst>
              <a:ext uri="{FF2B5EF4-FFF2-40B4-BE49-F238E27FC236}">
                <a16:creationId xmlns:a16="http://schemas.microsoft.com/office/drawing/2014/main" id="{FC1CC1B7-B071-D44A-9818-598D523ADC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93231" y="3162068"/>
            <a:ext cx="914400" cy="914400"/>
          </a:xfrm>
          <a:prstGeom prst="rect">
            <a:avLst/>
          </a:prstGeom>
        </p:spPr>
      </p:pic>
      <p:pic>
        <p:nvPicPr>
          <p:cNvPr id="22" name="Graphic 21" descr="Checkbox Checked outline">
            <a:extLst>
              <a:ext uri="{FF2B5EF4-FFF2-40B4-BE49-F238E27FC236}">
                <a16:creationId xmlns:a16="http://schemas.microsoft.com/office/drawing/2014/main" id="{75CD77B8-08E4-A20D-06E5-7178FC6BC03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9487191" y="3162068"/>
            <a:ext cx="914400" cy="914400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A2C8127-C1BB-A41F-E681-4C8D9E0CF2A7}"/>
              </a:ext>
            </a:extLst>
          </p:cNvPr>
          <p:cNvSpPr/>
          <p:nvPr/>
        </p:nvSpPr>
        <p:spPr>
          <a:xfrm rot="10800000">
            <a:off x="4933284" y="2195855"/>
            <a:ext cx="2252373" cy="686447"/>
          </a:xfrm>
          <a:custGeom>
            <a:avLst/>
            <a:gdLst>
              <a:gd name="connsiteX0" fmla="*/ 2859343 w 2859342"/>
              <a:gd name="connsiteY0" fmla="*/ -4 h 1202976"/>
              <a:gd name="connsiteX1" fmla="*/ 1429662 w 2859342"/>
              <a:gd name="connsiteY1" fmla="*/ 1202973 h 1202976"/>
              <a:gd name="connsiteX2" fmla="*/ 0 w 2859342"/>
              <a:gd name="connsiteY2" fmla="*/ -4 h 1202976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4813"/>
              <a:gd name="connsiteX1" fmla="*/ 1429662 w 2859343"/>
              <a:gd name="connsiteY1" fmla="*/ 1202977 h 1204813"/>
              <a:gd name="connsiteX2" fmla="*/ 0 w 2859343"/>
              <a:gd name="connsiteY2" fmla="*/ 0 h 1204813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3993"/>
              <a:gd name="connsiteX1" fmla="*/ 1429662 w 2859343"/>
              <a:gd name="connsiteY1" fmla="*/ 1202977 h 1203993"/>
              <a:gd name="connsiteX2" fmla="*/ 0 w 2859343"/>
              <a:gd name="connsiteY2" fmla="*/ 0 h 1203993"/>
              <a:gd name="connsiteX0" fmla="*/ 2859343 w 2859343"/>
              <a:gd name="connsiteY0" fmla="*/ 0 h 1203044"/>
              <a:gd name="connsiteX1" fmla="*/ 1429662 w 2859343"/>
              <a:gd name="connsiteY1" fmla="*/ 1202977 h 1203044"/>
              <a:gd name="connsiteX2" fmla="*/ 0 w 2859343"/>
              <a:gd name="connsiteY2" fmla="*/ 0 h 1203044"/>
              <a:gd name="connsiteX0" fmla="*/ 2859343 w 2859343"/>
              <a:gd name="connsiteY0" fmla="*/ 0 h 1203057"/>
              <a:gd name="connsiteX1" fmla="*/ 1429662 w 2859343"/>
              <a:gd name="connsiteY1" fmla="*/ 1202977 h 1203057"/>
              <a:gd name="connsiteX2" fmla="*/ 0 w 2859343"/>
              <a:gd name="connsiteY2" fmla="*/ 0 h 1203057"/>
              <a:gd name="connsiteX0" fmla="*/ 2859343 w 2859343"/>
              <a:gd name="connsiteY0" fmla="*/ 0 h 1203128"/>
              <a:gd name="connsiteX1" fmla="*/ 1429662 w 2859343"/>
              <a:gd name="connsiteY1" fmla="*/ 1202977 h 1203128"/>
              <a:gd name="connsiteX2" fmla="*/ 0 w 2859343"/>
              <a:gd name="connsiteY2" fmla="*/ 0 h 1203128"/>
              <a:gd name="connsiteX0" fmla="*/ 2640444 w 2640444"/>
              <a:gd name="connsiteY0" fmla="*/ 0 h 1239517"/>
              <a:gd name="connsiteX1" fmla="*/ 1210763 w 2640444"/>
              <a:gd name="connsiteY1" fmla="*/ 1202977 h 1239517"/>
              <a:gd name="connsiteX2" fmla="*/ 0 w 2640444"/>
              <a:gd name="connsiteY2" fmla="*/ 506319 h 1239517"/>
              <a:gd name="connsiteX0" fmla="*/ 2640444 w 2640444"/>
              <a:gd name="connsiteY0" fmla="*/ 0 h 1212231"/>
              <a:gd name="connsiteX1" fmla="*/ 1210763 w 2640444"/>
              <a:gd name="connsiteY1" fmla="*/ 1202977 h 1212231"/>
              <a:gd name="connsiteX2" fmla="*/ 0 w 2640444"/>
              <a:gd name="connsiteY2" fmla="*/ 506319 h 1212231"/>
              <a:gd name="connsiteX0" fmla="*/ 2640444 w 2640444"/>
              <a:gd name="connsiteY0" fmla="*/ 0 h 1204062"/>
              <a:gd name="connsiteX1" fmla="*/ 1210763 w 2640444"/>
              <a:gd name="connsiteY1" fmla="*/ 1202977 h 1204062"/>
              <a:gd name="connsiteX2" fmla="*/ 0 w 2640444"/>
              <a:gd name="connsiteY2" fmla="*/ 506319 h 1204062"/>
              <a:gd name="connsiteX0" fmla="*/ 2640444 w 2640444"/>
              <a:gd name="connsiteY0" fmla="*/ 0 h 1203287"/>
              <a:gd name="connsiteX1" fmla="*/ 1210763 w 2640444"/>
              <a:gd name="connsiteY1" fmla="*/ 1202977 h 1203287"/>
              <a:gd name="connsiteX2" fmla="*/ 0 w 2640444"/>
              <a:gd name="connsiteY2" fmla="*/ 506319 h 1203287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491339 w 2491339"/>
              <a:gd name="connsiteY0" fmla="*/ 0 h 803904"/>
              <a:gd name="connsiteX1" fmla="*/ 1210763 w 2491339"/>
              <a:gd name="connsiteY1" fmla="*/ 802712 h 803904"/>
              <a:gd name="connsiteX2" fmla="*/ 0 w 2491339"/>
              <a:gd name="connsiteY2" fmla="*/ 106054 h 803904"/>
              <a:gd name="connsiteX0" fmla="*/ 2484994 w 2484994"/>
              <a:gd name="connsiteY0" fmla="*/ 0 h 817487"/>
              <a:gd name="connsiteX1" fmla="*/ 1210763 w 2484994"/>
              <a:gd name="connsiteY1" fmla="*/ 816396 h 817487"/>
              <a:gd name="connsiteX2" fmla="*/ 0 w 2484994"/>
              <a:gd name="connsiteY2" fmla="*/ 119738 h 817487"/>
              <a:gd name="connsiteX0" fmla="*/ 2484994 w 2484994"/>
              <a:gd name="connsiteY0" fmla="*/ 0 h 816695"/>
              <a:gd name="connsiteX1" fmla="*/ 1210763 w 2484994"/>
              <a:gd name="connsiteY1" fmla="*/ 816396 h 816695"/>
              <a:gd name="connsiteX2" fmla="*/ 0 w 2484994"/>
              <a:gd name="connsiteY2" fmla="*/ 119738 h 816695"/>
              <a:gd name="connsiteX0" fmla="*/ 2484994 w 2484994"/>
              <a:gd name="connsiteY0" fmla="*/ 0 h 816695"/>
              <a:gd name="connsiteX1" fmla="*/ 1210763 w 2484994"/>
              <a:gd name="connsiteY1" fmla="*/ 816396 h 816695"/>
              <a:gd name="connsiteX2" fmla="*/ 0 w 2484994"/>
              <a:gd name="connsiteY2" fmla="*/ 119738 h 81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4994" h="816695">
                <a:moveTo>
                  <a:pt x="2484994" y="0"/>
                </a:moveTo>
                <a:cubicBezTo>
                  <a:pt x="2352061" y="291488"/>
                  <a:pt x="1844357" y="831220"/>
                  <a:pt x="1210763" y="816396"/>
                </a:cubicBezTo>
                <a:cubicBezTo>
                  <a:pt x="554961" y="811835"/>
                  <a:pt x="136100" y="394123"/>
                  <a:pt x="0" y="119738"/>
                </a:cubicBezTo>
              </a:path>
            </a:pathLst>
          </a:custGeom>
          <a:noFill/>
          <a:ln w="19050" cap="rnd">
            <a:solidFill>
              <a:schemeClr val="accent4"/>
            </a:solidFill>
            <a:prstDash val="solid"/>
            <a:miter/>
            <a:tailEnd type="arrow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C6C1301F-582F-EA05-74EC-7919172335CB}"/>
              </a:ext>
            </a:extLst>
          </p:cNvPr>
          <p:cNvSpPr/>
          <p:nvPr/>
        </p:nvSpPr>
        <p:spPr>
          <a:xfrm>
            <a:off x="3070027" y="4274940"/>
            <a:ext cx="2059717" cy="585555"/>
          </a:xfrm>
          <a:custGeom>
            <a:avLst/>
            <a:gdLst>
              <a:gd name="connsiteX0" fmla="*/ 2859343 w 2859342"/>
              <a:gd name="connsiteY0" fmla="*/ -4 h 1202976"/>
              <a:gd name="connsiteX1" fmla="*/ 1429662 w 2859342"/>
              <a:gd name="connsiteY1" fmla="*/ 1202973 h 1202976"/>
              <a:gd name="connsiteX2" fmla="*/ 0 w 2859342"/>
              <a:gd name="connsiteY2" fmla="*/ -4 h 1202976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4813"/>
              <a:gd name="connsiteX1" fmla="*/ 1429662 w 2859343"/>
              <a:gd name="connsiteY1" fmla="*/ 1202977 h 1204813"/>
              <a:gd name="connsiteX2" fmla="*/ 0 w 2859343"/>
              <a:gd name="connsiteY2" fmla="*/ 0 h 1204813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3993"/>
              <a:gd name="connsiteX1" fmla="*/ 1429662 w 2859343"/>
              <a:gd name="connsiteY1" fmla="*/ 1202977 h 1203993"/>
              <a:gd name="connsiteX2" fmla="*/ 0 w 2859343"/>
              <a:gd name="connsiteY2" fmla="*/ 0 h 1203993"/>
              <a:gd name="connsiteX0" fmla="*/ 2859343 w 2859343"/>
              <a:gd name="connsiteY0" fmla="*/ 0 h 1203044"/>
              <a:gd name="connsiteX1" fmla="*/ 1429662 w 2859343"/>
              <a:gd name="connsiteY1" fmla="*/ 1202977 h 1203044"/>
              <a:gd name="connsiteX2" fmla="*/ 0 w 2859343"/>
              <a:gd name="connsiteY2" fmla="*/ 0 h 1203044"/>
              <a:gd name="connsiteX0" fmla="*/ 2859343 w 2859343"/>
              <a:gd name="connsiteY0" fmla="*/ 0 h 1203057"/>
              <a:gd name="connsiteX1" fmla="*/ 1429662 w 2859343"/>
              <a:gd name="connsiteY1" fmla="*/ 1202977 h 1203057"/>
              <a:gd name="connsiteX2" fmla="*/ 0 w 2859343"/>
              <a:gd name="connsiteY2" fmla="*/ 0 h 1203057"/>
              <a:gd name="connsiteX0" fmla="*/ 2859343 w 2859343"/>
              <a:gd name="connsiteY0" fmla="*/ 0 h 1203128"/>
              <a:gd name="connsiteX1" fmla="*/ 1429662 w 2859343"/>
              <a:gd name="connsiteY1" fmla="*/ 1202977 h 1203128"/>
              <a:gd name="connsiteX2" fmla="*/ 0 w 2859343"/>
              <a:gd name="connsiteY2" fmla="*/ 0 h 1203128"/>
              <a:gd name="connsiteX0" fmla="*/ 2640444 w 2640444"/>
              <a:gd name="connsiteY0" fmla="*/ 0 h 1239517"/>
              <a:gd name="connsiteX1" fmla="*/ 1210763 w 2640444"/>
              <a:gd name="connsiteY1" fmla="*/ 1202977 h 1239517"/>
              <a:gd name="connsiteX2" fmla="*/ 0 w 2640444"/>
              <a:gd name="connsiteY2" fmla="*/ 506319 h 1239517"/>
              <a:gd name="connsiteX0" fmla="*/ 2640444 w 2640444"/>
              <a:gd name="connsiteY0" fmla="*/ 0 h 1212231"/>
              <a:gd name="connsiteX1" fmla="*/ 1210763 w 2640444"/>
              <a:gd name="connsiteY1" fmla="*/ 1202977 h 1212231"/>
              <a:gd name="connsiteX2" fmla="*/ 0 w 2640444"/>
              <a:gd name="connsiteY2" fmla="*/ 506319 h 1212231"/>
              <a:gd name="connsiteX0" fmla="*/ 2640444 w 2640444"/>
              <a:gd name="connsiteY0" fmla="*/ 0 h 1204062"/>
              <a:gd name="connsiteX1" fmla="*/ 1210763 w 2640444"/>
              <a:gd name="connsiteY1" fmla="*/ 1202977 h 1204062"/>
              <a:gd name="connsiteX2" fmla="*/ 0 w 2640444"/>
              <a:gd name="connsiteY2" fmla="*/ 506319 h 1204062"/>
              <a:gd name="connsiteX0" fmla="*/ 2640444 w 2640444"/>
              <a:gd name="connsiteY0" fmla="*/ 0 h 1203287"/>
              <a:gd name="connsiteX1" fmla="*/ 1210763 w 2640444"/>
              <a:gd name="connsiteY1" fmla="*/ 1202977 h 1203287"/>
              <a:gd name="connsiteX2" fmla="*/ 0 w 2640444"/>
              <a:gd name="connsiteY2" fmla="*/ 506319 h 1203287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272441 w 2272441"/>
              <a:gd name="connsiteY0" fmla="*/ 225789 h 739527"/>
              <a:gd name="connsiteX1" fmla="*/ 1210763 w 2272441"/>
              <a:gd name="connsiteY1" fmla="*/ 696657 h 739527"/>
              <a:gd name="connsiteX2" fmla="*/ 0 w 2272441"/>
              <a:gd name="connsiteY2" fmla="*/ -1 h 739527"/>
              <a:gd name="connsiteX0" fmla="*/ 2272441 w 2272441"/>
              <a:gd name="connsiteY0" fmla="*/ 225790 h 697230"/>
              <a:gd name="connsiteX1" fmla="*/ 1210763 w 2272441"/>
              <a:gd name="connsiteY1" fmla="*/ 696658 h 697230"/>
              <a:gd name="connsiteX2" fmla="*/ 0 w 2272441"/>
              <a:gd name="connsiteY2" fmla="*/ 0 h 697230"/>
              <a:gd name="connsiteX0" fmla="*/ 2272441 w 2272441"/>
              <a:gd name="connsiteY0" fmla="*/ 225790 h 697151"/>
              <a:gd name="connsiteX1" fmla="*/ 1210763 w 2272441"/>
              <a:gd name="connsiteY1" fmla="*/ 696658 h 697151"/>
              <a:gd name="connsiteX2" fmla="*/ 0 w 2272441"/>
              <a:gd name="connsiteY2" fmla="*/ 0 h 697151"/>
              <a:gd name="connsiteX0" fmla="*/ 2272441 w 2272441"/>
              <a:gd name="connsiteY0" fmla="*/ 225790 h 697144"/>
              <a:gd name="connsiteX1" fmla="*/ 1210763 w 2272441"/>
              <a:gd name="connsiteY1" fmla="*/ 696658 h 697144"/>
              <a:gd name="connsiteX2" fmla="*/ 0 w 2272441"/>
              <a:gd name="connsiteY2" fmla="*/ 0 h 697144"/>
              <a:gd name="connsiteX0" fmla="*/ 2272441 w 2272441"/>
              <a:gd name="connsiteY0" fmla="*/ 225790 h 696659"/>
              <a:gd name="connsiteX1" fmla="*/ 1210763 w 2272441"/>
              <a:gd name="connsiteY1" fmla="*/ 696658 h 696659"/>
              <a:gd name="connsiteX2" fmla="*/ 0 w 2272441"/>
              <a:gd name="connsiteY2" fmla="*/ 0 h 696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2441" h="696659">
                <a:moveTo>
                  <a:pt x="2272441" y="225790"/>
                </a:moveTo>
                <a:cubicBezTo>
                  <a:pt x="2108578" y="383855"/>
                  <a:pt x="1858632" y="675561"/>
                  <a:pt x="1210763" y="696658"/>
                </a:cubicBezTo>
                <a:cubicBezTo>
                  <a:pt x="577169" y="681834"/>
                  <a:pt x="136100" y="274385"/>
                  <a:pt x="0" y="0"/>
                </a:cubicBezTo>
              </a:path>
            </a:pathLst>
          </a:custGeom>
          <a:noFill/>
          <a:ln w="19050" cap="rnd">
            <a:solidFill>
              <a:schemeClr val="accent2"/>
            </a:solidFill>
            <a:prstDash val="solid"/>
            <a:miter/>
            <a:headEnd type="arrow"/>
            <a:tailEnd type="none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B5D2C60-47B3-74D6-8E3B-10A3C6F4EBD7}"/>
              </a:ext>
            </a:extLst>
          </p:cNvPr>
          <p:cNvSpPr/>
          <p:nvPr/>
        </p:nvSpPr>
        <p:spPr>
          <a:xfrm>
            <a:off x="6912555" y="4274940"/>
            <a:ext cx="2059717" cy="585555"/>
          </a:xfrm>
          <a:custGeom>
            <a:avLst/>
            <a:gdLst>
              <a:gd name="connsiteX0" fmla="*/ 2859343 w 2859342"/>
              <a:gd name="connsiteY0" fmla="*/ -4 h 1202976"/>
              <a:gd name="connsiteX1" fmla="*/ 1429662 w 2859342"/>
              <a:gd name="connsiteY1" fmla="*/ 1202973 h 1202976"/>
              <a:gd name="connsiteX2" fmla="*/ 0 w 2859342"/>
              <a:gd name="connsiteY2" fmla="*/ -4 h 1202976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4813"/>
              <a:gd name="connsiteX1" fmla="*/ 1429662 w 2859343"/>
              <a:gd name="connsiteY1" fmla="*/ 1202977 h 1204813"/>
              <a:gd name="connsiteX2" fmla="*/ 0 w 2859343"/>
              <a:gd name="connsiteY2" fmla="*/ 0 h 1204813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3993"/>
              <a:gd name="connsiteX1" fmla="*/ 1429662 w 2859343"/>
              <a:gd name="connsiteY1" fmla="*/ 1202977 h 1203993"/>
              <a:gd name="connsiteX2" fmla="*/ 0 w 2859343"/>
              <a:gd name="connsiteY2" fmla="*/ 0 h 1203993"/>
              <a:gd name="connsiteX0" fmla="*/ 2859343 w 2859343"/>
              <a:gd name="connsiteY0" fmla="*/ 0 h 1203044"/>
              <a:gd name="connsiteX1" fmla="*/ 1429662 w 2859343"/>
              <a:gd name="connsiteY1" fmla="*/ 1202977 h 1203044"/>
              <a:gd name="connsiteX2" fmla="*/ 0 w 2859343"/>
              <a:gd name="connsiteY2" fmla="*/ 0 h 1203044"/>
              <a:gd name="connsiteX0" fmla="*/ 2859343 w 2859343"/>
              <a:gd name="connsiteY0" fmla="*/ 0 h 1203057"/>
              <a:gd name="connsiteX1" fmla="*/ 1429662 w 2859343"/>
              <a:gd name="connsiteY1" fmla="*/ 1202977 h 1203057"/>
              <a:gd name="connsiteX2" fmla="*/ 0 w 2859343"/>
              <a:gd name="connsiteY2" fmla="*/ 0 h 1203057"/>
              <a:gd name="connsiteX0" fmla="*/ 2859343 w 2859343"/>
              <a:gd name="connsiteY0" fmla="*/ 0 h 1203128"/>
              <a:gd name="connsiteX1" fmla="*/ 1429662 w 2859343"/>
              <a:gd name="connsiteY1" fmla="*/ 1202977 h 1203128"/>
              <a:gd name="connsiteX2" fmla="*/ 0 w 2859343"/>
              <a:gd name="connsiteY2" fmla="*/ 0 h 1203128"/>
              <a:gd name="connsiteX0" fmla="*/ 2640444 w 2640444"/>
              <a:gd name="connsiteY0" fmla="*/ 0 h 1239517"/>
              <a:gd name="connsiteX1" fmla="*/ 1210763 w 2640444"/>
              <a:gd name="connsiteY1" fmla="*/ 1202977 h 1239517"/>
              <a:gd name="connsiteX2" fmla="*/ 0 w 2640444"/>
              <a:gd name="connsiteY2" fmla="*/ 506319 h 1239517"/>
              <a:gd name="connsiteX0" fmla="*/ 2640444 w 2640444"/>
              <a:gd name="connsiteY0" fmla="*/ 0 h 1212231"/>
              <a:gd name="connsiteX1" fmla="*/ 1210763 w 2640444"/>
              <a:gd name="connsiteY1" fmla="*/ 1202977 h 1212231"/>
              <a:gd name="connsiteX2" fmla="*/ 0 w 2640444"/>
              <a:gd name="connsiteY2" fmla="*/ 506319 h 1212231"/>
              <a:gd name="connsiteX0" fmla="*/ 2640444 w 2640444"/>
              <a:gd name="connsiteY0" fmla="*/ 0 h 1204062"/>
              <a:gd name="connsiteX1" fmla="*/ 1210763 w 2640444"/>
              <a:gd name="connsiteY1" fmla="*/ 1202977 h 1204062"/>
              <a:gd name="connsiteX2" fmla="*/ 0 w 2640444"/>
              <a:gd name="connsiteY2" fmla="*/ 506319 h 1204062"/>
              <a:gd name="connsiteX0" fmla="*/ 2640444 w 2640444"/>
              <a:gd name="connsiteY0" fmla="*/ 0 h 1203287"/>
              <a:gd name="connsiteX1" fmla="*/ 1210763 w 2640444"/>
              <a:gd name="connsiteY1" fmla="*/ 1202977 h 1203287"/>
              <a:gd name="connsiteX2" fmla="*/ 0 w 2640444"/>
              <a:gd name="connsiteY2" fmla="*/ 506319 h 1203287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272441 w 2272441"/>
              <a:gd name="connsiteY0" fmla="*/ 225789 h 739527"/>
              <a:gd name="connsiteX1" fmla="*/ 1210763 w 2272441"/>
              <a:gd name="connsiteY1" fmla="*/ 696657 h 739527"/>
              <a:gd name="connsiteX2" fmla="*/ 0 w 2272441"/>
              <a:gd name="connsiteY2" fmla="*/ -1 h 739527"/>
              <a:gd name="connsiteX0" fmla="*/ 2272441 w 2272441"/>
              <a:gd name="connsiteY0" fmla="*/ 225790 h 697230"/>
              <a:gd name="connsiteX1" fmla="*/ 1210763 w 2272441"/>
              <a:gd name="connsiteY1" fmla="*/ 696658 h 697230"/>
              <a:gd name="connsiteX2" fmla="*/ 0 w 2272441"/>
              <a:gd name="connsiteY2" fmla="*/ 0 h 697230"/>
              <a:gd name="connsiteX0" fmla="*/ 2272441 w 2272441"/>
              <a:gd name="connsiteY0" fmla="*/ 225790 h 697151"/>
              <a:gd name="connsiteX1" fmla="*/ 1210763 w 2272441"/>
              <a:gd name="connsiteY1" fmla="*/ 696658 h 697151"/>
              <a:gd name="connsiteX2" fmla="*/ 0 w 2272441"/>
              <a:gd name="connsiteY2" fmla="*/ 0 h 697151"/>
              <a:gd name="connsiteX0" fmla="*/ 2272441 w 2272441"/>
              <a:gd name="connsiteY0" fmla="*/ 225790 h 697144"/>
              <a:gd name="connsiteX1" fmla="*/ 1210763 w 2272441"/>
              <a:gd name="connsiteY1" fmla="*/ 696658 h 697144"/>
              <a:gd name="connsiteX2" fmla="*/ 0 w 2272441"/>
              <a:gd name="connsiteY2" fmla="*/ 0 h 697144"/>
              <a:gd name="connsiteX0" fmla="*/ 2272441 w 2272441"/>
              <a:gd name="connsiteY0" fmla="*/ 225790 h 696659"/>
              <a:gd name="connsiteX1" fmla="*/ 1210763 w 2272441"/>
              <a:gd name="connsiteY1" fmla="*/ 696658 h 696659"/>
              <a:gd name="connsiteX2" fmla="*/ 0 w 2272441"/>
              <a:gd name="connsiteY2" fmla="*/ 0 h 696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2441" h="696659">
                <a:moveTo>
                  <a:pt x="2272441" y="225790"/>
                </a:moveTo>
                <a:cubicBezTo>
                  <a:pt x="2108578" y="383855"/>
                  <a:pt x="1858632" y="675561"/>
                  <a:pt x="1210763" y="696658"/>
                </a:cubicBezTo>
                <a:cubicBezTo>
                  <a:pt x="577169" y="681834"/>
                  <a:pt x="136100" y="274385"/>
                  <a:pt x="0" y="0"/>
                </a:cubicBezTo>
              </a:path>
            </a:pathLst>
          </a:custGeom>
          <a:noFill/>
          <a:ln w="19050" cap="rnd">
            <a:solidFill>
              <a:schemeClr val="accent5"/>
            </a:solidFill>
            <a:prstDash val="solid"/>
            <a:miter/>
            <a:headEnd type="arrow"/>
            <a:tailEnd type="none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EB1E668-2E1D-032E-53BA-F06EFD31A122}"/>
              </a:ext>
            </a:extLst>
          </p:cNvPr>
          <p:cNvSpPr/>
          <p:nvPr/>
        </p:nvSpPr>
        <p:spPr>
          <a:xfrm rot="10800000">
            <a:off x="8772529" y="2187559"/>
            <a:ext cx="2252373" cy="686447"/>
          </a:xfrm>
          <a:custGeom>
            <a:avLst/>
            <a:gdLst>
              <a:gd name="connsiteX0" fmla="*/ 2859343 w 2859342"/>
              <a:gd name="connsiteY0" fmla="*/ -4 h 1202976"/>
              <a:gd name="connsiteX1" fmla="*/ 1429662 w 2859342"/>
              <a:gd name="connsiteY1" fmla="*/ 1202973 h 1202976"/>
              <a:gd name="connsiteX2" fmla="*/ 0 w 2859342"/>
              <a:gd name="connsiteY2" fmla="*/ -4 h 1202976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4813"/>
              <a:gd name="connsiteX1" fmla="*/ 1429662 w 2859343"/>
              <a:gd name="connsiteY1" fmla="*/ 1202977 h 1204813"/>
              <a:gd name="connsiteX2" fmla="*/ 0 w 2859343"/>
              <a:gd name="connsiteY2" fmla="*/ 0 h 1204813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3993"/>
              <a:gd name="connsiteX1" fmla="*/ 1429662 w 2859343"/>
              <a:gd name="connsiteY1" fmla="*/ 1202977 h 1203993"/>
              <a:gd name="connsiteX2" fmla="*/ 0 w 2859343"/>
              <a:gd name="connsiteY2" fmla="*/ 0 h 1203993"/>
              <a:gd name="connsiteX0" fmla="*/ 2859343 w 2859343"/>
              <a:gd name="connsiteY0" fmla="*/ 0 h 1203044"/>
              <a:gd name="connsiteX1" fmla="*/ 1429662 w 2859343"/>
              <a:gd name="connsiteY1" fmla="*/ 1202977 h 1203044"/>
              <a:gd name="connsiteX2" fmla="*/ 0 w 2859343"/>
              <a:gd name="connsiteY2" fmla="*/ 0 h 1203044"/>
              <a:gd name="connsiteX0" fmla="*/ 2859343 w 2859343"/>
              <a:gd name="connsiteY0" fmla="*/ 0 h 1203057"/>
              <a:gd name="connsiteX1" fmla="*/ 1429662 w 2859343"/>
              <a:gd name="connsiteY1" fmla="*/ 1202977 h 1203057"/>
              <a:gd name="connsiteX2" fmla="*/ 0 w 2859343"/>
              <a:gd name="connsiteY2" fmla="*/ 0 h 1203057"/>
              <a:gd name="connsiteX0" fmla="*/ 2859343 w 2859343"/>
              <a:gd name="connsiteY0" fmla="*/ 0 h 1203128"/>
              <a:gd name="connsiteX1" fmla="*/ 1429662 w 2859343"/>
              <a:gd name="connsiteY1" fmla="*/ 1202977 h 1203128"/>
              <a:gd name="connsiteX2" fmla="*/ 0 w 2859343"/>
              <a:gd name="connsiteY2" fmla="*/ 0 h 1203128"/>
              <a:gd name="connsiteX0" fmla="*/ 2640444 w 2640444"/>
              <a:gd name="connsiteY0" fmla="*/ 0 h 1239517"/>
              <a:gd name="connsiteX1" fmla="*/ 1210763 w 2640444"/>
              <a:gd name="connsiteY1" fmla="*/ 1202977 h 1239517"/>
              <a:gd name="connsiteX2" fmla="*/ 0 w 2640444"/>
              <a:gd name="connsiteY2" fmla="*/ 506319 h 1239517"/>
              <a:gd name="connsiteX0" fmla="*/ 2640444 w 2640444"/>
              <a:gd name="connsiteY0" fmla="*/ 0 h 1212231"/>
              <a:gd name="connsiteX1" fmla="*/ 1210763 w 2640444"/>
              <a:gd name="connsiteY1" fmla="*/ 1202977 h 1212231"/>
              <a:gd name="connsiteX2" fmla="*/ 0 w 2640444"/>
              <a:gd name="connsiteY2" fmla="*/ 506319 h 1212231"/>
              <a:gd name="connsiteX0" fmla="*/ 2640444 w 2640444"/>
              <a:gd name="connsiteY0" fmla="*/ 0 h 1204062"/>
              <a:gd name="connsiteX1" fmla="*/ 1210763 w 2640444"/>
              <a:gd name="connsiteY1" fmla="*/ 1202977 h 1204062"/>
              <a:gd name="connsiteX2" fmla="*/ 0 w 2640444"/>
              <a:gd name="connsiteY2" fmla="*/ 506319 h 1204062"/>
              <a:gd name="connsiteX0" fmla="*/ 2640444 w 2640444"/>
              <a:gd name="connsiteY0" fmla="*/ 0 h 1203287"/>
              <a:gd name="connsiteX1" fmla="*/ 1210763 w 2640444"/>
              <a:gd name="connsiteY1" fmla="*/ 1202977 h 1203287"/>
              <a:gd name="connsiteX2" fmla="*/ 0 w 2640444"/>
              <a:gd name="connsiteY2" fmla="*/ 506319 h 1203287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491339 w 2491339"/>
              <a:gd name="connsiteY0" fmla="*/ 0 h 803904"/>
              <a:gd name="connsiteX1" fmla="*/ 1210763 w 2491339"/>
              <a:gd name="connsiteY1" fmla="*/ 802712 h 803904"/>
              <a:gd name="connsiteX2" fmla="*/ 0 w 2491339"/>
              <a:gd name="connsiteY2" fmla="*/ 106054 h 803904"/>
              <a:gd name="connsiteX0" fmla="*/ 2484994 w 2484994"/>
              <a:gd name="connsiteY0" fmla="*/ 0 h 817487"/>
              <a:gd name="connsiteX1" fmla="*/ 1210763 w 2484994"/>
              <a:gd name="connsiteY1" fmla="*/ 816396 h 817487"/>
              <a:gd name="connsiteX2" fmla="*/ 0 w 2484994"/>
              <a:gd name="connsiteY2" fmla="*/ 119738 h 817487"/>
              <a:gd name="connsiteX0" fmla="*/ 2484994 w 2484994"/>
              <a:gd name="connsiteY0" fmla="*/ 0 h 816695"/>
              <a:gd name="connsiteX1" fmla="*/ 1210763 w 2484994"/>
              <a:gd name="connsiteY1" fmla="*/ 816396 h 816695"/>
              <a:gd name="connsiteX2" fmla="*/ 0 w 2484994"/>
              <a:gd name="connsiteY2" fmla="*/ 119738 h 816695"/>
              <a:gd name="connsiteX0" fmla="*/ 2484994 w 2484994"/>
              <a:gd name="connsiteY0" fmla="*/ 0 h 816695"/>
              <a:gd name="connsiteX1" fmla="*/ 1210763 w 2484994"/>
              <a:gd name="connsiteY1" fmla="*/ 816396 h 816695"/>
              <a:gd name="connsiteX2" fmla="*/ 0 w 2484994"/>
              <a:gd name="connsiteY2" fmla="*/ 119738 h 81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4994" h="816695">
                <a:moveTo>
                  <a:pt x="2484994" y="0"/>
                </a:moveTo>
                <a:cubicBezTo>
                  <a:pt x="2352061" y="291488"/>
                  <a:pt x="1844357" y="831220"/>
                  <a:pt x="1210763" y="816396"/>
                </a:cubicBezTo>
                <a:cubicBezTo>
                  <a:pt x="554961" y="811835"/>
                  <a:pt x="136100" y="394123"/>
                  <a:pt x="0" y="119738"/>
                </a:cubicBezTo>
              </a:path>
            </a:pathLst>
          </a:custGeom>
          <a:noFill/>
          <a:ln w="19050" cap="rnd">
            <a:solidFill>
              <a:schemeClr val="accent6"/>
            </a:solidFill>
            <a:prstDash val="solid"/>
            <a:miter/>
            <a:tailEnd type="arrow"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8F72D9A-4577-BABE-61BF-80CE21B4E4E0}"/>
              </a:ext>
            </a:extLst>
          </p:cNvPr>
          <p:cNvGrpSpPr/>
          <p:nvPr/>
        </p:nvGrpSpPr>
        <p:grpSpPr>
          <a:xfrm>
            <a:off x="2710882" y="4925912"/>
            <a:ext cx="2926080" cy="1105487"/>
            <a:chOff x="8921977" y="2947244"/>
            <a:chExt cx="2926080" cy="110548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C68AF3C-F0CC-E6E1-3C63-B30AB926E2F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29EA5B8-4827-D9D1-7BDB-1DE7437FB9F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8E4A2DE-6843-D4BD-6DDB-67A9077DEE12}"/>
              </a:ext>
            </a:extLst>
          </p:cNvPr>
          <p:cNvGrpSpPr/>
          <p:nvPr/>
        </p:nvGrpSpPr>
        <p:grpSpPr>
          <a:xfrm>
            <a:off x="4634372" y="1009831"/>
            <a:ext cx="2926080" cy="1105487"/>
            <a:chOff x="8921977" y="4652338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68BD4D4-EC07-6633-9033-772FCFE7534D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364FEA2-78E5-D51F-4CA0-8BB873105CD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823E144-9E53-FBD5-BDC7-33749D49D7C0}"/>
              </a:ext>
            </a:extLst>
          </p:cNvPr>
          <p:cNvGrpSpPr/>
          <p:nvPr/>
        </p:nvGrpSpPr>
        <p:grpSpPr>
          <a:xfrm>
            <a:off x="6557862" y="4925912"/>
            <a:ext cx="2926080" cy="1105487"/>
            <a:chOff x="332936" y="2947244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8A19C74-9A52-2A6E-E06A-C5A0BA6C93E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3A613BE-D588-391F-449B-48B563F9CC5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5C93CEF-E290-A0B3-F611-E1AA41E91DA0}"/>
              </a:ext>
            </a:extLst>
          </p:cNvPr>
          <p:cNvGrpSpPr/>
          <p:nvPr/>
        </p:nvGrpSpPr>
        <p:grpSpPr>
          <a:xfrm>
            <a:off x="787392" y="1009831"/>
            <a:ext cx="2926080" cy="1105487"/>
            <a:chOff x="8921977" y="1242150"/>
            <a:chExt cx="2926080" cy="11054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A8D17ED-AE35-5C6B-10CF-704163E4DF2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58702DA-4993-ECA2-9FD5-946C55962B1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0169D45-D616-ED0D-927A-02A298327DBF}"/>
              </a:ext>
            </a:extLst>
          </p:cNvPr>
          <p:cNvGrpSpPr/>
          <p:nvPr/>
        </p:nvGrpSpPr>
        <p:grpSpPr>
          <a:xfrm>
            <a:off x="8481351" y="1009831"/>
            <a:ext cx="2926080" cy="1105487"/>
            <a:chOff x="332936" y="2627766"/>
            <a:chExt cx="2926080" cy="11054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3388643-20AB-CB76-A39E-87536D2CFDB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41AB293-29F7-F587-1D82-47705AE348A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20B02B8C-39B4-7688-EDDB-C06D2FD101CB}"/>
              </a:ext>
            </a:extLst>
          </p:cNvPr>
          <p:cNvSpPr/>
          <p:nvPr/>
        </p:nvSpPr>
        <p:spPr>
          <a:xfrm rot="10800000">
            <a:off x="953141" y="2195843"/>
            <a:ext cx="2393271" cy="1011386"/>
          </a:xfrm>
          <a:custGeom>
            <a:avLst/>
            <a:gdLst>
              <a:gd name="connsiteX0" fmla="*/ 2859343 w 2859342"/>
              <a:gd name="connsiteY0" fmla="*/ -4 h 1202976"/>
              <a:gd name="connsiteX1" fmla="*/ 1429662 w 2859342"/>
              <a:gd name="connsiteY1" fmla="*/ 1202973 h 1202976"/>
              <a:gd name="connsiteX2" fmla="*/ 0 w 2859342"/>
              <a:gd name="connsiteY2" fmla="*/ -4 h 1202976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4813"/>
              <a:gd name="connsiteX1" fmla="*/ 1429662 w 2859343"/>
              <a:gd name="connsiteY1" fmla="*/ 1202977 h 1204813"/>
              <a:gd name="connsiteX2" fmla="*/ 0 w 2859343"/>
              <a:gd name="connsiteY2" fmla="*/ 0 h 1204813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3993"/>
              <a:gd name="connsiteX1" fmla="*/ 1429662 w 2859343"/>
              <a:gd name="connsiteY1" fmla="*/ 1202977 h 1203993"/>
              <a:gd name="connsiteX2" fmla="*/ 0 w 2859343"/>
              <a:gd name="connsiteY2" fmla="*/ 0 h 1203993"/>
              <a:gd name="connsiteX0" fmla="*/ 2859343 w 2859343"/>
              <a:gd name="connsiteY0" fmla="*/ 0 h 1203044"/>
              <a:gd name="connsiteX1" fmla="*/ 1429662 w 2859343"/>
              <a:gd name="connsiteY1" fmla="*/ 1202977 h 1203044"/>
              <a:gd name="connsiteX2" fmla="*/ 0 w 2859343"/>
              <a:gd name="connsiteY2" fmla="*/ 0 h 1203044"/>
              <a:gd name="connsiteX0" fmla="*/ 2859343 w 2859343"/>
              <a:gd name="connsiteY0" fmla="*/ 0 h 1203057"/>
              <a:gd name="connsiteX1" fmla="*/ 1429662 w 2859343"/>
              <a:gd name="connsiteY1" fmla="*/ 1202977 h 1203057"/>
              <a:gd name="connsiteX2" fmla="*/ 0 w 2859343"/>
              <a:gd name="connsiteY2" fmla="*/ 0 h 1203057"/>
              <a:gd name="connsiteX0" fmla="*/ 2859343 w 2859343"/>
              <a:gd name="connsiteY0" fmla="*/ 0 h 1203128"/>
              <a:gd name="connsiteX1" fmla="*/ 1429662 w 2859343"/>
              <a:gd name="connsiteY1" fmla="*/ 1202977 h 1203128"/>
              <a:gd name="connsiteX2" fmla="*/ 0 w 2859343"/>
              <a:gd name="connsiteY2" fmla="*/ 0 h 1203128"/>
              <a:gd name="connsiteX0" fmla="*/ 2640444 w 2640444"/>
              <a:gd name="connsiteY0" fmla="*/ 0 h 1239517"/>
              <a:gd name="connsiteX1" fmla="*/ 1210763 w 2640444"/>
              <a:gd name="connsiteY1" fmla="*/ 1202977 h 1239517"/>
              <a:gd name="connsiteX2" fmla="*/ 0 w 2640444"/>
              <a:gd name="connsiteY2" fmla="*/ 506319 h 1239517"/>
              <a:gd name="connsiteX0" fmla="*/ 2640444 w 2640444"/>
              <a:gd name="connsiteY0" fmla="*/ 0 h 1212231"/>
              <a:gd name="connsiteX1" fmla="*/ 1210763 w 2640444"/>
              <a:gd name="connsiteY1" fmla="*/ 1202977 h 1212231"/>
              <a:gd name="connsiteX2" fmla="*/ 0 w 2640444"/>
              <a:gd name="connsiteY2" fmla="*/ 506319 h 1212231"/>
              <a:gd name="connsiteX0" fmla="*/ 2640444 w 2640444"/>
              <a:gd name="connsiteY0" fmla="*/ 0 h 1204062"/>
              <a:gd name="connsiteX1" fmla="*/ 1210763 w 2640444"/>
              <a:gd name="connsiteY1" fmla="*/ 1202977 h 1204062"/>
              <a:gd name="connsiteX2" fmla="*/ 0 w 2640444"/>
              <a:gd name="connsiteY2" fmla="*/ 506319 h 1204062"/>
              <a:gd name="connsiteX0" fmla="*/ 2640444 w 2640444"/>
              <a:gd name="connsiteY0" fmla="*/ 0 h 1203287"/>
              <a:gd name="connsiteX1" fmla="*/ 1210763 w 2640444"/>
              <a:gd name="connsiteY1" fmla="*/ 1202977 h 1203287"/>
              <a:gd name="connsiteX2" fmla="*/ 0 w 2640444"/>
              <a:gd name="connsiteY2" fmla="*/ 506319 h 1203287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40444" h="1203288">
                <a:moveTo>
                  <a:pt x="2640444" y="0"/>
                </a:moveTo>
                <a:cubicBezTo>
                  <a:pt x="2485304" y="702017"/>
                  <a:pt x="1844357" y="1217801"/>
                  <a:pt x="1210763" y="1202977"/>
                </a:cubicBezTo>
                <a:cubicBezTo>
                  <a:pt x="577169" y="1188153"/>
                  <a:pt x="136100" y="780704"/>
                  <a:pt x="0" y="506319"/>
                </a:cubicBezTo>
              </a:path>
            </a:pathLst>
          </a:custGeom>
          <a:noFill/>
          <a:ln w="19050" cap="rnd">
            <a:solidFill>
              <a:schemeClr val="accent1"/>
            </a:solidFill>
            <a:prstDash val="solid"/>
            <a:miter/>
            <a:tailEnd type="arrow"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065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2838C-1B70-F951-A1B7-1B6303AB9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CD130-E4E6-BA2B-44E0-9AB71281D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Gear Process Diagram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7A3506F-74B5-D7FA-4952-2C8F9FFD58CE}"/>
              </a:ext>
            </a:extLst>
          </p:cNvPr>
          <p:cNvGrpSpPr/>
          <p:nvPr/>
        </p:nvGrpSpPr>
        <p:grpSpPr>
          <a:xfrm>
            <a:off x="3152111" y="2596845"/>
            <a:ext cx="2041732" cy="2044847"/>
            <a:chOff x="3152111" y="2596845"/>
            <a:chExt cx="2041732" cy="2044847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B9EB8C5-5A37-1738-60C1-8963FA7498CB}"/>
                </a:ext>
              </a:extLst>
            </p:cNvPr>
            <p:cNvSpPr/>
            <p:nvPr/>
          </p:nvSpPr>
          <p:spPr>
            <a:xfrm>
              <a:off x="3152111" y="2596845"/>
              <a:ext cx="2041732" cy="2044847"/>
            </a:xfrm>
            <a:custGeom>
              <a:avLst/>
              <a:gdLst>
                <a:gd name="connsiteX0" fmla="*/ 989914 w 2041732"/>
                <a:gd name="connsiteY0" fmla="*/ 430241 h 2044847"/>
                <a:gd name="connsiteX1" fmla="*/ 436279 w 2041732"/>
                <a:gd name="connsiteY1" fmla="*/ 873120 h 2044847"/>
                <a:gd name="connsiteX2" fmla="*/ 859103 w 2041732"/>
                <a:gd name="connsiteY2" fmla="*/ 1605470 h 2044847"/>
                <a:gd name="connsiteX3" fmla="*/ 1591453 w 2041732"/>
                <a:gd name="connsiteY3" fmla="*/ 1182647 h 2044847"/>
                <a:gd name="connsiteX4" fmla="*/ 1168630 w 2041732"/>
                <a:gd name="connsiteY4" fmla="*/ 450297 h 2044847"/>
                <a:gd name="connsiteX5" fmla="*/ 989914 w 2041732"/>
                <a:gd name="connsiteY5" fmla="*/ 430241 h 2044847"/>
                <a:gd name="connsiteX6" fmla="*/ 1048433 w 2041732"/>
                <a:gd name="connsiteY6" fmla="*/ 1 h 2044847"/>
                <a:gd name="connsiteX7" fmla="*/ 1072337 w 2041732"/>
                <a:gd name="connsiteY7" fmla="*/ 16657 h 2044847"/>
                <a:gd name="connsiteX8" fmla="*/ 1141202 w 2041732"/>
                <a:gd name="connsiteY8" fmla="*/ 208122 h 2044847"/>
                <a:gd name="connsiteX9" fmla="*/ 1164799 w 2041732"/>
                <a:gd name="connsiteY9" fmla="*/ 228246 h 2044847"/>
                <a:gd name="connsiteX10" fmla="*/ 1227142 w 2041732"/>
                <a:gd name="connsiteY10" fmla="*/ 242122 h 2044847"/>
                <a:gd name="connsiteX11" fmla="*/ 1231518 w 2041732"/>
                <a:gd name="connsiteY11" fmla="*/ 243295 h 2044847"/>
                <a:gd name="connsiteX12" fmla="*/ 1252432 w 2041732"/>
                <a:gd name="connsiteY12" fmla="*/ 232785 h 2044847"/>
                <a:gd name="connsiteX13" fmla="*/ 1389897 w 2041732"/>
                <a:gd name="connsiteY13" fmla="*/ 86633 h 2044847"/>
                <a:gd name="connsiteX14" fmla="*/ 1418290 w 2041732"/>
                <a:gd name="connsiteY14" fmla="*/ 81247 h 2044847"/>
                <a:gd name="connsiteX15" fmla="*/ 1591152 w 2041732"/>
                <a:gd name="connsiteY15" fmla="*/ 174930 h 2044847"/>
                <a:gd name="connsiteX16" fmla="*/ 1602329 w 2041732"/>
                <a:gd name="connsiteY16" fmla="*/ 201748 h 2044847"/>
                <a:gd name="connsiteX17" fmla="*/ 1556960 w 2041732"/>
                <a:gd name="connsiteY17" fmla="*/ 399133 h 2044847"/>
                <a:gd name="connsiteX18" fmla="*/ 1566026 w 2041732"/>
                <a:gd name="connsiteY18" fmla="*/ 428720 h 2044847"/>
                <a:gd name="connsiteX19" fmla="*/ 1605097 w 2041732"/>
                <a:gd name="connsiteY19" fmla="*/ 467242 h 2044847"/>
                <a:gd name="connsiteX20" fmla="*/ 1634795 w 2041732"/>
                <a:gd name="connsiteY20" fmla="*/ 475803 h 2044847"/>
                <a:gd name="connsiteX21" fmla="*/ 1830690 w 2041732"/>
                <a:gd name="connsiteY21" fmla="*/ 426864 h 2044847"/>
                <a:gd name="connsiteX22" fmla="*/ 1857663 w 2041732"/>
                <a:gd name="connsiteY22" fmla="*/ 437568 h 2044847"/>
                <a:gd name="connsiteX23" fmla="*/ 1954584 w 2041732"/>
                <a:gd name="connsiteY23" fmla="*/ 609281 h 2044847"/>
                <a:gd name="connsiteX24" fmla="*/ 1949695 w 2041732"/>
                <a:gd name="connsiteY24" fmla="*/ 637787 h 2044847"/>
                <a:gd name="connsiteX25" fmla="*/ 1806010 w 2041732"/>
                <a:gd name="connsiteY25" fmla="*/ 778142 h 2044847"/>
                <a:gd name="connsiteX26" fmla="*/ 1797918 w 2041732"/>
                <a:gd name="connsiteY26" fmla="*/ 807860 h 2044847"/>
                <a:gd name="connsiteX27" fmla="*/ 1811437 w 2041732"/>
                <a:gd name="connsiteY27" fmla="*/ 864007 h 2044847"/>
                <a:gd name="connsiteX28" fmla="*/ 1832039 w 2041732"/>
                <a:gd name="connsiteY28" fmla="*/ 887212 h 2044847"/>
                <a:gd name="connsiteX29" fmla="*/ 2024641 w 2041732"/>
                <a:gd name="connsiteY29" fmla="*/ 952405 h 2044847"/>
                <a:gd name="connsiteX30" fmla="*/ 2041732 w 2041732"/>
                <a:gd name="connsiteY30" fmla="*/ 975995 h 2044847"/>
                <a:gd name="connsiteX31" fmla="*/ 2032396 w 2041732"/>
                <a:gd name="connsiteY31" fmla="*/ 1169775 h 2044847"/>
                <a:gd name="connsiteX32" fmla="*/ 2013062 w 2041732"/>
                <a:gd name="connsiteY32" fmla="*/ 1191137 h 2044847"/>
                <a:gd name="connsiteX33" fmla="*/ 1817585 w 2041732"/>
                <a:gd name="connsiteY33" fmla="*/ 1231263 h 2044847"/>
                <a:gd name="connsiteX34" fmla="*/ 1794912 w 2041732"/>
                <a:gd name="connsiteY34" fmla="*/ 1251952 h 2044847"/>
                <a:gd name="connsiteX35" fmla="*/ 1773399 w 2041732"/>
                <a:gd name="connsiteY35" fmla="*/ 1315817 h 2044847"/>
                <a:gd name="connsiteX36" fmla="*/ 1778296 w 2041732"/>
                <a:gd name="connsiteY36" fmla="*/ 1346518 h 2044847"/>
                <a:gd name="connsiteX37" fmla="*/ 1905278 w 2041732"/>
                <a:gd name="connsiteY37" fmla="*/ 1505741 h 2044847"/>
                <a:gd name="connsiteX38" fmla="*/ 1906953 w 2041732"/>
                <a:gd name="connsiteY38" fmla="*/ 1534853 h 2044847"/>
                <a:gd name="connsiteX39" fmla="*/ 1798701 w 2041732"/>
                <a:gd name="connsiteY39" fmla="*/ 1688956 h 2044847"/>
                <a:gd name="connsiteX40" fmla="*/ 1770966 w 2041732"/>
                <a:gd name="connsiteY40" fmla="*/ 1696534 h 2044847"/>
                <a:gd name="connsiteX41" fmla="*/ 1585727 w 2041732"/>
                <a:gd name="connsiteY41" fmla="*/ 1624955 h 2044847"/>
                <a:gd name="connsiteX42" fmla="*/ 1555541 w 2041732"/>
                <a:gd name="connsiteY42" fmla="*/ 1630182 h 2044847"/>
                <a:gd name="connsiteX43" fmla="*/ 1492468 w 2041732"/>
                <a:gd name="connsiteY43" fmla="*/ 1680777 h 2044847"/>
                <a:gd name="connsiteX44" fmla="*/ 1479960 w 2041732"/>
                <a:gd name="connsiteY44" fmla="*/ 1709214 h 2044847"/>
                <a:gd name="connsiteX45" fmla="*/ 1500637 w 2041732"/>
                <a:gd name="connsiteY45" fmla="*/ 1911184 h 2044847"/>
                <a:gd name="connsiteX46" fmla="*/ 1486297 w 2041732"/>
                <a:gd name="connsiteY46" fmla="*/ 1936566 h 2044847"/>
                <a:gd name="connsiteX47" fmla="*/ 1317926 w 2041732"/>
                <a:gd name="connsiteY47" fmla="*/ 2005190 h 2044847"/>
                <a:gd name="connsiteX48" fmla="*/ 1290520 w 2041732"/>
                <a:gd name="connsiteY48" fmla="*/ 1996632 h 2044847"/>
                <a:gd name="connsiteX49" fmla="*/ 1173629 w 2041732"/>
                <a:gd name="connsiteY49" fmla="*/ 1836600 h 2044847"/>
                <a:gd name="connsiteX50" fmla="*/ 1145411 w 2041732"/>
                <a:gd name="connsiteY50" fmla="*/ 1824699 h 2044847"/>
                <a:gd name="connsiteX51" fmla="*/ 1051801 w 2041732"/>
                <a:gd name="connsiteY51" fmla="*/ 1834147 h 2044847"/>
                <a:gd name="connsiteX52" fmla="*/ 1025895 w 2041732"/>
                <a:gd name="connsiteY52" fmla="*/ 1851165 h 2044847"/>
                <a:gd name="connsiteX53" fmla="*/ 934683 w 2041732"/>
                <a:gd name="connsiteY53" fmla="*/ 2031089 h 2044847"/>
                <a:gd name="connsiteX54" fmla="*/ 908901 w 2041732"/>
                <a:gd name="connsiteY54" fmla="*/ 2044676 h 2044847"/>
                <a:gd name="connsiteX55" fmla="*/ 751824 w 2041732"/>
                <a:gd name="connsiteY55" fmla="*/ 2015963 h 2044847"/>
                <a:gd name="connsiteX56" fmla="*/ 735541 w 2041732"/>
                <a:gd name="connsiteY56" fmla="*/ 2011445 h 2044847"/>
                <a:gd name="connsiteX57" fmla="*/ 717357 w 2041732"/>
                <a:gd name="connsiteY57" fmla="*/ 1988507 h 2044847"/>
                <a:gd name="connsiteX58" fmla="*/ 705518 w 2041732"/>
                <a:gd name="connsiteY58" fmla="*/ 1790248 h 2044847"/>
                <a:gd name="connsiteX59" fmla="*/ 688282 w 2041732"/>
                <a:gd name="connsiteY59" fmla="*/ 1764832 h 2044847"/>
                <a:gd name="connsiteX60" fmla="*/ 597445 w 2041732"/>
                <a:gd name="connsiteY60" fmla="*/ 1717482 h 2044847"/>
                <a:gd name="connsiteX61" fmla="*/ 566575 w 2041732"/>
                <a:gd name="connsiteY61" fmla="*/ 1717575 h 2044847"/>
                <a:gd name="connsiteX62" fmla="*/ 393835 w 2041732"/>
                <a:gd name="connsiteY62" fmla="*/ 1818882 h 2044847"/>
                <a:gd name="connsiteX63" fmla="*/ 365047 w 2041732"/>
                <a:gd name="connsiteY63" fmla="*/ 1816080 h 2044847"/>
                <a:gd name="connsiteX64" fmla="*/ 240713 w 2041732"/>
                <a:gd name="connsiteY64" fmla="*/ 1694311 h 2044847"/>
                <a:gd name="connsiteX65" fmla="*/ 237356 w 2041732"/>
                <a:gd name="connsiteY65" fmla="*/ 1665594 h 2044847"/>
                <a:gd name="connsiteX66" fmla="*/ 335260 w 2041732"/>
                <a:gd name="connsiteY66" fmla="*/ 1491200 h 2044847"/>
                <a:gd name="connsiteX67" fmla="*/ 334719 w 2041732"/>
                <a:gd name="connsiteY67" fmla="*/ 1460364 h 2044847"/>
                <a:gd name="connsiteX68" fmla="*/ 284835 w 2041732"/>
                <a:gd name="connsiteY68" fmla="*/ 1369928 h 2044847"/>
                <a:gd name="connsiteX69" fmla="*/ 259037 w 2041732"/>
                <a:gd name="connsiteY69" fmla="*/ 1353209 h 2044847"/>
                <a:gd name="connsiteX70" fmla="*/ 60146 w 2041732"/>
                <a:gd name="connsiteY70" fmla="*/ 1345093 h 2044847"/>
                <a:gd name="connsiteX71" fmla="*/ 37590 w 2041732"/>
                <a:gd name="connsiteY71" fmla="*/ 1327134 h 2044847"/>
                <a:gd name="connsiteX72" fmla="*/ 266 w 2041732"/>
                <a:gd name="connsiteY72" fmla="*/ 1155708 h 2044847"/>
                <a:gd name="connsiteX73" fmla="*/ 13131 w 2041732"/>
                <a:gd name="connsiteY73" fmla="*/ 1129710 h 2044847"/>
                <a:gd name="connsiteX74" fmla="*/ 191108 w 2041732"/>
                <a:gd name="connsiteY74" fmla="*/ 1035224 h 2044847"/>
                <a:gd name="connsiteX75" fmla="*/ 207566 w 2041732"/>
                <a:gd name="connsiteY75" fmla="*/ 1008999 h 2044847"/>
                <a:gd name="connsiteX76" fmla="*/ 215337 w 2041732"/>
                <a:gd name="connsiteY76" fmla="*/ 912568 h 2044847"/>
                <a:gd name="connsiteX77" fmla="*/ 202860 w 2041732"/>
                <a:gd name="connsiteY77" fmla="*/ 884574 h 2044847"/>
                <a:gd name="connsiteX78" fmla="*/ 40628 w 2041732"/>
                <a:gd name="connsiteY78" fmla="*/ 770705 h 2044847"/>
                <a:gd name="connsiteX79" fmla="*/ 26198 w 2041732"/>
                <a:gd name="connsiteY79" fmla="*/ 759682 h 2044847"/>
                <a:gd name="connsiteX80" fmla="*/ 26300 w 2041732"/>
                <a:gd name="connsiteY80" fmla="*/ 759302 h 2044847"/>
                <a:gd name="connsiteX81" fmla="*/ 95860 w 2041732"/>
                <a:gd name="connsiteY81" fmla="*/ 575113 h 2044847"/>
                <a:gd name="connsiteX82" fmla="*/ 120939 w 2041732"/>
                <a:gd name="connsiteY82" fmla="*/ 560283 h 2044847"/>
                <a:gd name="connsiteX83" fmla="*/ 322967 w 2041732"/>
                <a:gd name="connsiteY83" fmla="*/ 577118 h 2044847"/>
                <a:gd name="connsiteX84" fmla="*/ 351156 w 2041732"/>
                <a:gd name="connsiteY84" fmla="*/ 564071 h 2044847"/>
                <a:gd name="connsiteX85" fmla="*/ 402861 w 2041732"/>
                <a:gd name="connsiteY85" fmla="*/ 497102 h 2044847"/>
                <a:gd name="connsiteX86" fmla="*/ 407553 w 2041732"/>
                <a:gd name="connsiteY86" fmla="*/ 466849 h 2044847"/>
                <a:gd name="connsiteX87" fmla="*/ 332601 w 2041732"/>
                <a:gd name="connsiteY87" fmla="*/ 283258 h 2044847"/>
                <a:gd name="connsiteX88" fmla="*/ 339693 w 2041732"/>
                <a:gd name="connsiteY88" fmla="*/ 255435 h 2044847"/>
                <a:gd name="connsiteX89" fmla="*/ 490512 w 2041732"/>
                <a:gd name="connsiteY89" fmla="*/ 145389 h 2044847"/>
                <a:gd name="connsiteX90" fmla="*/ 519665 w 2041732"/>
                <a:gd name="connsiteY90" fmla="*/ 146530 h 2044847"/>
                <a:gd name="connsiteX91" fmla="*/ 681153 w 2041732"/>
                <a:gd name="connsiteY91" fmla="*/ 270402 h 2044847"/>
                <a:gd name="connsiteX92" fmla="*/ 711937 w 2041732"/>
                <a:gd name="connsiteY92" fmla="*/ 274700 h 2044847"/>
                <a:gd name="connsiteX93" fmla="*/ 778434 w 2041732"/>
                <a:gd name="connsiteY93" fmla="*/ 250892 h 2044847"/>
                <a:gd name="connsiteX94" fmla="*/ 798697 w 2041732"/>
                <a:gd name="connsiteY94" fmla="*/ 227856 h 2044847"/>
                <a:gd name="connsiteX95" fmla="*/ 835070 w 2041732"/>
                <a:gd name="connsiteY95" fmla="*/ 31957 h 2044847"/>
                <a:gd name="connsiteX96" fmla="*/ 856065 w 2041732"/>
                <a:gd name="connsiteY96" fmla="*/ 12242 h 20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2041732" h="2044847">
                  <a:moveTo>
                    <a:pt x="989914" y="430241"/>
                  </a:moveTo>
                  <a:cubicBezTo>
                    <a:pt x="735200" y="440371"/>
                    <a:pt x="505728" y="613939"/>
                    <a:pt x="436279" y="873120"/>
                  </a:cubicBezTo>
                  <a:cubicBezTo>
                    <a:pt x="350805" y="1192118"/>
                    <a:pt x="540116" y="1519998"/>
                    <a:pt x="859103" y="1605470"/>
                  </a:cubicBezTo>
                  <a:cubicBezTo>
                    <a:pt x="1178101" y="1690945"/>
                    <a:pt x="1505978" y="1501645"/>
                    <a:pt x="1591453" y="1182647"/>
                  </a:cubicBezTo>
                  <a:cubicBezTo>
                    <a:pt x="1676928" y="863649"/>
                    <a:pt x="1487629" y="535772"/>
                    <a:pt x="1168630" y="450297"/>
                  </a:cubicBezTo>
                  <a:cubicBezTo>
                    <a:pt x="1108818" y="434270"/>
                    <a:pt x="1048694" y="427904"/>
                    <a:pt x="989914" y="430241"/>
                  </a:cubicBezTo>
                  <a:close/>
                  <a:moveTo>
                    <a:pt x="1048433" y="1"/>
                  </a:moveTo>
                  <a:cubicBezTo>
                    <a:pt x="1058256" y="-79"/>
                    <a:pt x="1069013" y="7414"/>
                    <a:pt x="1072337" y="16657"/>
                  </a:cubicBezTo>
                  <a:lnTo>
                    <a:pt x="1141202" y="208122"/>
                  </a:lnTo>
                  <a:cubicBezTo>
                    <a:pt x="1144525" y="217370"/>
                    <a:pt x="1155148" y="226424"/>
                    <a:pt x="1164799" y="228246"/>
                  </a:cubicBezTo>
                  <a:cubicBezTo>
                    <a:pt x="1164799" y="228246"/>
                    <a:pt x="1200525" y="234990"/>
                    <a:pt x="1227142" y="242122"/>
                  </a:cubicBezTo>
                  <a:lnTo>
                    <a:pt x="1231518" y="243295"/>
                  </a:lnTo>
                  <a:cubicBezTo>
                    <a:pt x="1236290" y="244671"/>
                    <a:pt x="1245700" y="239943"/>
                    <a:pt x="1252432" y="232785"/>
                  </a:cubicBezTo>
                  <a:lnTo>
                    <a:pt x="1389897" y="86633"/>
                  </a:lnTo>
                  <a:cubicBezTo>
                    <a:pt x="1396630" y="79475"/>
                    <a:pt x="1409403" y="77054"/>
                    <a:pt x="1418290" y="81247"/>
                  </a:cubicBezTo>
                  <a:lnTo>
                    <a:pt x="1591152" y="174930"/>
                  </a:lnTo>
                  <a:cubicBezTo>
                    <a:pt x="1599498" y="180106"/>
                    <a:pt x="1604531" y="192174"/>
                    <a:pt x="1602329" y="201748"/>
                  </a:cubicBezTo>
                  <a:lnTo>
                    <a:pt x="1556960" y="399133"/>
                  </a:lnTo>
                  <a:cubicBezTo>
                    <a:pt x="1554758" y="408706"/>
                    <a:pt x="1558840" y="422024"/>
                    <a:pt x="1566026" y="428720"/>
                  </a:cubicBezTo>
                  <a:lnTo>
                    <a:pt x="1605097" y="467242"/>
                  </a:lnTo>
                  <a:cubicBezTo>
                    <a:pt x="1611902" y="474329"/>
                    <a:pt x="1625261" y="478187"/>
                    <a:pt x="1634795" y="475803"/>
                  </a:cubicBezTo>
                  <a:lnTo>
                    <a:pt x="1830690" y="426864"/>
                  </a:lnTo>
                  <a:cubicBezTo>
                    <a:pt x="1840218" y="424480"/>
                    <a:pt x="1852358" y="429298"/>
                    <a:pt x="1857663" y="437568"/>
                  </a:cubicBezTo>
                  <a:lnTo>
                    <a:pt x="1954584" y="609281"/>
                  </a:lnTo>
                  <a:cubicBezTo>
                    <a:pt x="1958923" y="618093"/>
                    <a:pt x="1956725" y="630923"/>
                    <a:pt x="1949695" y="637787"/>
                  </a:cubicBezTo>
                  <a:lnTo>
                    <a:pt x="1806010" y="778142"/>
                  </a:lnTo>
                  <a:cubicBezTo>
                    <a:pt x="1798981" y="785006"/>
                    <a:pt x="1795342" y="798380"/>
                    <a:pt x="1797918" y="807860"/>
                  </a:cubicBezTo>
                  <a:lnTo>
                    <a:pt x="1811437" y="864007"/>
                  </a:lnTo>
                  <a:cubicBezTo>
                    <a:pt x="1813460" y="873616"/>
                    <a:pt x="1822732" y="884058"/>
                    <a:pt x="1832039" y="887212"/>
                  </a:cubicBezTo>
                  <a:lnTo>
                    <a:pt x="2024641" y="952405"/>
                  </a:lnTo>
                  <a:cubicBezTo>
                    <a:pt x="2033943" y="955557"/>
                    <a:pt x="2041641" y="966169"/>
                    <a:pt x="2041732" y="975995"/>
                  </a:cubicBezTo>
                  <a:lnTo>
                    <a:pt x="2032396" y="1169775"/>
                  </a:lnTo>
                  <a:cubicBezTo>
                    <a:pt x="2031385" y="1179552"/>
                    <a:pt x="2022684" y="1189159"/>
                    <a:pt x="2013062" y="1191137"/>
                  </a:cubicBezTo>
                  <a:lnTo>
                    <a:pt x="1817585" y="1231263"/>
                  </a:lnTo>
                  <a:cubicBezTo>
                    <a:pt x="1807959" y="1233239"/>
                    <a:pt x="1797759" y="1242550"/>
                    <a:pt x="1794912" y="1251952"/>
                  </a:cubicBezTo>
                  <a:lnTo>
                    <a:pt x="1773399" y="1315817"/>
                  </a:lnTo>
                  <a:cubicBezTo>
                    <a:pt x="1769964" y="1325024"/>
                    <a:pt x="1772168" y="1338837"/>
                    <a:pt x="1778296" y="1346518"/>
                  </a:cubicBezTo>
                  <a:lnTo>
                    <a:pt x="1905278" y="1505741"/>
                  </a:lnTo>
                  <a:cubicBezTo>
                    <a:pt x="1911408" y="1513419"/>
                    <a:pt x="1912156" y="1526521"/>
                    <a:pt x="1906953" y="1534853"/>
                  </a:cubicBezTo>
                  <a:lnTo>
                    <a:pt x="1798701" y="1688956"/>
                  </a:lnTo>
                  <a:cubicBezTo>
                    <a:pt x="1792611" y="1696663"/>
                    <a:pt x="1780132" y="1700075"/>
                    <a:pt x="1770966" y="1696534"/>
                  </a:cubicBezTo>
                  <a:lnTo>
                    <a:pt x="1585727" y="1624955"/>
                  </a:lnTo>
                  <a:cubicBezTo>
                    <a:pt x="1576562" y="1621409"/>
                    <a:pt x="1562980" y="1623767"/>
                    <a:pt x="1555541" y="1630182"/>
                  </a:cubicBezTo>
                  <a:lnTo>
                    <a:pt x="1492468" y="1680777"/>
                  </a:lnTo>
                  <a:cubicBezTo>
                    <a:pt x="1484590" y="1686643"/>
                    <a:pt x="1478961" y="1699441"/>
                    <a:pt x="1479960" y="1709214"/>
                  </a:cubicBezTo>
                  <a:lnTo>
                    <a:pt x="1500637" y="1911184"/>
                  </a:lnTo>
                  <a:cubicBezTo>
                    <a:pt x="1501637" y="1920956"/>
                    <a:pt x="1495186" y="1932377"/>
                    <a:pt x="1486297" y="1936566"/>
                  </a:cubicBezTo>
                  <a:lnTo>
                    <a:pt x="1317926" y="2005190"/>
                  </a:lnTo>
                  <a:cubicBezTo>
                    <a:pt x="1308647" y="2008418"/>
                    <a:pt x="1296315" y="2004564"/>
                    <a:pt x="1290520" y="1996632"/>
                  </a:cubicBezTo>
                  <a:lnTo>
                    <a:pt x="1173629" y="1836600"/>
                  </a:lnTo>
                  <a:cubicBezTo>
                    <a:pt x="1167834" y="1828667"/>
                    <a:pt x="1155140" y="1823312"/>
                    <a:pt x="1145411" y="1824699"/>
                  </a:cubicBezTo>
                  <a:lnTo>
                    <a:pt x="1051801" y="1834147"/>
                  </a:lnTo>
                  <a:cubicBezTo>
                    <a:pt x="1041993" y="1834743"/>
                    <a:pt x="1030338" y="1842401"/>
                    <a:pt x="1025895" y="1851165"/>
                  </a:cubicBezTo>
                  <a:lnTo>
                    <a:pt x="934683" y="2031089"/>
                  </a:lnTo>
                  <a:cubicBezTo>
                    <a:pt x="930245" y="2039854"/>
                    <a:pt x="918640" y="2045966"/>
                    <a:pt x="908901" y="2044676"/>
                  </a:cubicBezTo>
                  <a:cubicBezTo>
                    <a:pt x="908901" y="2044676"/>
                    <a:pt x="810089" y="2031575"/>
                    <a:pt x="751824" y="2015963"/>
                  </a:cubicBezTo>
                  <a:cubicBezTo>
                    <a:pt x="740586" y="2012952"/>
                    <a:pt x="735541" y="2011445"/>
                    <a:pt x="735541" y="2011445"/>
                  </a:cubicBezTo>
                  <a:cubicBezTo>
                    <a:pt x="726124" y="2008632"/>
                    <a:pt x="717943" y="1998310"/>
                    <a:pt x="717357" y="1988507"/>
                  </a:cubicBezTo>
                  <a:lnTo>
                    <a:pt x="705518" y="1790248"/>
                  </a:lnTo>
                  <a:cubicBezTo>
                    <a:pt x="704935" y="1780439"/>
                    <a:pt x="697176" y="1769003"/>
                    <a:pt x="688282" y="1764832"/>
                  </a:cubicBezTo>
                  <a:lnTo>
                    <a:pt x="597445" y="1717482"/>
                  </a:lnTo>
                  <a:cubicBezTo>
                    <a:pt x="588942" y="1712565"/>
                    <a:pt x="575051" y="1712604"/>
                    <a:pt x="566575" y="1717575"/>
                  </a:cubicBezTo>
                  <a:lnTo>
                    <a:pt x="393835" y="1818882"/>
                  </a:lnTo>
                  <a:cubicBezTo>
                    <a:pt x="385360" y="1823847"/>
                    <a:pt x="372407" y="1822590"/>
                    <a:pt x="365047" y="1816080"/>
                  </a:cubicBezTo>
                  <a:lnTo>
                    <a:pt x="240713" y="1694311"/>
                  </a:lnTo>
                  <a:cubicBezTo>
                    <a:pt x="234058" y="1687085"/>
                    <a:pt x="232546" y="1674161"/>
                    <a:pt x="237356" y="1665594"/>
                  </a:cubicBezTo>
                  <a:lnTo>
                    <a:pt x="335260" y="1491200"/>
                  </a:lnTo>
                  <a:cubicBezTo>
                    <a:pt x="340069" y="1482632"/>
                    <a:pt x="339824" y="1468758"/>
                    <a:pt x="334719" y="1460364"/>
                  </a:cubicBezTo>
                  <a:lnTo>
                    <a:pt x="284835" y="1369928"/>
                  </a:lnTo>
                  <a:cubicBezTo>
                    <a:pt x="280461" y="1361131"/>
                    <a:pt x="268854" y="1353608"/>
                    <a:pt x="259037" y="1353209"/>
                  </a:cubicBezTo>
                  <a:lnTo>
                    <a:pt x="60146" y="1345093"/>
                  </a:lnTo>
                  <a:cubicBezTo>
                    <a:pt x="50329" y="1344693"/>
                    <a:pt x="40180" y="1336611"/>
                    <a:pt x="37590" y="1327134"/>
                  </a:cubicBezTo>
                  <a:lnTo>
                    <a:pt x="266" y="1155708"/>
                  </a:lnTo>
                  <a:cubicBezTo>
                    <a:pt x="-1334" y="1146015"/>
                    <a:pt x="4455" y="1134319"/>
                    <a:pt x="13131" y="1129710"/>
                  </a:cubicBezTo>
                  <a:lnTo>
                    <a:pt x="191108" y="1035224"/>
                  </a:lnTo>
                  <a:cubicBezTo>
                    <a:pt x="199782" y="1030614"/>
                    <a:pt x="207191" y="1018816"/>
                    <a:pt x="207566" y="1008999"/>
                  </a:cubicBezTo>
                  <a:lnTo>
                    <a:pt x="215337" y="912568"/>
                  </a:lnTo>
                  <a:cubicBezTo>
                    <a:pt x="216514" y="902816"/>
                    <a:pt x="210902" y="890218"/>
                    <a:pt x="202860" y="884574"/>
                  </a:cubicBezTo>
                  <a:lnTo>
                    <a:pt x="40628" y="770705"/>
                  </a:lnTo>
                  <a:cubicBezTo>
                    <a:pt x="32591" y="765063"/>
                    <a:pt x="26092" y="760103"/>
                    <a:pt x="26198" y="759682"/>
                  </a:cubicBezTo>
                  <a:lnTo>
                    <a:pt x="26300" y="759302"/>
                  </a:lnTo>
                  <a:cubicBezTo>
                    <a:pt x="45255" y="688564"/>
                    <a:pt x="95860" y="575113"/>
                    <a:pt x="95860" y="575113"/>
                  </a:cubicBezTo>
                  <a:cubicBezTo>
                    <a:pt x="99867" y="566139"/>
                    <a:pt x="111148" y="559466"/>
                    <a:pt x="120939" y="560283"/>
                  </a:cubicBezTo>
                  <a:lnTo>
                    <a:pt x="322967" y="577118"/>
                  </a:lnTo>
                  <a:cubicBezTo>
                    <a:pt x="332758" y="577936"/>
                    <a:pt x="345445" y="572064"/>
                    <a:pt x="351156" y="564071"/>
                  </a:cubicBezTo>
                  <a:lnTo>
                    <a:pt x="402861" y="497102"/>
                  </a:lnTo>
                  <a:cubicBezTo>
                    <a:pt x="409155" y="489555"/>
                    <a:pt x="411267" y="475943"/>
                    <a:pt x="407553" y="466849"/>
                  </a:cubicBezTo>
                  <a:lnTo>
                    <a:pt x="332601" y="283258"/>
                  </a:lnTo>
                  <a:cubicBezTo>
                    <a:pt x="328887" y="274163"/>
                    <a:pt x="332081" y="261643"/>
                    <a:pt x="339693" y="255435"/>
                  </a:cubicBezTo>
                  <a:lnTo>
                    <a:pt x="490512" y="145389"/>
                  </a:lnTo>
                  <a:cubicBezTo>
                    <a:pt x="498751" y="140039"/>
                    <a:pt x="511867" y="140552"/>
                    <a:pt x="519665" y="146530"/>
                  </a:cubicBezTo>
                  <a:lnTo>
                    <a:pt x="681153" y="270402"/>
                  </a:lnTo>
                  <a:cubicBezTo>
                    <a:pt x="688950" y="276382"/>
                    <a:pt x="702802" y="278312"/>
                    <a:pt x="711937" y="274700"/>
                  </a:cubicBezTo>
                  <a:lnTo>
                    <a:pt x="778434" y="250892"/>
                  </a:lnTo>
                  <a:cubicBezTo>
                    <a:pt x="787785" y="247880"/>
                    <a:pt x="796904" y="237515"/>
                    <a:pt x="798697" y="227856"/>
                  </a:cubicBezTo>
                  <a:lnTo>
                    <a:pt x="835070" y="31957"/>
                  </a:lnTo>
                  <a:cubicBezTo>
                    <a:pt x="836863" y="22297"/>
                    <a:pt x="846311" y="13425"/>
                    <a:pt x="856065" y="122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B541E84-C6A6-EFB2-18BD-5FDC2DAFFFE9}"/>
                </a:ext>
              </a:extLst>
            </p:cNvPr>
            <p:cNvSpPr/>
            <p:nvPr/>
          </p:nvSpPr>
          <p:spPr>
            <a:xfrm>
              <a:off x="3458580" y="2899932"/>
              <a:ext cx="1428795" cy="1438672"/>
            </a:xfrm>
            <a:prstGeom prst="ellipse">
              <a:avLst/>
            </a:prstGeom>
            <a:solidFill>
              <a:schemeClr val="tx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9300CEB-E254-49F4-37EE-5BD5FBFA2617}"/>
              </a:ext>
            </a:extLst>
          </p:cNvPr>
          <p:cNvGrpSpPr/>
          <p:nvPr/>
        </p:nvGrpSpPr>
        <p:grpSpPr>
          <a:xfrm>
            <a:off x="5076185" y="2595964"/>
            <a:ext cx="2041225" cy="2046608"/>
            <a:chOff x="5076185" y="2595964"/>
            <a:chExt cx="2041225" cy="2046608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13BDC65-6870-83E2-C386-A5507F0337AD}"/>
                </a:ext>
              </a:extLst>
            </p:cNvPr>
            <p:cNvSpPr/>
            <p:nvPr/>
          </p:nvSpPr>
          <p:spPr>
            <a:xfrm>
              <a:off x="5076185" y="2595964"/>
              <a:ext cx="2041225" cy="2046608"/>
            </a:xfrm>
            <a:custGeom>
              <a:avLst/>
              <a:gdLst>
                <a:gd name="connsiteX0" fmla="*/ 1005075 w 2041225"/>
                <a:gd name="connsiteY0" fmla="*/ 426610 h 2046608"/>
                <a:gd name="connsiteX1" fmla="*/ 916384 w 2041225"/>
                <a:gd name="connsiteY1" fmla="*/ 434335 h 2046608"/>
                <a:gd name="connsiteX2" fmla="*/ 420849 w 2041225"/>
                <a:gd name="connsiteY2" fmla="*/ 941383 h 2046608"/>
                <a:gd name="connsiteX3" fmla="*/ 929772 w 2041225"/>
                <a:gd name="connsiteY3" fmla="*/ 1616745 h 2046608"/>
                <a:gd name="connsiteX4" fmla="*/ 1605135 w 2041225"/>
                <a:gd name="connsiteY4" fmla="*/ 1107823 h 2046608"/>
                <a:gd name="connsiteX5" fmla="*/ 1096212 w 2041225"/>
                <a:gd name="connsiteY5" fmla="*/ 432461 h 2046608"/>
                <a:gd name="connsiteX6" fmla="*/ 1005075 w 2041225"/>
                <a:gd name="connsiteY6" fmla="*/ 426610 h 2046608"/>
                <a:gd name="connsiteX7" fmla="*/ 922033 w 2041225"/>
                <a:gd name="connsiteY7" fmla="*/ 169 h 2046608"/>
                <a:gd name="connsiteX8" fmla="*/ 947789 w 2041225"/>
                <a:gd name="connsiteY8" fmla="*/ 13788 h 2046608"/>
                <a:gd name="connsiteX9" fmla="*/ 1039475 w 2041225"/>
                <a:gd name="connsiteY9" fmla="*/ 195433 h 2046608"/>
                <a:gd name="connsiteX10" fmla="*/ 1065348 w 2041225"/>
                <a:gd name="connsiteY10" fmla="*/ 212531 h 2046608"/>
                <a:gd name="connsiteX11" fmla="*/ 1128917 w 2041225"/>
                <a:gd name="connsiteY11" fmla="*/ 218706 h 2046608"/>
                <a:gd name="connsiteX12" fmla="*/ 1133404 w 2041225"/>
                <a:gd name="connsiteY12" fmla="*/ 219337 h 2046608"/>
                <a:gd name="connsiteX13" fmla="*/ 1152881 w 2041225"/>
                <a:gd name="connsiteY13" fmla="*/ 206357 h 2046608"/>
                <a:gd name="connsiteX14" fmla="*/ 1271510 w 2041225"/>
                <a:gd name="connsiteY14" fmla="*/ 44541 h 2046608"/>
                <a:gd name="connsiteX15" fmla="*/ 1299035 w 2041225"/>
                <a:gd name="connsiteY15" fmla="*/ 35736 h 2046608"/>
                <a:gd name="connsiteX16" fmla="*/ 1482026 w 2041225"/>
                <a:gd name="connsiteY16" fmla="*/ 107653 h 2046608"/>
                <a:gd name="connsiteX17" fmla="*/ 1496388 w 2041225"/>
                <a:gd name="connsiteY17" fmla="*/ 132910 h 2046608"/>
                <a:gd name="connsiteX18" fmla="*/ 1475412 w 2041225"/>
                <a:gd name="connsiteY18" fmla="*/ 334352 h 2046608"/>
                <a:gd name="connsiteX19" fmla="*/ 1488016 w 2041225"/>
                <a:gd name="connsiteY19" fmla="*/ 362614 h 2046608"/>
                <a:gd name="connsiteX20" fmla="*/ 1531491 w 2041225"/>
                <a:gd name="connsiteY20" fmla="*/ 396088 h 2046608"/>
                <a:gd name="connsiteX21" fmla="*/ 1562010 w 2041225"/>
                <a:gd name="connsiteY21" fmla="*/ 400966 h 2046608"/>
                <a:gd name="connsiteX22" fmla="*/ 1750481 w 2041225"/>
                <a:gd name="connsiteY22" fmla="*/ 328518 h 2046608"/>
                <a:gd name="connsiteX23" fmla="*/ 1778558 w 2041225"/>
                <a:gd name="connsiteY23" fmla="*/ 335854 h 2046608"/>
                <a:gd name="connsiteX24" fmla="*/ 1895683 w 2041225"/>
                <a:gd name="connsiteY24" fmla="*/ 494476 h 2046608"/>
                <a:gd name="connsiteX25" fmla="*/ 1894304 w 2041225"/>
                <a:gd name="connsiteY25" fmla="*/ 523365 h 2046608"/>
                <a:gd name="connsiteX26" fmla="*/ 1768795 w 2041225"/>
                <a:gd name="connsiteY26" fmla="*/ 680185 h 2046608"/>
                <a:gd name="connsiteX27" fmla="*/ 1764385 w 2041225"/>
                <a:gd name="connsiteY27" fmla="*/ 710667 h 2046608"/>
                <a:gd name="connsiteX28" fmla="*/ 1784646 w 2041225"/>
                <a:gd name="connsiteY28" fmla="*/ 764749 h 2046608"/>
                <a:gd name="connsiteX29" fmla="*/ 1807923 w 2041225"/>
                <a:gd name="connsiteY29" fmla="*/ 785270 h 2046608"/>
                <a:gd name="connsiteX30" fmla="*/ 2007034 w 2041225"/>
                <a:gd name="connsiteY30" fmla="*/ 826505 h 2046608"/>
                <a:gd name="connsiteX31" fmla="*/ 2026873 w 2041225"/>
                <a:gd name="connsiteY31" fmla="*/ 847835 h 2046608"/>
                <a:gd name="connsiteX32" fmla="*/ 2041222 w 2041225"/>
                <a:gd name="connsiteY32" fmla="*/ 1041309 h 2046608"/>
                <a:gd name="connsiteX33" fmla="*/ 2024635 w 2041225"/>
                <a:gd name="connsiteY33" fmla="*/ 1064868 h 2046608"/>
                <a:gd name="connsiteX34" fmla="*/ 1835506 w 2041225"/>
                <a:gd name="connsiteY34" fmla="*/ 1128518 h 2046608"/>
                <a:gd name="connsiteX35" fmla="*/ 1815523 w 2041225"/>
                <a:gd name="connsiteY35" fmla="*/ 1151815 h 2046608"/>
                <a:gd name="connsiteX36" fmla="*/ 1801953 w 2041225"/>
                <a:gd name="connsiteY36" fmla="*/ 1217826 h 2046608"/>
                <a:gd name="connsiteX37" fmla="*/ 1810555 w 2041225"/>
                <a:gd name="connsiteY37" fmla="*/ 1247702 h 2046608"/>
                <a:gd name="connsiteX38" fmla="*/ 1955996 w 2041225"/>
                <a:gd name="connsiteY38" fmla="*/ 1390263 h 2046608"/>
                <a:gd name="connsiteX39" fmla="*/ 1961205 w 2041225"/>
                <a:gd name="connsiteY39" fmla="*/ 1418953 h 2046608"/>
                <a:gd name="connsiteX40" fmla="*/ 1872541 w 2041225"/>
                <a:gd name="connsiteY40" fmla="*/ 1585100 h 2046608"/>
                <a:gd name="connsiteX41" fmla="*/ 1845936 w 2041225"/>
                <a:gd name="connsiteY41" fmla="*/ 1596002 h 2046608"/>
                <a:gd name="connsiteX42" fmla="*/ 1653355 w 2041225"/>
                <a:gd name="connsiteY42" fmla="*/ 1547532 h 2046608"/>
                <a:gd name="connsiteX43" fmla="*/ 1624030 w 2041225"/>
                <a:gd name="connsiteY43" fmla="*/ 1556398 h 2046608"/>
                <a:gd name="connsiteX44" fmla="*/ 1567593 w 2041225"/>
                <a:gd name="connsiteY44" fmla="*/ 1614303 h 2046608"/>
                <a:gd name="connsiteX45" fmla="*/ 1558645 w 2041225"/>
                <a:gd name="connsiteY45" fmla="*/ 1644052 h 2046608"/>
                <a:gd name="connsiteX46" fmla="*/ 1603781 w 2041225"/>
                <a:gd name="connsiteY46" fmla="*/ 1841997 h 2046608"/>
                <a:gd name="connsiteX47" fmla="*/ 1592642 w 2041225"/>
                <a:gd name="connsiteY47" fmla="*/ 1868937 h 2046608"/>
                <a:gd name="connsiteX48" fmla="*/ 1433889 w 2041225"/>
                <a:gd name="connsiteY48" fmla="*/ 1957569 h 2046608"/>
                <a:gd name="connsiteX49" fmla="*/ 1405644 w 2041225"/>
                <a:gd name="connsiteY49" fmla="*/ 1952415 h 2046608"/>
                <a:gd name="connsiteX50" fmla="*/ 1270121 w 2041225"/>
                <a:gd name="connsiteY50" fmla="*/ 1807821 h 2046608"/>
                <a:gd name="connsiteX51" fmla="*/ 1240664 w 2041225"/>
                <a:gd name="connsiteY51" fmla="*/ 1799448 h 2046608"/>
                <a:gd name="connsiteX52" fmla="*/ 1148902 w 2041225"/>
                <a:gd name="connsiteY52" fmla="*/ 1820234 h 2046608"/>
                <a:gd name="connsiteX53" fmla="*/ 1125263 w 2041225"/>
                <a:gd name="connsiteY53" fmla="*/ 1840282 h 2046608"/>
                <a:gd name="connsiteX54" fmla="*/ 1056659 w 2041225"/>
                <a:gd name="connsiteY54" fmla="*/ 2029980 h 2046608"/>
                <a:gd name="connsiteX55" fmla="*/ 1032725 w 2041225"/>
                <a:gd name="connsiteY55" fmla="*/ 2046608 h 2046608"/>
                <a:gd name="connsiteX56" fmla="*/ 873319 w 2041225"/>
                <a:gd name="connsiteY56" fmla="*/ 2037253 h 2046608"/>
                <a:gd name="connsiteX57" fmla="*/ 856607 w 2041225"/>
                <a:gd name="connsiteY57" fmla="*/ 2034753 h 2046608"/>
                <a:gd name="connsiteX58" fmla="*/ 835764 w 2041225"/>
                <a:gd name="connsiteY58" fmla="*/ 2014201 h 2046608"/>
                <a:gd name="connsiteX59" fmla="*/ 799851 w 2041225"/>
                <a:gd name="connsiteY59" fmla="*/ 1818863 h 2046608"/>
                <a:gd name="connsiteX60" fmla="*/ 779646 w 2041225"/>
                <a:gd name="connsiteY60" fmla="*/ 1795737 h 2046608"/>
                <a:gd name="connsiteX61" fmla="*/ 683715 w 2041225"/>
                <a:gd name="connsiteY61" fmla="*/ 1759810 h 2046608"/>
                <a:gd name="connsiteX62" fmla="*/ 653087 w 2041225"/>
                <a:gd name="connsiteY62" fmla="*/ 1763665 h 2046608"/>
                <a:gd name="connsiteX63" fmla="*/ 493980 w 2041225"/>
                <a:gd name="connsiteY63" fmla="*/ 1885268 h 2046608"/>
                <a:gd name="connsiteX64" fmla="*/ 465065 w 2041225"/>
                <a:gd name="connsiteY64" fmla="*/ 1885996 h 2046608"/>
                <a:gd name="connsiteX65" fmla="*/ 326819 w 2041225"/>
                <a:gd name="connsiteY65" fmla="*/ 1780287 h 2046608"/>
                <a:gd name="connsiteX66" fmla="*/ 319987 w 2041225"/>
                <a:gd name="connsiteY66" fmla="*/ 1752192 h 2046608"/>
                <a:gd name="connsiteX67" fmla="*/ 395907 w 2041225"/>
                <a:gd name="connsiteY67" fmla="*/ 1567167 h 2046608"/>
                <a:gd name="connsiteX68" fmla="*/ 391613 w 2041225"/>
                <a:gd name="connsiteY68" fmla="*/ 1536626 h 2046608"/>
                <a:gd name="connsiteX69" fmla="*/ 331080 w 2041225"/>
                <a:gd name="connsiteY69" fmla="*/ 1452945 h 2046608"/>
                <a:gd name="connsiteX70" fmla="*/ 303436 w 2041225"/>
                <a:gd name="connsiteY70" fmla="*/ 1439494 h 2046608"/>
                <a:gd name="connsiteX71" fmla="*/ 105039 w 2041225"/>
                <a:gd name="connsiteY71" fmla="*/ 1455677 h 2046608"/>
                <a:gd name="connsiteX72" fmla="*/ 80462 w 2041225"/>
                <a:gd name="connsiteY72" fmla="*/ 1440600 h 2046608"/>
                <a:gd name="connsiteX73" fmla="*/ 22525 w 2041225"/>
                <a:gd name="connsiteY73" fmla="*/ 1275001 h 2046608"/>
                <a:gd name="connsiteX74" fmla="*/ 32126 w 2041225"/>
                <a:gd name="connsiteY74" fmla="*/ 1247629 h 2046608"/>
                <a:gd name="connsiteX75" fmla="*/ 197261 w 2041225"/>
                <a:gd name="connsiteY75" fmla="*/ 1132158 h 2046608"/>
                <a:gd name="connsiteX76" fmla="*/ 210400 w 2041225"/>
                <a:gd name="connsiteY76" fmla="*/ 1104122 h 2046608"/>
                <a:gd name="connsiteX77" fmla="*/ 206362 w 2041225"/>
                <a:gd name="connsiteY77" fmla="*/ 1007463 h 2046608"/>
                <a:gd name="connsiteX78" fmla="*/ 190566 w 2041225"/>
                <a:gd name="connsiteY78" fmla="*/ 981199 h 2046608"/>
                <a:gd name="connsiteX79" fmla="*/ 15666 w 2041225"/>
                <a:gd name="connsiteY79" fmla="*/ 887949 h 2046608"/>
                <a:gd name="connsiteX80" fmla="*/ 1 w 2041225"/>
                <a:gd name="connsiteY80" fmla="*/ 878767 h 2046608"/>
                <a:gd name="connsiteX81" fmla="*/ 56 w 2041225"/>
                <a:gd name="connsiteY81" fmla="*/ 878378 h 2046608"/>
                <a:gd name="connsiteX82" fmla="*/ 46649 w 2041225"/>
                <a:gd name="connsiteY82" fmla="*/ 687084 h 2046608"/>
                <a:gd name="connsiteX83" fmla="*/ 69734 w 2041225"/>
                <a:gd name="connsiteY83" fmla="*/ 669308 h 2046608"/>
                <a:gd name="connsiteX84" fmla="*/ 272307 w 2041225"/>
                <a:gd name="connsiteY84" fmla="*/ 661396 h 2046608"/>
                <a:gd name="connsiteX85" fmla="*/ 298697 w 2041225"/>
                <a:gd name="connsiteY85" fmla="*/ 645012 h 2046608"/>
                <a:gd name="connsiteX86" fmla="*/ 341855 w 2041225"/>
                <a:gd name="connsiteY86" fmla="*/ 572241 h 2046608"/>
                <a:gd name="connsiteX87" fmla="*/ 342825 w 2041225"/>
                <a:gd name="connsiteY87" fmla="*/ 541641 h 2046608"/>
                <a:gd name="connsiteX88" fmla="*/ 246058 w 2041225"/>
                <a:gd name="connsiteY88" fmla="*/ 368553 h 2046608"/>
                <a:gd name="connsiteX89" fmla="*/ 249706 w 2041225"/>
                <a:gd name="connsiteY89" fmla="*/ 340073 h 2046608"/>
                <a:gd name="connsiteX90" fmla="*/ 385990 w 2041225"/>
                <a:gd name="connsiteY90" fmla="*/ 212467 h 2046608"/>
                <a:gd name="connsiteX91" fmla="*/ 415064 w 2041225"/>
                <a:gd name="connsiteY91" fmla="*/ 210047 h 2046608"/>
                <a:gd name="connsiteX92" fmla="*/ 590445 w 2041225"/>
                <a:gd name="connsiteY92" fmla="*/ 313315 h 2046608"/>
                <a:gd name="connsiteX93" fmla="*/ 621523 w 2041225"/>
                <a:gd name="connsiteY93" fmla="*/ 313829 h 2046608"/>
                <a:gd name="connsiteX94" fmla="*/ 684623 w 2041225"/>
                <a:gd name="connsiteY94" fmla="*/ 282095 h 2046608"/>
                <a:gd name="connsiteX95" fmla="*/ 701928 w 2041225"/>
                <a:gd name="connsiteY95" fmla="*/ 256761 h 2046608"/>
                <a:gd name="connsiteX96" fmla="*/ 714156 w 2041225"/>
                <a:gd name="connsiteY96" fmla="*/ 57890 h 2046608"/>
                <a:gd name="connsiteX97" fmla="*/ 732591 w 2041225"/>
                <a:gd name="connsiteY97" fmla="*/ 35763 h 2046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2041225" h="2046608">
                  <a:moveTo>
                    <a:pt x="1005075" y="426610"/>
                  </a:moveTo>
                  <a:cubicBezTo>
                    <a:pt x="975040" y="426970"/>
                    <a:pt x="945412" y="429593"/>
                    <a:pt x="916384" y="434335"/>
                  </a:cubicBezTo>
                  <a:cubicBezTo>
                    <a:pt x="664803" y="475430"/>
                    <a:pt x="458194" y="675670"/>
                    <a:pt x="420849" y="941383"/>
                  </a:cubicBezTo>
                  <a:cubicBezTo>
                    <a:pt x="374888" y="1268420"/>
                    <a:pt x="602747" y="1570785"/>
                    <a:pt x="929772" y="1616745"/>
                  </a:cubicBezTo>
                  <a:cubicBezTo>
                    <a:pt x="1256810" y="1662707"/>
                    <a:pt x="1559172" y="1434860"/>
                    <a:pt x="1605135" y="1107823"/>
                  </a:cubicBezTo>
                  <a:cubicBezTo>
                    <a:pt x="1651097" y="780785"/>
                    <a:pt x="1423250" y="478423"/>
                    <a:pt x="1096212" y="432461"/>
                  </a:cubicBezTo>
                  <a:cubicBezTo>
                    <a:pt x="1065553" y="428152"/>
                    <a:pt x="1035110" y="426249"/>
                    <a:pt x="1005075" y="426610"/>
                  </a:cubicBezTo>
                  <a:close/>
                  <a:moveTo>
                    <a:pt x="922033" y="169"/>
                  </a:moveTo>
                  <a:cubicBezTo>
                    <a:pt x="931773" y="-1107"/>
                    <a:pt x="943363" y="5019"/>
                    <a:pt x="947789" y="13788"/>
                  </a:cubicBezTo>
                  <a:lnTo>
                    <a:pt x="1039475" y="195433"/>
                  </a:lnTo>
                  <a:cubicBezTo>
                    <a:pt x="1043900" y="204208"/>
                    <a:pt x="1055547" y="211899"/>
                    <a:pt x="1065348" y="212531"/>
                  </a:cubicBezTo>
                  <a:cubicBezTo>
                    <a:pt x="1065348" y="212531"/>
                    <a:pt x="1101630" y="214871"/>
                    <a:pt x="1128917" y="218706"/>
                  </a:cubicBezTo>
                  <a:lnTo>
                    <a:pt x="1133404" y="219337"/>
                  </a:lnTo>
                  <a:cubicBezTo>
                    <a:pt x="1138308" y="220122"/>
                    <a:pt x="1147072" y="214282"/>
                    <a:pt x="1152881" y="206357"/>
                  </a:cubicBezTo>
                  <a:lnTo>
                    <a:pt x="1271510" y="44541"/>
                  </a:lnTo>
                  <a:cubicBezTo>
                    <a:pt x="1277321" y="36616"/>
                    <a:pt x="1289703" y="32657"/>
                    <a:pt x="1299035" y="35736"/>
                  </a:cubicBezTo>
                  <a:lnTo>
                    <a:pt x="1482026" y="107653"/>
                  </a:lnTo>
                  <a:cubicBezTo>
                    <a:pt x="1490940" y="111775"/>
                    <a:pt x="1497406" y="123139"/>
                    <a:pt x="1496388" y="132910"/>
                  </a:cubicBezTo>
                  <a:lnTo>
                    <a:pt x="1475412" y="334352"/>
                  </a:lnTo>
                  <a:cubicBezTo>
                    <a:pt x="1474394" y="344123"/>
                    <a:pt x="1480068" y="356844"/>
                    <a:pt x="1488016" y="362614"/>
                  </a:cubicBezTo>
                  <a:lnTo>
                    <a:pt x="1531491" y="396088"/>
                  </a:lnTo>
                  <a:cubicBezTo>
                    <a:pt x="1539108" y="402293"/>
                    <a:pt x="1552838" y="404493"/>
                    <a:pt x="1562010" y="400966"/>
                  </a:cubicBezTo>
                  <a:lnTo>
                    <a:pt x="1750481" y="328518"/>
                  </a:lnTo>
                  <a:cubicBezTo>
                    <a:pt x="1759648" y="324990"/>
                    <a:pt x="1772285" y="328293"/>
                    <a:pt x="1778558" y="335854"/>
                  </a:cubicBezTo>
                  <a:lnTo>
                    <a:pt x="1895683" y="494476"/>
                  </a:lnTo>
                  <a:cubicBezTo>
                    <a:pt x="1901063" y="502694"/>
                    <a:pt x="1900445" y="515696"/>
                    <a:pt x="1894304" y="523365"/>
                  </a:cubicBezTo>
                  <a:lnTo>
                    <a:pt x="1768795" y="680185"/>
                  </a:lnTo>
                  <a:cubicBezTo>
                    <a:pt x="1762655" y="687854"/>
                    <a:pt x="1760673" y="701572"/>
                    <a:pt x="1764385" y="710667"/>
                  </a:cubicBezTo>
                  <a:lnTo>
                    <a:pt x="1784646" y="764749"/>
                  </a:lnTo>
                  <a:cubicBezTo>
                    <a:pt x="1787825" y="774039"/>
                    <a:pt x="1798301" y="783274"/>
                    <a:pt x="1807923" y="785270"/>
                  </a:cubicBezTo>
                  <a:lnTo>
                    <a:pt x="2007034" y="826505"/>
                  </a:lnTo>
                  <a:cubicBezTo>
                    <a:pt x="2016650" y="828500"/>
                    <a:pt x="2025584" y="838095"/>
                    <a:pt x="2026873" y="847835"/>
                  </a:cubicBezTo>
                  <a:lnTo>
                    <a:pt x="2041222" y="1041309"/>
                  </a:lnTo>
                  <a:cubicBezTo>
                    <a:pt x="2041410" y="1051136"/>
                    <a:pt x="2033944" y="1061732"/>
                    <a:pt x="2024635" y="1064868"/>
                  </a:cubicBezTo>
                  <a:lnTo>
                    <a:pt x="1835506" y="1128518"/>
                  </a:lnTo>
                  <a:cubicBezTo>
                    <a:pt x="1826192" y="1131652"/>
                    <a:pt x="1817202" y="1142136"/>
                    <a:pt x="1815523" y="1151815"/>
                  </a:cubicBezTo>
                  <a:lnTo>
                    <a:pt x="1801953" y="1217826"/>
                  </a:lnTo>
                  <a:cubicBezTo>
                    <a:pt x="1799666" y="1227383"/>
                    <a:pt x="1803537" y="1240824"/>
                    <a:pt x="1810555" y="1247702"/>
                  </a:cubicBezTo>
                  <a:lnTo>
                    <a:pt x="1955996" y="1390263"/>
                  </a:lnTo>
                  <a:cubicBezTo>
                    <a:pt x="1963015" y="1397136"/>
                    <a:pt x="1965355" y="1410049"/>
                    <a:pt x="1961205" y="1418953"/>
                  </a:cubicBezTo>
                  <a:lnTo>
                    <a:pt x="1872541" y="1585100"/>
                  </a:lnTo>
                  <a:cubicBezTo>
                    <a:pt x="1867435" y="1593492"/>
                    <a:pt x="1855466" y="1598400"/>
                    <a:pt x="1845936" y="1596002"/>
                  </a:cubicBezTo>
                  <a:lnTo>
                    <a:pt x="1653355" y="1547532"/>
                  </a:lnTo>
                  <a:cubicBezTo>
                    <a:pt x="1643826" y="1545129"/>
                    <a:pt x="1630633" y="1549125"/>
                    <a:pt x="1624030" y="1556398"/>
                  </a:cubicBezTo>
                  <a:lnTo>
                    <a:pt x="1567593" y="1614303"/>
                  </a:lnTo>
                  <a:cubicBezTo>
                    <a:pt x="1560489" y="1621085"/>
                    <a:pt x="1556462" y="1634474"/>
                    <a:pt x="1558645" y="1644052"/>
                  </a:cubicBezTo>
                  <a:lnTo>
                    <a:pt x="1603781" y="1841997"/>
                  </a:lnTo>
                  <a:cubicBezTo>
                    <a:pt x="1605965" y="1851575"/>
                    <a:pt x="1600954" y="1863696"/>
                    <a:pt x="1592642" y="1868937"/>
                  </a:cubicBezTo>
                  <a:lnTo>
                    <a:pt x="1433889" y="1957569"/>
                  </a:lnTo>
                  <a:cubicBezTo>
                    <a:pt x="1425072" y="1961904"/>
                    <a:pt x="1412363" y="1959582"/>
                    <a:pt x="1405644" y="1952415"/>
                  </a:cubicBezTo>
                  <a:lnTo>
                    <a:pt x="1270121" y="1807821"/>
                  </a:lnTo>
                  <a:cubicBezTo>
                    <a:pt x="1263403" y="1800654"/>
                    <a:pt x="1250151" y="1796885"/>
                    <a:pt x="1240664" y="1799448"/>
                  </a:cubicBezTo>
                  <a:lnTo>
                    <a:pt x="1148902" y="1820234"/>
                  </a:lnTo>
                  <a:cubicBezTo>
                    <a:pt x="1139241" y="1822020"/>
                    <a:pt x="1128606" y="1831041"/>
                    <a:pt x="1125263" y="1840282"/>
                  </a:cubicBezTo>
                  <a:lnTo>
                    <a:pt x="1056659" y="2029980"/>
                  </a:lnTo>
                  <a:cubicBezTo>
                    <a:pt x="1053322" y="2039222"/>
                    <a:pt x="1042549" y="2046702"/>
                    <a:pt x="1032725" y="2046608"/>
                  </a:cubicBezTo>
                  <a:cubicBezTo>
                    <a:pt x="1032725" y="2046608"/>
                    <a:pt x="933052" y="2045648"/>
                    <a:pt x="873319" y="2037253"/>
                  </a:cubicBezTo>
                  <a:cubicBezTo>
                    <a:pt x="861798" y="2035634"/>
                    <a:pt x="856607" y="2034753"/>
                    <a:pt x="856607" y="2034753"/>
                  </a:cubicBezTo>
                  <a:cubicBezTo>
                    <a:pt x="846917" y="2033108"/>
                    <a:pt x="837539" y="2023860"/>
                    <a:pt x="835764" y="2014201"/>
                  </a:cubicBezTo>
                  <a:lnTo>
                    <a:pt x="799851" y="1818863"/>
                  </a:lnTo>
                  <a:cubicBezTo>
                    <a:pt x="798077" y="1809198"/>
                    <a:pt x="788982" y="1798793"/>
                    <a:pt x="779646" y="1795737"/>
                  </a:cubicBezTo>
                  <a:lnTo>
                    <a:pt x="683715" y="1759810"/>
                  </a:lnTo>
                  <a:cubicBezTo>
                    <a:pt x="674677" y="1755966"/>
                    <a:pt x="660894" y="1757697"/>
                    <a:pt x="653087" y="1763665"/>
                  </a:cubicBezTo>
                  <a:lnTo>
                    <a:pt x="493980" y="1885268"/>
                  </a:lnTo>
                  <a:cubicBezTo>
                    <a:pt x="486174" y="1891229"/>
                    <a:pt x="473164" y="1891560"/>
                    <a:pt x="465065" y="1885996"/>
                  </a:cubicBezTo>
                  <a:lnTo>
                    <a:pt x="326819" y="1780287"/>
                  </a:lnTo>
                  <a:cubicBezTo>
                    <a:pt x="319332" y="1773926"/>
                    <a:pt x="316257" y="1761282"/>
                    <a:pt x="319987" y="1752192"/>
                  </a:cubicBezTo>
                  <a:lnTo>
                    <a:pt x="395907" y="1567167"/>
                  </a:lnTo>
                  <a:cubicBezTo>
                    <a:pt x="399637" y="1558077"/>
                    <a:pt x="397703" y="1544337"/>
                    <a:pt x="391613" y="1536626"/>
                  </a:cubicBezTo>
                  <a:lnTo>
                    <a:pt x="331080" y="1452945"/>
                  </a:lnTo>
                  <a:cubicBezTo>
                    <a:pt x="325666" y="1444746"/>
                    <a:pt x="313229" y="1438693"/>
                    <a:pt x="303436" y="1439494"/>
                  </a:cubicBezTo>
                  <a:lnTo>
                    <a:pt x="105039" y="1455677"/>
                  </a:lnTo>
                  <a:cubicBezTo>
                    <a:pt x="95247" y="1456477"/>
                    <a:pt x="84187" y="1449692"/>
                    <a:pt x="80462" y="1440600"/>
                  </a:cubicBezTo>
                  <a:lnTo>
                    <a:pt x="22525" y="1275001"/>
                  </a:lnTo>
                  <a:cubicBezTo>
                    <a:pt x="19755" y="1265576"/>
                    <a:pt x="24076" y="1253262"/>
                    <a:pt x="32126" y="1247629"/>
                  </a:cubicBezTo>
                  <a:lnTo>
                    <a:pt x="197261" y="1132158"/>
                  </a:lnTo>
                  <a:cubicBezTo>
                    <a:pt x="205309" y="1126525"/>
                    <a:pt x="211224" y="1113912"/>
                    <a:pt x="210400" y="1104122"/>
                  </a:cubicBezTo>
                  <a:lnTo>
                    <a:pt x="206362" y="1007463"/>
                  </a:lnTo>
                  <a:cubicBezTo>
                    <a:pt x="206341" y="997641"/>
                    <a:pt x="199236" y="985820"/>
                    <a:pt x="190566" y="981199"/>
                  </a:cubicBezTo>
                  <a:lnTo>
                    <a:pt x="15666" y="887949"/>
                  </a:lnTo>
                  <a:cubicBezTo>
                    <a:pt x="7002" y="883329"/>
                    <a:pt x="-53" y="879198"/>
                    <a:pt x="1" y="878767"/>
                  </a:cubicBezTo>
                  <a:lnTo>
                    <a:pt x="56" y="878378"/>
                  </a:lnTo>
                  <a:cubicBezTo>
                    <a:pt x="10247" y="805856"/>
                    <a:pt x="46649" y="687084"/>
                    <a:pt x="46649" y="687084"/>
                  </a:cubicBezTo>
                  <a:cubicBezTo>
                    <a:pt x="49533" y="677689"/>
                    <a:pt x="59916" y="669690"/>
                    <a:pt x="69734" y="669308"/>
                  </a:cubicBezTo>
                  <a:lnTo>
                    <a:pt x="272307" y="661396"/>
                  </a:lnTo>
                  <a:cubicBezTo>
                    <a:pt x="282126" y="661015"/>
                    <a:pt x="294003" y="653641"/>
                    <a:pt x="298697" y="645012"/>
                  </a:cubicBezTo>
                  <a:lnTo>
                    <a:pt x="341855" y="572241"/>
                  </a:lnTo>
                  <a:cubicBezTo>
                    <a:pt x="347182" y="563983"/>
                    <a:pt x="347620" y="550215"/>
                    <a:pt x="342825" y="541641"/>
                  </a:cubicBezTo>
                  <a:lnTo>
                    <a:pt x="246058" y="368553"/>
                  </a:lnTo>
                  <a:cubicBezTo>
                    <a:pt x="241263" y="359978"/>
                    <a:pt x="242907" y="347162"/>
                    <a:pt x="249706" y="340073"/>
                  </a:cubicBezTo>
                  <a:lnTo>
                    <a:pt x="385990" y="212467"/>
                  </a:lnTo>
                  <a:cubicBezTo>
                    <a:pt x="393516" y="206153"/>
                    <a:pt x="406596" y="205063"/>
                    <a:pt x="415064" y="210047"/>
                  </a:cubicBezTo>
                  <a:lnTo>
                    <a:pt x="590445" y="313315"/>
                  </a:lnTo>
                  <a:cubicBezTo>
                    <a:pt x="598913" y="318300"/>
                    <a:pt x="612897" y="318528"/>
                    <a:pt x="621523" y="313829"/>
                  </a:cubicBezTo>
                  <a:lnTo>
                    <a:pt x="684623" y="282095"/>
                  </a:lnTo>
                  <a:cubicBezTo>
                    <a:pt x="693537" y="277966"/>
                    <a:pt x="701326" y="266567"/>
                    <a:pt x="701928" y="256761"/>
                  </a:cubicBezTo>
                  <a:lnTo>
                    <a:pt x="714156" y="57890"/>
                  </a:lnTo>
                  <a:cubicBezTo>
                    <a:pt x="714758" y="48084"/>
                    <a:pt x="723054" y="38126"/>
                    <a:pt x="732591" y="357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79BAECD-9C34-F41B-FD5D-433F3BDF7C85}"/>
                </a:ext>
              </a:extLst>
            </p:cNvPr>
            <p:cNvSpPr/>
            <p:nvPr/>
          </p:nvSpPr>
          <p:spPr>
            <a:xfrm>
              <a:off x="5382400" y="2899932"/>
              <a:ext cx="1428795" cy="1438672"/>
            </a:xfrm>
            <a:prstGeom prst="ellipse">
              <a:avLst/>
            </a:prstGeom>
            <a:solidFill>
              <a:schemeClr val="tx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C563F1C-BE3A-2404-95D1-2C33C1C6FD45}"/>
              </a:ext>
            </a:extLst>
          </p:cNvPr>
          <p:cNvGrpSpPr/>
          <p:nvPr/>
        </p:nvGrpSpPr>
        <p:grpSpPr>
          <a:xfrm>
            <a:off x="6999752" y="2596845"/>
            <a:ext cx="2041732" cy="2044847"/>
            <a:chOff x="6999752" y="2596845"/>
            <a:chExt cx="2041732" cy="2044847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3C3EFD2-05B4-1585-30C7-7BD366F0752B}"/>
                </a:ext>
              </a:extLst>
            </p:cNvPr>
            <p:cNvSpPr/>
            <p:nvPr/>
          </p:nvSpPr>
          <p:spPr>
            <a:xfrm>
              <a:off x="6999752" y="2596845"/>
              <a:ext cx="2041732" cy="2044847"/>
            </a:xfrm>
            <a:custGeom>
              <a:avLst/>
              <a:gdLst>
                <a:gd name="connsiteX0" fmla="*/ 989914 w 2041732"/>
                <a:gd name="connsiteY0" fmla="*/ 430241 h 2044847"/>
                <a:gd name="connsiteX1" fmla="*/ 436279 w 2041732"/>
                <a:gd name="connsiteY1" fmla="*/ 873120 h 2044847"/>
                <a:gd name="connsiteX2" fmla="*/ 859103 w 2041732"/>
                <a:gd name="connsiteY2" fmla="*/ 1605470 h 2044847"/>
                <a:gd name="connsiteX3" fmla="*/ 1591453 w 2041732"/>
                <a:gd name="connsiteY3" fmla="*/ 1182647 h 2044847"/>
                <a:gd name="connsiteX4" fmla="*/ 1168630 w 2041732"/>
                <a:gd name="connsiteY4" fmla="*/ 450297 h 2044847"/>
                <a:gd name="connsiteX5" fmla="*/ 989914 w 2041732"/>
                <a:gd name="connsiteY5" fmla="*/ 430241 h 2044847"/>
                <a:gd name="connsiteX6" fmla="*/ 1048433 w 2041732"/>
                <a:gd name="connsiteY6" fmla="*/ 1 h 2044847"/>
                <a:gd name="connsiteX7" fmla="*/ 1072337 w 2041732"/>
                <a:gd name="connsiteY7" fmla="*/ 16657 h 2044847"/>
                <a:gd name="connsiteX8" fmla="*/ 1141202 w 2041732"/>
                <a:gd name="connsiteY8" fmla="*/ 208122 h 2044847"/>
                <a:gd name="connsiteX9" fmla="*/ 1164799 w 2041732"/>
                <a:gd name="connsiteY9" fmla="*/ 228246 h 2044847"/>
                <a:gd name="connsiteX10" fmla="*/ 1227142 w 2041732"/>
                <a:gd name="connsiteY10" fmla="*/ 242122 h 2044847"/>
                <a:gd name="connsiteX11" fmla="*/ 1231518 w 2041732"/>
                <a:gd name="connsiteY11" fmla="*/ 243295 h 2044847"/>
                <a:gd name="connsiteX12" fmla="*/ 1252432 w 2041732"/>
                <a:gd name="connsiteY12" fmla="*/ 232785 h 2044847"/>
                <a:gd name="connsiteX13" fmla="*/ 1389897 w 2041732"/>
                <a:gd name="connsiteY13" fmla="*/ 86633 h 2044847"/>
                <a:gd name="connsiteX14" fmla="*/ 1418290 w 2041732"/>
                <a:gd name="connsiteY14" fmla="*/ 81247 h 2044847"/>
                <a:gd name="connsiteX15" fmla="*/ 1591152 w 2041732"/>
                <a:gd name="connsiteY15" fmla="*/ 174930 h 2044847"/>
                <a:gd name="connsiteX16" fmla="*/ 1602329 w 2041732"/>
                <a:gd name="connsiteY16" fmla="*/ 201748 h 2044847"/>
                <a:gd name="connsiteX17" fmla="*/ 1556960 w 2041732"/>
                <a:gd name="connsiteY17" fmla="*/ 399133 h 2044847"/>
                <a:gd name="connsiteX18" fmla="*/ 1566026 w 2041732"/>
                <a:gd name="connsiteY18" fmla="*/ 428720 h 2044847"/>
                <a:gd name="connsiteX19" fmla="*/ 1605097 w 2041732"/>
                <a:gd name="connsiteY19" fmla="*/ 467242 h 2044847"/>
                <a:gd name="connsiteX20" fmla="*/ 1634794 w 2041732"/>
                <a:gd name="connsiteY20" fmla="*/ 475803 h 2044847"/>
                <a:gd name="connsiteX21" fmla="*/ 1830690 w 2041732"/>
                <a:gd name="connsiteY21" fmla="*/ 426864 h 2044847"/>
                <a:gd name="connsiteX22" fmla="*/ 1857663 w 2041732"/>
                <a:gd name="connsiteY22" fmla="*/ 437568 h 2044847"/>
                <a:gd name="connsiteX23" fmla="*/ 1954584 w 2041732"/>
                <a:gd name="connsiteY23" fmla="*/ 609281 h 2044847"/>
                <a:gd name="connsiteX24" fmla="*/ 1949695 w 2041732"/>
                <a:gd name="connsiteY24" fmla="*/ 637787 h 2044847"/>
                <a:gd name="connsiteX25" fmla="*/ 1806010 w 2041732"/>
                <a:gd name="connsiteY25" fmla="*/ 778142 h 2044847"/>
                <a:gd name="connsiteX26" fmla="*/ 1797918 w 2041732"/>
                <a:gd name="connsiteY26" fmla="*/ 807860 h 2044847"/>
                <a:gd name="connsiteX27" fmla="*/ 1811437 w 2041732"/>
                <a:gd name="connsiteY27" fmla="*/ 864007 h 2044847"/>
                <a:gd name="connsiteX28" fmla="*/ 1832039 w 2041732"/>
                <a:gd name="connsiteY28" fmla="*/ 887212 h 2044847"/>
                <a:gd name="connsiteX29" fmla="*/ 2024641 w 2041732"/>
                <a:gd name="connsiteY29" fmla="*/ 952405 h 2044847"/>
                <a:gd name="connsiteX30" fmla="*/ 2041732 w 2041732"/>
                <a:gd name="connsiteY30" fmla="*/ 975995 h 2044847"/>
                <a:gd name="connsiteX31" fmla="*/ 2032396 w 2041732"/>
                <a:gd name="connsiteY31" fmla="*/ 1169775 h 2044847"/>
                <a:gd name="connsiteX32" fmla="*/ 2013062 w 2041732"/>
                <a:gd name="connsiteY32" fmla="*/ 1191137 h 2044847"/>
                <a:gd name="connsiteX33" fmla="*/ 1817585 w 2041732"/>
                <a:gd name="connsiteY33" fmla="*/ 1231263 h 2044847"/>
                <a:gd name="connsiteX34" fmla="*/ 1794912 w 2041732"/>
                <a:gd name="connsiteY34" fmla="*/ 1251952 h 2044847"/>
                <a:gd name="connsiteX35" fmla="*/ 1773398 w 2041732"/>
                <a:gd name="connsiteY35" fmla="*/ 1315817 h 2044847"/>
                <a:gd name="connsiteX36" fmla="*/ 1778296 w 2041732"/>
                <a:gd name="connsiteY36" fmla="*/ 1346518 h 2044847"/>
                <a:gd name="connsiteX37" fmla="*/ 1905278 w 2041732"/>
                <a:gd name="connsiteY37" fmla="*/ 1505741 h 2044847"/>
                <a:gd name="connsiteX38" fmla="*/ 1906952 w 2041732"/>
                <a:gd name="connsiteY38" fmla="*/ 1534853 h 2044847"/>
                <a:gd name="connsiteX39" fmla="*/ 1798701 w 2041732"/>
                <a:gd name="connsiteY39" fmla="*/ 1688956 h 2044847"/>
                <a:gd name="connsiteX40" fmla="*/ 1770966 w 2041732"/>
                <a:gd name="connsiteY40" fmla="*/ 1696534 h 2044847"/>
                <a:gd name="connsiteX41" fmla="*/ 1585727 w 2041732"/>
                <a:gd name="connsiteY41" fmla="*/ 1624955 h 2044847"/>
                <a:gd name="connsiteX42" fmla="*/ 1555540 w 2041732"/>
                <a:gd name="connsiteY42" fmla="*/ 1630182 h 2044847"/>
                <a:gd name="connsiteX43" fmla="*/ 1492467 w 2041732"/>
                <a:gd name="connsiteY43" fmla="*/ 1680777 h 2044847"/>
                <a:gd name="connsiteX44" fmla="*/ 1479960 w 2041732"/>
                <a:gd name="connsiteY44" fmla="*/ 1709214 h 2044847"/>
                <a:gd name="connsiteX45" fmla="*/ 1500637 w 2041732"/>
                <a:gd name="connsiteY45" fmla="*/ 1911184 h 2044847"/>
                <a:gd name="connsiteX46" fmla="*/ 1486297 w 2041732"/>
                <a:gd name="connsiteY46" fmla="*/ 1936566 h 2044847"/>
                <a:gd name="connsiteX47" fmla="*/ 1317926 w 2041732"/>
                <a:gd name="connsiteY47" fmla="*/ 2005190 h 2044847"/>
                <a:gd name="connsiteX48" fmla="*/ 1290520 w 2041732"/>
                <a:gd name="connsiteY48" fmla="*/ 1996632 h 2044847"/>
                <a:gd name="connsiteX49" fmla="*/ 1173629 w 2041732"/>
                <a:gd name="connsiteY49" fmla="*/ 1836600 h 2044847"/>
                <a:gd name="connsiteX50" fmla="*/ 1145411 w 2041732"/>
                <a:gd name="connsiteY50" fmla="*/ 1824699 h 2044847"/>
                <a:gd name="connsiteX51" fmla="*/ 1051801 w 2041732"/>
                <a:gd name="connsiteY51" fmla="*/ 1834147 h 2044847"/>
                <a:gd name="connsiteX52" fmla="*/ 1025895 w 2041732"/>
                <a:gd name="connsiteY52" fmla="*/ 1851165 h 2044847"/>
                <a:gd name="connsiteX53" fmla="*/ 934683 w 2041732"/>
                <a:gd name="connsiteY53" fmla="*/ 2031089 h 2044847"/>
                <a:gd name="connsiteX54" fmla="*/ 908901 w 2041732"/>
                <a:gd name="connsiteY54" fmla="*/ 2044676 h 2044847"/>
                <a:gd name="connsiteX55" fmla="*/ 751824 w 2041732"/>
                <a:gd name="connsiteY55" fmla="*/ 2015963 h 2044847"/>
                <a:gd name="connsiteX56" fmla="*/ 735541 w 2041732"/>
                <a:gd name="connsiteY56" fmla="*/ 2011445 h 2044847"/>
                <a:gd name="connsiteX57" fmla="*/ 717357 w 2041732"/>
                <a:gd name="connsiteY57" fmla="*/ 1988507 h 2044847"/>
                <a:gd name="connsiteX58" fmla="*/ 705518 w 2041732"/>
                <a:gd name="connsiteY58" fmla="*/ 1790248 h 2044847"/>
                <a:gd name="connsiteX59" fmla="*/ 688283 w 2041732"/>
                <a:gd name="connsiteY59" fmla="*/ 1764832 h 2044847"/>
                <a:gd name="connsiteX60" fmla="*/ 597445 w 2041732"/>
                <a:gd name="connsiteY60" fmla="*/ 1717482 h 2044847"/>
                <a:gd name="connsiteX61" fmla="*/ 566575 w 2041732"/>
                <a:gd name="connsiteY61" fmla="*/ 1717575 h 2044847"/>
                <a:gd name="connsiteX62" fmla="*/ 393835 w 2041732"/>
                <a:gd name="connsiteY62" fmla="*/ 1818882 h 2044847"/>
                <a:gd name="connsiteX63" fmla="*/ 365047 w 2041732"/>
                <a:gd name="connsiteY63" fmla="*/ 1816080 h 2044847"/>
                <a:gd name="connsiteX64" fmla="*/ 240713 w 2041732"/>
                <a:gd name="connsiteY64" fmla="*/ 1694311 h 2044847"/>
                <a:gd name="connsiteX65" fmla="*/ 237356 w 2041732"/>
                <a:gd name="connsiteY65" fmla="*/ 1665594 h 2044847"/>
                <a:gd name="connsiteX66" fmla="*/ 335260 w 2041732"/>
                <a:gd name="connsiteY66" fmla="*/ 1491200 h 2044847"/>
                <a:gd name="connsiteX67" fmla="*/ 334719 w 2041732"/>
                <a:gd name="connsiteY67" fmla="*/ 1460364 h 2044847"/>
                <a:gd name="connsiteX68" fmla="*/ 284835 w 2041732"/>
                <a:gd name="connsiteY68" fmla="*/ 1369928 h 2044847"/>
                <a:gd name="connsiteX69" fmla="*/ 259037 w 2041732"/>
                <a:gd name="connsiteY69" fmla="*/ 1353209 h 2044847"/>
                <a:gd name="connsiteX70" fmla="*/ 60146 w 2041732"/>
                <a:gd name="connsiteY70" fmla="*/ 1345093 h 2044847"/>
                <a:gd name="connsiteX71" fmla="*/ 37590 w 2041732"/>
                <a:gd name="connsiteY71" fmla="*/ 1327134 h 2044847"/>
                <a:gd name="connsiteX72" fmla="*/ 266 w 2041732"/>
                <a:gd name="connsiteY72" fmla="*/ 1155708 h 2044847"/>
                <a:gd name="connsiteX73" fmla="*/ 13131 w 2041732"/>
                <a:gd name="connsiteY73" fmla="*/ 1129710 h 2044847"/>
                <a:gd name="connsiteX74" fmla="*/ 191108 w 2041732"/>
                <a:gd name="connsiteY74" fmla="*/ 1035224 h 2044847"/>
                <a:gd name="connsiteX75" fmla="*/ 207566 w 2041732"/>
                <a:gd name="connsiteY75" fmla="*/ 1008999 h 2044847"/>
                <a:gd name="connsiteX76" fmla="*/ 215337 w 2041732"/>
                <a:gd name="connsiteY76" fmla="*/ 912568 h 2044847"/>
                <a:gd name="connsiteX77" fmla="*/ 202860 w 2041732"/>
                <a:gd name="connsiteY77" fmla="*/ 884574 h 2044847"/>
                <a:gd name="connsiteX78" fmla="*/ 40628 w 2041732"/>
                <a:gd name="connsiteY78" fmla="*/ 770705 h 2044847"/>
                <a:gd name="connsiteX79" fmla="*/ 26199 w 2041732"/>
                <a:gd name="connsiteY79" fmla="*/ 759682 h 2044847"/>
                <a:gd name="connsiteX80" fmla="*/ 26301 w 2041732"/>
                <a:gd name="connsiteY80" fmla="*/ 759302 h 2044847"/>
                <a:gd name="connsiteX81" fmla="*/ 95860 w 2041732"/>
                <a:gd name="connsiteY81" fmla="*/ 575113 h 2044847"/>
                <a:gd name="connsiteX82" fmla="*/ 120939 w 2041732"/>
                <a:gd name="connsiteY82" fmla="*/ 560283 h 2044847"/>
                <a:gd name="connsiteX83" fmla="*/ 322967 w 2041732"/>
                <a:gd name="connsiteY83" fmla="*/ 577118 h 2044847"/>
                <a:gd name="connsiteX84" fmla="*/ 351156 w 2041732"/>
                <a:gd name="connsiteY84" fmla="*/ 564071 h 2044847"/>
                <a:gd name="connsiteX85" fmla="*/ 402861 w 2041732"/>
                <a:gd name="connsiteY85" fmla="*/ 497102 h 2044847"/>
                <a:gd name="connsiteX86" fmla="*/ 407553 w 2041732"/>
                <a:gd name="connsiteY86" fmla="*/ 466849 h 2044847"/>
                <a:gd name="connsiteX87" fmla="*/ 332602 w 2041732"/>
                <a:gd name="connsiteY87" fmla="*/ 283258 h 2044847"/>
                <a:gd name="connsiteX88" fmla="*/ 339693 w 2041732"/>
                <a:gd name="connsiteY88" fmla="*/ 255435 h 2044847"/>
                <a:gd name="connsiteX89" fmla="*/ 490513 w 2041732"/>
                <a:gd name="connsiteY89" fmla="*/ 145389 h 2044847"/>
                <a:gd name="connsiteX90" fmla="*/ 519665 w 2041732"/>
                <a:gd name="connsiteY90" fmla="*/ 146530 h 2044847"/>
                <a:gd name="connsiteX91" fmla="*/ 681153 w 2041732"/>
                <a:gd name="connsiteY91" fmla="*/ 270402 h 2044847"/>
                <a:gd name="connsiteX92" fmla="*/ 711937 w 2041732"/>
                <a:gd name="connsiteY92" fmla="*/ 274700 h 2044847"/>
                <a:gd name="connsiteX93" fmla="*/ 778434 w 2041732"/>
                <a:gd name="connsiteY93" fmla="*/ 250892 h 2044847"/>
                <a:gd name="connsiteX94" fmla="*/ 798697 w 2041732"/>
                <a:gd name="connsiteY94" fmla="*/ 227856 h 2044847"/>
                <a:gd name="connsiteX95" fmla="*/ 835070 w 2041732"/>
                <a:gd name="connsiteY95" fmla="*/ 31957 h 2044847"/>
                <a:gd name="connsiteX96" fmla="*/ 856065 w 2041732"/>
                <a:gd name="connsiteY96" fmla="*/ 12242 h 204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2041732" h="2044847">
                  <a:moveTo>
                    <a:pt x="989914" y="430241"/>
                  </a:moveTo>
                  <a:cubicBezTo>
                    <a:pt x="735200" y="440371"/>
                    <a:pt x="505728" y="613939"/>
                    <a:pt x="436279" y="873120"/>
                  </a:cubicBezTo>
                  <a:cubicBezTo>
                    <a:pt x="350805" y="1192118"/>
                    <a:pt x="540116" y="1519998"/>
                    <a:pt x="859103" y="1605470"/>
                  </a:cubicBezTo>
                  <a:cubicBezTo>
                    <a:pt x="1178101" y="1690945"/>
                    <a:pt x="1505978" y="1501645"/>
                    <a:pt x="1591453" y="1182647"/>
                  </a:cubicBezTo>
                  <a:cubicBezTo>
                    <a:pt x="1676928" y="863649"/>
                    <a:pt x="1487629" y="535772"/>
                    <a:pt x="1168630" y="450297"/>
                  </a:cubicBezTo>
                  <a:cubicBezTo>
                    <a:pt x="1108818" y="434270"/>
                    <a:pt x="1048694" y="427904"/>
                    <a:pt x="989914" y="430241"/>
                  </a:cubicBezTo>
                  <a:close/>
                  <a:moveTo>
                    <a:pt x="1048433" y="1"/>
                  </a:moveTo>
                  <a:cubicBezTo>
                    <a:pt x="1058256" y="-79"/>
                    <a:pt x="1069013" y="7414"/>
                    <a:pt x="1072337" y="16657"/>
                  </a:cubicBezTo>
                  <a:lnTo>
                    <a:pt x="1141202" y="208122"/>
                  </a:lnTo>
                  <a:cubicBezTo>
                    <a:pt x="1144525" y="217370"/>
                    <a:pt x="1155148" y="226424"/>
                    <a:pt x="1164799" y="228246"/>
                  </a:cubicBezTo>
                  <a:cubicBezTo>
                    <a:pt x="1164799" y="228246"/>
                    <a:pt x="1200525" y="234990"/>
                    <a:pt x="1227142" y="242122"/>
                  </a:cubicBezTo>
                  <a:lnTo>
                    <a:pt x="1231518" y="243295"/>
                  </a:lnTo>
                  <a:cubicBezTo>
                    <a:pt x="1236290" y="244671"/>
                    <a:pt x="1245700" y="239943"/>
                    <a:pt x="1252432" y="232785"/>
                  </a:cubicBezTo>
                  <a:lnTo>
                    <a:pt x="1389897" y="86633"/>
                  </a:lnTo>
                  <a:cubicBezTo>
                    <a:pt x="1396630" y="79475"/>
                    <a:pt x="1409403" y="77054"/>
                    <a:pt x="1418290" y="81247"/>
                  </a:cubicBezTo>
                  <a:lnTo>
                    <a:pt x="1591152" y="174930"/>
                  </a:lnTo>
                  <a:cubicBezTo>
                    <a:pt x="1599498" y="180106"/>
                    <a:pt x="1604530" y="192174"/>
                    <a:pt x="1602329" y="201748"/>
                  </a:cubicBezTo>
                  <a:lnTo>
                    <a:pt x="1556960" y="399133"/>
                  </a:lnTo>
                  <a:cubicBezTo>
                    <a:pt x="1554758" y="408706"/>
                    <a:pt x="1558840" y="422024"/>
                    <a:pt x="1566026" y="428720"/>
                  </a:cubicBezTo>
                  <a:lnTo>
                    <a:pt x="1605097" y="467242"/>
                  </a:lnTo>
                  <a:cubicBezTo>
                    <a:pt x="1611902" y="474329"/>
                    <a:pt x="1625261" y="478187"/>
                    <a:pt x="1634794" y="475803"/>
                  </a:cubicBezTo>
                  <a:lnTo>
                    <a:pt x="1830690" y="426864"/>
                  </a:lnTo>
                  <a:cubicBezTo>
                    <a:pt x="1840218" y="424480"/>
                    <a:pt x="1852358" y="429298"/>
                    <a:pt x="1857663" y="437568"/>
                  </a:cubicBezTo>
                  <a:lnTo>
                    <a:pt x="1954584" y="609281"/>
                  </a:lnTo>
                  <a:cubicBezTo>
                    <a:pt x="1958922" y="618093"/>
                    <a:pt x="1956725" y="630923"/>
                    <a:pt x="1949695" y="637787"/>
                  </a:cubicBezTo>
                  <a:lnTo>
                    <a:pt x="1806010" y="778142"/>
                  </a:lnTo>
                  <a:cubicBezTo>
                    <a:pt x="1798980" y="785006"/>
                    <a:pt x="1795342" y="798380"/>
                    <a:pt x="1797918" y="807860"/>
                  </a:cubicBezTo>
                  <a:lnTo>
                    <a:pt x="1811437" y="864007"/>
                  </a:lnTo>
                  <a:cubicBezTo>
                    <a:pt x="1813460" y="873616"/>
                    <a:pt x="1822732" y="884058"/>
                    <a:pt x="1832039" y="887212"/>
                  </a:cubicBezTo>
                  <a:lnTo>
                    <a:pt x="2024641" y="952405"/>
                  </a:lnTo>
                  <a:cubicBezTo>
                    <a:pt x="2033942" y="955557"/>
                    <a:pt x="2041640" y="966169"/>
                    <a:pt x="2041732" y="975995"/>
                  </a:cubicBezTo>
                  <a:lnTo>
                    <a:pt x="2032396" y="1169775"/>
                  </a:lnTo>
                  <a:cubicBezTo>
                    <a:pt x="2031385" y="1179552"/>
                    <a:pt x="2022684" y="1189159"/>
                    <a:pt x="2013062" y="1191137"/>
                  </a:cubicBezTo>
                  <a:lnTo>
                    <a:pt x="1817585" y="1231263"/>
                  </a:lnTo>
                  <a:cubicBezTo>
                    <a:pt x="1807958" y="1233239"/>
                    <a:pt x="1797758" y="1242550"/>
                    <a:pt x="1794912" y="1251952"/>
                  </a:cubicBezTo>
                  <a:lnTo>
                    <a:pt x="1773398" y="1315817"/>
                  </a:lnTo>
                  <a:cubicBezTo>
                    <a:pt x="1769964" y="1325024"/>
                    <a:pt x="1772168" y="1338837"/>
                    <a:pt x="1778296" y="1346518"/>
                  </a:cubicBezTo>
                  <a:lnTo>
                    <a:pt x="1905278" y="1505741"/>
                  </a:lnTo>
                  <a:cubicBezTo>
                    <a:pt x="1911408" y="1513419"/>
                    <a:pt x="1912156" y="1526521"/>
                    <a:pt x="1906952" y="1534853"/>
                  </a:cubicBezTo>
                  <a:lnTo>
                    <a:pt x="1798701" y="1688956"/>
                  </a:lnTo>
                  <a:cubicBezTo>
                    <a:pt x="1792610" y="1696663"/>
                    <a:pt x="1780132" y="1700075"/>
                    <a:pt x="1770966" y="1696534"/>
                  </a:cubicBezTo>
                  <a:lnTo>
                    <a:pt x="1585727" y="1624955"/>
                  </a:lnTo>
                  <a:cubicBezTo>
                    <a:pt x="1576562" y="1621409"/>
                    <a:pt x="1562980" y="1623767"/>
                    <a:pt x="1555540" y="1630182"/>
                  </a:cubicBezTo>
                  <a:lnTo>
                    <a:pt x="1492467" y="1680777"/>
                  </a:lnTo>
                  <a:cubicBezTo>
                    <a:pt x="1484590" y="1686643"/>
                    <a:pt x="1478960" y="1699441"/>
                    <a:pt x="1479960" y="1709214"/>
                  </a:cubicBezTo>
                  <a:lnTo>
                    <a:pt x="1500637" y="1911184"/>
                  </a:lnTo>
                  <a:cubicBezTo>
                    <a:pt x="1501637" y="1920956"/>
                    <a:pt x="1495186" y="1932377"/>
                    <a:pt x="1486297" y="1936566"/>
                  </a:cubicBezTo>
                  <a:lnTo>
                    <a:pt x="1317926" y="2005190"/>
                  </a:lnTo>
                  <a:cubicBezTo>
                    <a:pt x="1308647" y="2008418"/>
                    <a:pt x="1296315" y="2004564"/>
                    <a:pt x="1290520" y="1996632"/>
                  </a:cubicBezTo>
                  <a:lnTo>
                    <a:pt x="1173629" y="1836600"/>
                  </a:lnTo>
                  <a:cubicBezTo>
                    <a:pt x="1167834" y="1828667"/>
                    <a:pt x="1155140" y="1823312"/>
                    <a:pt x="1145411" y="1824699"/>
                  </a:cubicBezTo>
                  <a:lnTo>
                    <a:pt x="1051801" y="1834147"/>
                  </a:lnTo>
                  <a:cubicBezTo>
                    <a:pt x="1041993" y="1834743"/>
                    <a:pt x="1030338" y="1842401"/>
                    <a:pt x="1025895" y="1851165"/>
                  </a:cubicBezTo>
                  <a:lnTo>
                    <a:pt x="934683" y="2031089"/>
                  </a:lnTo>
                  <a:cubicBezTo>
                    <a:pt x="930245" y="2039854"/>
                    <a:pt x="918640" y="2045966"/>
                    <a:pt x="908901" y="2044676"/>
                  </a:cubicBezTo>
                  <a:cubicBezTo>
                    <a:pt x="908901" y="2044676"/>
                    <a:pt x="810089" y="2031575"/>
                    <a:pt x="751824" y="2015963"/>
                  </a:cubicBezTo>
                  <a:cubicBezTo>
                    <a:pt x="740586" y="2012952"/>
                    <a:pt x="735541" y="2011445"/>
                    <a:pt x="735541" y="2011445"/>
                  </a:cubicBezTo>
                  <a:cubicBezTo>
                    <a:pt x="726124" y="2008632"/>
                    <a:pt x="717943" y="1998310"/>
                    <a:pt x="717357" y="1988507"/>
                  </a:cubicBezTo>
                  <a:lnTo>
                    <a:pt x="705518" y="1790248"/>
                  </a:lnTo>
                  <a:cubicBezTo>
                    <a:pt x="704935" y="1780439"/>
                    <a:pt x="697176" y="1769003"/>
                    <a:pt x="688283" y="1764832"/>
                  </a:cubicBezTo>
                  <a:lnTo>
                    <a:pt x="597445" y="1717482"/>
                  </a:lnTo>
                  <a:cubicBezTo>
                    <a:pt x="588943" y="1712565"/>
                    <a:pt x="575051" y="1712604"/>
                    <a:pt x="566575" y="1717575"/>
                  </a:cubicBezTo>
                  <a:lnTo>
                    <a:pt x="393835" y="1818882"/>
                  </a:lnTo>
                  <a:cubicBezTo>
                    <a:pt x="385360" y="1823847"/>
                    <a:pt x="372407" y="1822590"/>
                    <a:pt x="365047" y="1816080"/>
                  </a:cubicBezTo>
                  <a:lnTo>
                    <a:pt x="240713" y="1694311"/>
                  </a:lnTo>
                  <a:cubicBezTo>
                    <a:pt x="234058" y="1687085"/>
                    <a:pt x="232546" y="1674161"/>
                    <a:pt x="237356" y="1665594"/>
                  </a:cubicBezTo>
                  <a:lnTo>
                    <a:pt x="335260" y="1491200"/>
                  </a:lnTo>
                  <a:cubicBezTo>
                    <a:pt x="340069" y="1482632"/>
                    <a:pt x="339824" y="1468758"/>
                    <a:pt x="334719" y="1460364"/>
                  </a:cubicBezTo>
                  <a:lnTo>
                    <a:pt x="284835" y="1369928"/>
                  </a:lnTo>
                  <a:cubicBezTo>
                    <a:pt x="280461" y="1361131"/>
                    <a:pt x="268854" y="1353608"/>
                    <a:pt x="259037" y="1353209"/>
                  </a:cubicBezTo>
                  <a:lnTo>
                    <a:pt x="60146" y="1345093"/>
                  </a:lnTo>
                  <a:cubicBezTo>
                    <a:pt x="50330" y="1344693"/>
                    <a:pt x="40180" y="1336611"/>
                    <a:pt x="37590" y="1327134"/>
                  </a:cubicBezTo>
                  <a:lnTo>
                    <a:pt x="266" y="1155708"/>
                  </a:lnTo>
                  <a:cubicBezTo>
                    <a:pt x="-1334" y="1146015"/>
                    <a:pt x="4455" y="1134319"/>
                    <a:pt x="13131" y="1129710"/>
                  </a:cubicBezTo>
                  <a:lnTo>
                    <a:pt x="191108" y="1035224"/>
                  </a:lnTo>
                  <a:cubicBezTo>
                    <a:pt x="199782" y="1030614"/>
                    <a:pt x="207191" y="1018816"/>
                    <a:pt x="207566" y="1008999"/>
                  </a:cubicBezTo>
                  <a:lnTo>
                    <a:pt x="215337" y="912568"/>
                  </a:lnTo>
                  <a:cubicBezTo>
                    <a:pt x="216514" y="902816"/>
                    <a:pt x="210902" y="890218"/>
                    <a:pt x="202860" y="884574"/>
                  </a:cubicBezTo>
                  <a:lnTo>
                    <a:pt x="40628" y="770705"/>
                  </a:lnTo>
                  <a:cubicBezTo>
                    <a:pt x="32592" y="765063"/>
                    <a:pt x="26092" y="760103"/>
                    <a:pt x="26199" y="759682"/>
                  </a:cubicBezTo>
                  <a:lnTo>
                    <a:pt x="26301" y="759302"/>
                  </a:lnTo>
                  <a:cubicBezTo>
                    <a:pt x="45255" y="688564"/>
                    <a:pt x="95860" y="575113"/>
                    <a:pt x="95860" y="575113"/>
                  </a:cubicBezTo>
                  <a:cubicBezTo>
                    <a:pt x="99867" y="566139"/>
                    <a:pt x="111148" y="559466"/>
                    <a:pt x="120939" y="560283"/>
                  </a:cubicBezTo>
                  <a:lnTo>
                    <a:pt x="322967" y="577118"/>
                  </a:lnTo>
                  <a:cubicBezTo>
                    <a:pt x="332758" y="577936"/>
                    <a:pt x="345445" y="572064"/>
                    <a:pt x="351156" y="564071"/>
                  </a:cubicBezTo>
                  <a:lnTo>
                    <a:pt x="402861" y="497102"/>
                  </a:lnTo>
                  <a:cubicBezTo>
                    <a:pt x="409155" y="489555"/>
                    <a:pt x="411268" y="475943"/>
                    <a:pt x="407553" y="466849"/>
                  </a:cubicBezTo>
                  <a:lnTo>
                    <a:pt x="332602" y="283258"/>
                  </a:lnTo>
                  <a:cubicBezTo>
                    <a:pt x="328887" y="274163"/>
                    <a:pt x="332081" y="261643"/>
                    <a:pt x="339693" y="255435"/>
                  </a:cubicBezTo>
                  <a:lnTo>
                    <a:pt x="490513" y="145389"/>
                  </a:lnTo>
                  <a:cubicBezTo>
                    <a:pt x="498752" y="140039"/>
                    <a:pt x="511867" y="140552"/>
                    <a:pt x="519665" y="146530"/>
                  </a:cubicBezTo>
                  <a:lnTo>
                    <a:pt x="681153" y="270402"/>
                  </a:lnTo>
                  <a:cubicBezTo>
                    <a:pt x="688950" y="276382"/>
                    <a:pt x="702802" y="278312"/>
                    <a:pt x="711937" y="274700"/>
                  </a:cubicBezTo>
                  <a:lnTo>
                    <a:pt x="778434" y="250892"/>
                  </a:lnTo>
                  <a:cubicBezTo>
                    <a:pt x="787785" y="247880"/>
                    <a:pt x="796904" y="237515"/>
                    <a:pt x="798697" y="227856"/>
                  </a:cubicBezTo>
                  <a:lnTo>
                    <a:pt x="835070" y="31957"/>
                  </a:lnTo>
                  <a:cubicBezTo>
                    <a:pt x="836863" y="22297"/>
                    <a:pt x="846311" y="13425"/>
                    <a:pt x="856065" y="122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7A1A5EE-C2A2-B5E6-40C5-5EFDB265F99D}"/>
                </a:ext>
              </a:extLst>
            </p:cNvPr>
            <p:cNvSpPr/>
            <p:nvPr/>
          </p:nvSpPr>
          <p:spPr>
            <a:xfrm>
              <a:off x="7306221" y="2899932"/>
              <a:ext cx="1428795" cy="1438672"/>
            </a:xfrm>
            <a:prstGeom prst="ellipse">
              <a:avLst/>
            </a:prstGeom>
            <a:solidFill>
              <a:schemeClr val="tx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CC732E4-507C-0B3C-5F01-04F08FC3B97E}"/>
              </a:ext>
            </a:extLst>
          </p:cNvPr>
          <p:cNvGrpSpPr/>
          <p:nvPr/>
        </p:nvGrpSpPr>
        <p:grpSpPr>
          <a:xfrm>
            <a:off x="8923828" y="2595932"/>
            <a:ext cx="2041127" cy="2046672"/>
            <a:chOff x="8923828" y="2595932"/>
            <a:chExt cx="2041127" cy="2046672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79EF511-CD70-D018-A11D-83D3237CDE3D}"/>
                </a:ext>
              </a:extLst>
            </p:cNvPr>
            <p:cNvSpPr/>
            <p:nvPr/>
          </p:nvSpPr>
          <p:spPr>
            <a:xfrm>
              <a:off x="8923828" y="2595932"/>
              <a:ext cx="2041127" cy="2046672"/>
            </a:xfrm>
            <a:custGeom>
              <a:avLst/>
              <a:gdLst>
                <a:gd name="connsiteX0" fmla="*/ 1005345 w 2041127"/>
                <a:gd name="connsiteY0" fmla="*/ 426657 h 2046672"/>
                <a:gd name="connsiteX1" fmla="*/ 916650 w 2041127"/>
                <a:gd name="connsiteY1" fmla="*/ 434329 h 2046672"/>
                <a:gd name="connsiteX2" fmla="*/ 420812 w 2041127"/>
                <a:gd name="connsiteY2" fmla="*/ 941081 h 2046672"/>
                <a:gd name="connsiteX3" fmla="*/ 929331 w 2041127"/>
                <a:gd name="connsiteY3" fmla="*/ 1616747 h 2046672"/>
                <a:gd name="connsiteX4" fmla="*/ 1604998 w 2041127"/>
                <a:gd name="connsiteY4" fmla="*/ 1108229 h 2046672"/>
                <a:gd name="connsiteX5" fmla="*/ 1096479 w 2041127"/>
                <a:gd name="connsiteY5" fmla="*/ 432563 h 2046672"/>
                <a:gd name="connsiteX6" fmla="*/ 1005345 w 2041127"/>
                <a:gd name="connsiteY6" fmla="*/ 426657 h 2046672"/>
                <a:gd name="connsiteX7" fmla="*/ 922558 w 2041127"/>
                <a:gd name="connsiteY7" fmla="*/ 167 h 2046672"/>
                <a:gd name="connsiteX8" fmla="*/ 948306 w 2041127"/>
                <a:gd name="connsiteY8" fmla="*/ 13802 h 2046672"/>
                <a:gd name="connsiteX9" fmla="*/ 1039884 w 2041127"/>
                <a:gd name="connsiteY9" fmla="*/ 195502 h 2046672"/>
                <a:gd name="connsiteX10" fmla="*/ 1065747 w 2041127"/>
                <a:gd name="connsiteY10" fmla="*/ 212615 h 2046672"/>
                <a:gd name="connsiteX11" fmla="*/ 1129312 w 2041127"/>
                <a:gd name="connsiteY11" fmla="*/ 218828 h 2046672"/>
                <a:gd name="connsiteX12" fmla="*/ 1133799 w 2041127"/>
                <a:gd name="connsiteY12" fmla="*/ 219462 h 2046672"/>
                <a:gd name="connsiteX13" fmla="*/ 1153283 w 2041127"/>
                <a:gd name="connsiteY13" fmla="*/ 206493 h 2046672"/>
                <a:gd name="connsiteX14" fmla="*/ 1272009 w 2041127"/>
                <a:gd name="connsiteY14" fmla="*/ 44748 h 2046672"/>
                <a:gd name="connsiteX15" fmla="*/ 1299539 w 2041127"/>
                <a:gd name="connsiteY15" fmla="*/ 35959 h 2046672"/>
                <a:gd name="connsiteX16" fmla="*/ 1482487 w 2041127"/>
                <a:gd name="connsiteY16" fmla="*/ 107986 h 2046672"/>
                <a:gd name="connsiteX17" fmla="*/ 1496834 w 2041127"/>
                <a:gd name="connsiteY17" fmla="*/ 133251 h 2046672"/>
                <a:gd name="connsiteX18" fmla="*/ 1475738 w 2041127"/>
                <a:gd name="connsiteY18" fmla="*/ 334681 h 2046672"/>
                <a:gd name="connsiteX19" fmla="*/ 1488325 w 2041127"/>
                <a:gd name="connsiteY19" fmla="*/ 362950 h 2046672"/>
                <a:gd name="connsiteX20" fmla="*/ 1531780 w 2041127"/>
                <a:gd name="connsiteY20" fmla="*/ 396450 h 2046672"/>
                <a:gd name="connsiteX21" fmla="*/ 1562296 w 2041127"/>
                <a:gd name="connsiteY21" fmla="*/ 401346 h 2046672"/>
                <a:gd name="connsiteX22" fmla="*/ 1750810 w 2041127"/>
                <a:gd name="connsiteY22" fmla="*/ 329011 h 2046672"/>
                <a:gd name="connsiteX23" fmla="*/ 1778882 w 2041127"/>
                <a:gd name="connsiteY23" fmla="*/ 336364 h 2046672"/>
                <a:gd name="connsiteX24" fmla="*/ 1895912 w 2041127"/>
                <a:gd name="connsiteY24" fmla="*/ 495056 h 2046672"/>
                <a:gd name="connsiteX25" fmla="*/ 1894517 w 2041127"/>
                <a:gd name="connsiteY25" fmla="*/ 523944 h 2046672"/>
                <a:gd name="connsiteX26" fmla="*/ 1768914 w 2041127"/>
                <a:gd name="connsiteY26" fmla="*/ 680689 h 2046672"/>
                <a:gd name="connsiteX27" fmla="*/ 1764486 w 2041127"/>
                <a:gd name="connsiteY27" fmla="*/ 711169 h 2046672"/>
                <a:gd name="connsiteX28" fmla="*/ 1784714 w 2041127"/>
                <a:gd name="connsiteY28" fmla="*/ 765262 h 2046672"/>
                <a:gd name="connsiteX29" fmla="*/ 1807979 w 2041127"/>
                <a:gd name="connsiteY29" fmla="*/ 785797 h 2046672"/>
                <a:gd name="connsiteX30" fmla="*/ 2007066 w 2041127"/>
                <a:gd name="connsiteY30" fmla="*/ 827151 h 2046672"/>
                <a:gd name="connsiteX31" fmla="*/ 2026891 w 2041127"/>
                <a:gd name="connsiteY31" fmla="*/ 848494 h 2046672"/>
                <a:gd name="connsiteX32" fmla="*/ 2041124 w 2041127"/>
                <a:gd name="connsiteY32" fmla="*/ 1041976 h 2046672"/>
                <a:gd name="connsiteX33" fmla="*/ 2024524 w 2041127"/>
                <a:gd name="connsiteY33" fmla="*/ 1065525 h 2046672"/>
                <a:gd name="connsiteX34" fmla="*/ 1835357 w 2041127"/>
                <a:gd name="connsiteY34" fmla="*/ 1129062 h 2046672"/>
                <a:gd name="connsiteX35" fmla="*/ 1815360 w 2041127"/>
                <a:gd name="connsiteY35" fmla="*/ 1152347 h 2046672"/>
                <a:gd name="connsiteX36" fmla="*/ 1801750 w 2041127"/>
                <a:gd name="connsiteY36" fmla="*/ 1218350 h 2046672"/>
                <a:gd name="connsiteX37" fmla="*/ 1810335 w 2041127"/>
                <a:gd name="connsiteY37" fmla="*/ 1248231 h 2046672"/>
                <a:gd name="connsiteX38" fmla="*/ 1955690 w 2041127"/>
                <a:gd name="connsiteY38" fmla="*/ 1390879 h 2046672"/>
                <a:gd name="connsiteX39" fmla="*/ 1960882 w 2041127"/>
                <a:gd name="connsiteY39" fmla="*/ 1419572 h 2046672"/>
                <a:gd name="connsiteX40" fmla="*/ 1872119 w 2041127"/>
                <a:gd name="connsiteY40" fmla="*/ 1585666 h 2046672"/>
                <a:gd name="connsiteX41" fmla="*/ 1845508 w 2041127"/>
                <a:gd name="connsiteY41" fmla="*/ 1596552 h 2046672"/>
                <a:gd name="connsiteX42" fmla="*/ 1652955 w 2041127"/>
                <a:gd name="connsiteY42" fmla="*/ 1547966 h 2046672"/>
                <a:gd name="connsiteX43" fmla="*/ 1623625 w 2041127"/>
                <a:gd name="connsiteY43" fmla="*/ 1556815 h 2046672"/>
                <a:gd name="connsiteX44" fmla="*/ 1567154 w 2041127"/>
                <a:gd name="connsiteY44" fmla="*/ 1614687 h 2046672"/>
                <a:gd name="connsiteX45" fmla="*/ 1558188 w 2041127"/>
                <a:gd name="connsiteY45" fmla="*/ 1644431 h 2046672"/>
                <a:gd name="connsiteX46" fmla="*/ 1603206 w 2041127"/>
                <a:gd name="connsiteY46" fmla="*/ 1842403 h 2046672"/>
                <a:gd name="connsiteX47" fmla="*/ 1592050 w 2041127"/>
                <a:gd name="connsiteY47" fmla="*/ 1869336 h 2046672"/>
                <a:gd name="connsiteX48" fmla="*/ 1433244 w 2041127"/>
                <a:gd name="connsiteY48" fmla="*/ 1957872 h 2046672"/>
                <a:gd name="connsiteX49" fmla="*/ 1405003 w 2041127"/>
                <a:gd name="connsiteY49" fmla="*/ 1952702 h 2046672"/>
                <a:gd name="connsiteX50" fmla="*/ 1269566 w 2041127"/>
                <a:gd name="connsiteY50" fmla="*/ 1808027 h 2046672"/>
                <a:gd name="connsiteX51" fmla="*/ 1240114 w 2041127"/>
                <a:gd name="connsiteY51" fmla="*/ 1799636 h 2046672"/>
                <a:gd name="connsiteX52" fmla="*/ 1148340 w 2041127"/>
                <a:gd name="connsiteY52" fmla="*/ 1820367 h 2046672"/>
                <a:gd name="connsiteX53" fmla="*/ 1124689 w 2041127"/>
                <a:gd name="connsiteY53" fmla="*/ 1840401 h 2046672"/>
                <a:gd name="connsiteX54" fmla="*/ 1055971 w 2041127"/>
                <a:gd name="connsiteY54" fmla="*/ 2030059 h 2046672"/>
                <a:gd name="connsiteX55" fmla="*/ 1032027 w 2041127"/>
                <a:gd name="connsiteY55" fmla="*/ 2046672 h 2046672"/>
                <a:gd name="connsiteX56" fmla="*/ 872627 w 2041127"/>
                <a:gd name="connsiteY56" fmla="*/ 2037221 h 2046672"/>
                <a:gd name="connsiteX57" fmla="*/ 855916 w 2041127"/>
                <a:gd name="connsiteY57" fmla="*/ 2034711 h 2046672"/>
                <a:gd name="connsiteX58" fmla="*/ 835085 w 2041127"/>
                <a:gd name="connsiteY58" fmla="*/ 2014147 h 2046672"/>
                <a:gd name="connsiteX59" fmla="*/ 799289 w 2041127"/>
                <a:gd name="connsiteY59" fmla="*/ 1818788 h 2046672"/>
                <a:gd name="connsiteX60" fmla="*/ 779099 w 2041127"/>
                <a:gd name="connsiteY60" fmla="*/ 1795650 h 2046672"/>
                <a:gd name="connsiteX61" fmla="*/ 683189 w 2041127"/>
                <a:gd name="connsiteY61" fmla="*/ 1759666 h 2046672"/>
                <a:gd name="connsiteX62" fmla="*/ 652558 w 2041127"/>
                <a:gd name="connsiteY62" fmla="*/ 1763502 h 2046672"/>
                <a:gd name="connsiteX63" fmla="*/ 493379 w 2041127"/>
                <a:gd name="connsiteY63" fmla="*/ 1885010 h 2046672"/>
                <a:gd name="connsiteX64" fmla="*/ 464464 w 2041127"/>
                <a:gd name="connsiteY64" fmla="*/ 1885721 h 2046672"/>
                <a:gd name="connsiteX65" fmla="*/ 326280 w 2041127"/>
                <a:gd name="connsiteY65" fmla="*/ 1779929 h 2046672"/>
                <a:gd name="connsiteX66" fmla="*/ 319465 w 2041127"/>
                <a:gd name="connsiteY66" fmla="*/ 1751830 h 2046672"/>
                <a:gd name="connsiteX67" fmla="*/ 395496 w 2041127"/>
                <a:gd name="connsiteY67" fmla="*/ 1566850 h 2046672"/>
                <a:gd name="connsiteX68" fmla="*/ 391220 w 2041127"/>
                <a:gd name="connsiteY68" fmla="*/ 1536307 h 2046672"/>
                <a:gd name="connsiteX69" fmla="*/ 330737 w 2041127"/>
                <a:gd name="connsiteY69" fmla="*/ 1452589 h 2046672"/>
                <a:gd name="connsiteX70" fmla="*/ 303101 w 2041127"/>
                <a:gd name="connsiteY70" fmla="*/ 1439122 h 2046672"/>
                <a:gd name="connsiteX71" fmla="*/ 104694 w 2041127"/>
                <a:gd name="connsiteY71" fmla="*/ 1455186 h 2046672"/>
                <a:gd name="connsiteX72" fmla="*/ 80126 w 2041127"/>
                <a:gd name="connsiteY72" fmla="*/ 1440095 h 2046672"/>
                <a:gd name="connsiteX73" fmla="*/ 22289 w 2041127"/>
                <a:gd name="connsiteY73" fmla="*/ 1274461 h 2046672"/>
                <a:gd name="connsiteX74" fmla="*/ 31906 w 2041127"/>
                <a:gd name="connsiteY74" fmla="*/ 1247095 h 2046672"/>
                <a:gd name="connsiteX75" fmla="*/ 197109 w 2041127"/>
                <a:gd name="connsiteY75" fmla="*/ 1131722 h 2046672"/>
                <a:gd name="connsiteX76" fmla="*/ 210265 w 2041127"/>
                <a:gd name="connsiteY76" fmla="*/ 1103695 h 2046672"/>
                <a:gd name="connsiteX77" fmla="*/ 206285 w 2041127"/>
                <a:gd name="connsiteY77" fmla="*/ 1007033 h 2046672"/>
                <a:gd name="connsiteX78" fmla="*/ 190505 w 2041127"/>
                <a:gd name="connsiteY78" fmla="*/ 980759 h 2046672"/>
                <a:gd name="connsiteX79" fmla="*/ 15660 w 2041127"/>
                <a:gd name="connsiteY79" fmla="*/ 887405 h 2046672"/>
                <a:gd name="connsiteX80" fmla="*/ 1 w 2041127"/>
                <a:gd name="connsiteY80" fmla="*/ 878214 h 2046672"/>
                <a:gd name="connsiteX81" fmla="*/ 56 w 2041127"/>
                <a:gd name="connsiteY81" fmla="*/ 877824 h 2046672"/>
                <a:gd name="connsiteX82" fmla="*/ 46764 w 2041127"/>
                <a:gd name="connsiteY82" fmla="*/ 686559 h 2046672"/>
                <a:gd name="connsiteX83" fmla="*/ 69860 w 2041127"/>
                <a:gd name="connsiteY83" fmla="*/ 668797 h 2046672"/>
                <a:gd name="connsiteX84" fmla="*/ 272438 w 2041127"/>
                <a:gd name="connsiteY84" fmla="*/ 661006 h 2046672"/>
                <a:gd name="connsiteX85" fmla="*/ 298837 w 2041127"/>
                <a:gd name="connsiteY85" fmla="*/ 644637 h 2046672"/>
                <a:gd name="connsiteX86" fmla="*/ 342039 w 2041127"/>
                <a:gd name="connsiteY86" fmla="*/ 571892 h 2046672"/>
                <a:gd name="connsiteX87" fmla="*/ 343026 w 2041127"/>
                <a:gd name="connsiteY87" fmla="*/ 541293 h 2046672"/>
                <a:gd name="connsiteX88" fmla="*/ 246363 w 2041127"/>
                <a:gd name="connsiteY88" fmla="*/ 368147 h 2046672"/>
                <a:gd name="connsiteX89" fmla="*/ 250028 w 2041127"/>
                <a:gd name="connsiteY89" fmla="*/ 339669 h 2046672"/>
                <a:gd name="connsiteX90" fmla="*/ 386389 w 2041127"/>
                <a:gd name="connsiteY90" fmla="*/ 212144 h 2046672"/>
                <a:gd name="connsiteX91" fmla="*/ 415464 w 2041127"/>
                <a:gd name="connsiteY91" fmla="*/ 209742 h 2046672"/>
                <a:gd name="connsiteX92" fmla="*/ 590783 w 2041127"/>
                <a:gd name="connsiteY92" fmla="*/ 313115 h 2046672"/>
                <a:gd name="connsiteX93" fmla="*/ 621861 w 2041127"/>
                <a:gd name="connsiteY93" fmla="*/ 313647 h 2046672"/>
                <a:gd name="connsiteX94" fmla="*/ 684980 w 2041127"/>
                <a:gd name="connsiteY94" fmla="*/ 281951 h 2046672"/>
                <a:gd name="connsiteX95" fmla="*/ 702300 w 2041127"/>
                <a:gd name="connsiteY95" fmla="*/ 256628 h 2046672"/>
                <a:gd name="connsiteX96" fmla="*/ 714647 w 2041127"/>
                <a:gd name="connsiteY96" fmla="*/ 57764 h 2046672"/>
                <a:gd name="connsiteX97" fmla="*/ 733095 w 2041127"/>
                <a:gd name="connsiteY97" fmla="*/ 35648 h 204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2041127" h="2046672">
                  <a:moveTo>
                    <a:pt x="1005345" y="426657"/>
                  </a:moveTo>
                  <a:cubicBezTo>
                    <a:pt x="975310" y="426999"/>
                    <a:pt x="945681" y="429605"/>
                    <a:pt x="916650" y="434329"/>
                  </a:cubicBezTo>
                  <a:cubicBezTo>
                    <a:pt x="665044" y="475274"/>
                    <a:pt x="458315" y="675391"/>
                    <a:pt x="420812" y="941081"/>
                  </a:cubicBezTo>
                  <a:cubicBezTo>
                    <a:pt x="374655" y="1268090"/>
                    <a:pt x="602333" y="1570592"/>
                    <a:pt x="929331" y="1616747"/>
                  </a:cubicBezTo>
                  <a:cubicBezTo>
                    <a:pt x="1256341" y="1662905"/>
                    <a:pt x="1558840" y="1435239"/>
                    <a:pt x="1604998" y="1108229"/>
                  </a:cubicBezTo>
                  <a:cubicBezTo>
                    <a:pt x="1651155" y="781219"/>
                    <a:pt x="1423489" y="478720"/>
                    <a:pt x="1096479" y="432563"/>
                  </a:cubicBezTo>
                  <a:cubicBezTo>
                    <a:pt x="1065822" y="428235"/>
                    <a:pt x="1035380" y="426315"/>
                    <a:pt x="1005345" y="426657"/>
                  </a:cubicBezTo>
                  <a:close/>
                  <a:moveTo>
                    <a:pt x="922558" y="167"/>
                  </a:moveTo>
                  <a:cubicBezTo>
                    <a:pt x="932299" y="-1103"/>
                    <a:pt x="943886" y="5030"/>
                    <a:pt x="948306" y="13802"/>
                  </a:cubicBezTo>
                  <a:lnTo>
                    <a:pt x="1039884" y="195502"/>
                  </a:lnTo>
                  <a:cubicBezTo>
                    <a:pt x="1044303" y="204278"/>
                    <a:pt x="1055946" y="211977"/>
                    <a:pt x="1065747" y="212615"/>
                  </a:cubicBezTo>
                  <a:cubicBezTo>
                    <a:pt x="1065747" y="212615"/>
                    <a:pt x="1102027" y="214977"/>
                    <a:pt x="1129312" y="218828"/>
                  </a:cubicBezTo>
                  <a:lnTo>
                    <a:pt x="1133799" y="219462"/>
                  </a:lnTo>
                  <a:cubicBezTo>
                    <a:pt x="1138702" y="220249"/>
                    <a:pt x="1147469" y="214415"/>
                    <a:pt x="1153283" y="206493"/>
                  </a:cubicBezTo>
                  <a:lnTo>
                    <a:pt x="1272009" y="44748"/>
                  </a:lnTo>
                  <a:cubicBezTo>
                    <a:pt x="1277824" y="36827"/>
                    <a:pt x="1290209" y="32875"/>
                    <a:pt x="1299539" y="35959"/>
                  </a:cubicBezTo>
                  <a:lnTo>
                    <a:pt x="1482487" y="107986"/>
                  </a:lnTo>
                  <a:cubicBezTo>
                    <a:pt x="1491399" y="112113"/>
                    <a:pt x="1497858" y="123481"/>
                    <a:pt x="1496834" y="133251"/>
                  </a:cubicBezTo>
                  <a:lnTo>
                    <a:pt x="1475738" y="334681"/>
                  </a:lnTo>
                  <a:cubicBezTo>
                    <a:pt x="1474713" y="344451"/>
                    <a:pt x="1480380" y="357175"/>
                    <a:pt x="1488325" y="362950"/>
                  </a:cubicBezTo>
                  <a:lnTo>
                    <a:pt x="1531780" y="396450"/>
                  </a:lnTo>
                  <a:cubicBezTo>
                    <a:pt x="1539393" y="402660"/>
                    <a:pt x="1553122" y="404869"/>
                    <a:pt x="1562296" y="401346"/>
                  </a:cubicBezTo>
                  <a:lnTo>
                    <a:pt x="1750810" y="329011"/>
                  </a:lnTo>
                  <a:cubicBezTo>
                    <a:pt x="1759979" y="325489"/>
                    <a:pt x="1772614" y="328799"/>
                    <a:pt x="1778882" y="336364"/>
                  </a:cubicBezTo>
                  <a:lnTo>
                    <a:pt x="1895912" y="495056"/>
                  </a:lnTo>
                  <a:cubicBezTo>
                    <a:pt x="1901288" y="503277"/>
                    <a:pt x="1900662" y="516279"/>
                    <a:pt x="1894517" y="523944"/>
                  </a:cubicBezTo>
                  <a:lnTo>
                    <a:pt x="1768914" y="680689"/>
                  </a:lnTo>
                  <a:cubicBezTo>
                    <a:pt x="1762769" y="688354"/>
                    <a:pt x="1760779" y="702072"/>
                    <a:pt x="1764486" y="711169"/>
                  </a:cubicBezTo>
                  <a:lnTo>
                    <a:pt x="1784714" y="765262"/>
                  </a:lnTo>
                  <a:cubicBezTo>
                    <a:pt x="1787888" y="774555"/>
                    <a:pt x="1798358" y="783795"/>
                    <a:pt x="1807979" y="785797"/>
                  </a:cubicBezTo>
                  <a:lnTo>
                    <a:pt x="2007066" y="827151"/>
                  </a:lnTo>
                  <a:cubicBezTo>
                    <a:pt x="2016680" y="829152"/>
                    <a:pt x="2025609" y="838752"/>
                    <a:pt x="2026891" y="848494"/>
                  </a:cubicBezTo>
                  <a:lnTo>
                    <a:pt x="2041124" y="1041976"/>
                  </a:lnTo>
                  <a:cubicBezTo>
                    <a:pt x="2041307" y="1051803"/>
                    <a:pt x="2033835" y="1062395"/>
                    <a:pt x="2024524" y="1065525"/>
                  </a:cubicBezTo>
                  <a:lnTo>
                    <a:pt x="1835357" y="1129062"/>
                  </a:lnTo>
                  <a:cubicBezTo>
                    <a:pt x="1826041" y="1132190"/>
                    <a:pt x="1817045" y="1142669"/>
                    <a:pt x="1815360" y="1152347"/>
                  </a:cubicBezTo>
                  <a:lnTo>
                    <a:pt x="1801750" y="1218350"/>
                  </a:lnTo>
                  <a:cubicBezTo>
                    <a:pt x="1799457" y="1227905"/>
                    <a:pt x="1803321" y="1241349"/>
                    <a:pt x="1810335" y="1248231"/>
                  </a:cubicBezTo>
                  <a:lnTo>
                    <a:pt x="1955690" y="1390879"/>
                  </a:lnTo>
                  <a:cubicBezTo>
                    <a:pt x="1962705" y="1397756"/>
                    <a:pt x="1965037" y="1410671"/>
                    <a:pt x="1960882" y="1419572"/>
                  </a:cubicBezTo>
                  <a:lnTo>
                    <a:pt x="1872119" y="1585666"/>
                  </a:lnTo>
                  <a:cubicBezTo>
                    <a:pt x="1867008" y="1594055"/>
                    <a:pt x="1855036" y="1598955"/>
                    <a:pt x="1845508" y="1596552"/>
                  </a:cubicBezTo>
                  <a:lnTo>
                    <a:pt x="1652955" y="1547966"/>
                  </a:lnTo>
                  <a:cubicBezTo>
                    <a:pt x="1643428" y="1545558"/>
                    <a:pt x="1630232" y="1549546"/>
                    <a:pt x="1623625" y="1556815"/>
                  </a:cubicBezTo>
                  <a:lnTo>
                    <a:pt x="1567154" y="1614687"/>
                  </a:lnTo>
                  <a:cubicBezTo>
                    <a:pt x="1560046" y="1621465"/>
                    <a:pt x="1556010" y="1634851"/>
                    <a:pt x="1558188" y="1644431"/>
                  </a:cubicBezTo>
                  <a:lnTo>
                    <a:pt x="1603206" y="1842403"/>
                  </a:lnTo>
                  <a:cubicBezTo>
                    <a:pt x="1605384" y="1851981"/>
                    <a:pt x="1600366" y="1864100"/>
                    <a:pt x="1592050" y="1869336"/>
                  </a:cubicBezTo>
                  <a:lnTo>
                    <a:pt x="1433244" y="1957872"/>
                  </a:lnTo>
                  <a:cubicBezTo>
                    <a:pt x="1424425" y="1962202"/>
                    <a:pt x="1411717" y="1959873"/>
                    <a:pt x="1405003" y="1952702"/>
                  </a:cubicBezTo>
                  <a:lnTo>
                    <a:pt x="1269566" y="1808027"/>
                  </a:lnTo>
                  <a:cubicBezTo>
                    <a:pt x="1262852" y="1800855"/>
                    <a:pt x="1249602" y="1797079"/>
                    <a:pt x="1240114" y="1799636"/>
                  </a:cubicBezTo>
                  <a:lnTo>
                    <a:pt x="1148340" y="1820367"/>
                  </a:lnTo>
                  <a:cubicBezTo>
                    <a:pt x="1138677" y="1822148"/>
                    <a:pt x="1128036" y="1831163"/>
                    <a:pt x="1124689" y="1840401"/>
                  </a:cubicBezTo>
                  <a:lnTo>
                    <a:pt x="1055971" y="2030059"/>
                  </a:lnTo>
                  <a:cubicBezTo>
                    <a:pt x="1052629" y="2039298"/>
                    <a:pt x="1041851" y="2046772"/>
                    <a:pt x="1032027" y="2046672"/>
                  </a:cubicBezTo>
                  <a:cubicBezTo>
                    <a:pt x="1032027" y="2046672"/>
                    <a:pt x="932355" y="2045652"/>
                    <a:pt x="872627" y="2037221"/>
                  </a:cubicBezTo>
                  <a:cubicBezTo>
                    <a:pt x="861107" y="2035595"/>
                    <a:pt x="855916" y="2034711"/>
                    <a:pt x="855916" y="2034711"/>
                  </a:cubicBezTo>
                  <a:cubicBezTo>
                    <a:pt x="846228" y="2033061"/>
                    <a:pt x="836855" y="2023807"/>
                    <a:pt x="835085" y="2014147"/>
                  </a:cubicBezTo>
                  <a:lnTo>
                    <a:pt x="799289" y="1818788"/>
                  </a:lnTo>
                  <a:cubicBezTo>
                    <a:pt x="797521" y="1809122"/>
                    <a:pt x="788432" y="1798711"/>
                    <a:pt x="779099" y="1795650"/>
                  </a:cubicBezTo>
                  <a:lnTo>
                    <a:pt x="683189" y="1759666"/>
                  </a:lnTo>
                  <a:cubicBezTo>
                    <a:pt x="674153" y="1755816"/>
                    <a:pt x="660369" y="1757539"/>
                    <a:pt x="652558" y="1763502"/>
                  </a:cubicBezTo>
                  <a:lnTo>
                    <a:pt x="493379" y="1885010"/>
                  </a:lnTo>
                  <a:cubicBezTo>
                    <a:pt x="485569" y="1890966"/>
                    <a:pt x="472559" y="1891289"/>
                    <a:pt x="464464" y="1885721"/>
                  </a:cubicBezTo>
                  <a:lnTo>
                    <a:pt x="326280" y="1779929"/>
                  </a:lnTo>
                  <a:cubicBezTo>
                    <a:pt x="318798" y="1773563"/>
                    <a:pt x="315730" y="1760918"/>
                    <a:pt x="319465" y="1751830"/>
                  </a:cubicBezTo>
                  <a:lnTo>
                    <a:pt x="395496" y="1566850"/>
                  </a:lnTo>
                  <a:cubicBezTo>
                    <a:pt x="399231" y="1557762"/>
                    <a:pt x="397305" y="1544021"/>
                    <a:pt x="391220" y="1536307"/>
                  </a:cubicBezTo>
                  <a:lnTo>
                    <a:pt x="330737" y="1452589"/>
                  </a:lnTo>
                  <a:cubicBezTo>
                    <a:pt x="325328" y="1444387"/>
                    <a:pt x="312894" y="1438327"/>
                    <a:pt x="303101" y="1439122"/>
                  </a:cubicBezTo>
                  <a:lnTo>
                    <a:pt x="104694" y="1455186"/>
                  </a:lnTo>
                  <a:cubicBezTo>
                    <a:pt x="94902" y="1455980"/>
                    <a:pt x="83847" y="1449189"/>
                    <a:pt x="80126" y="1440095"/>
                  </a:cubicBezTo>
                  <a:lnTo>
                    <a:pt x="22289" y="1274461"/>
                  </a:lnTo>
                  <a:cubicBezTo>
                    <a:pt x="19524" y="1265034"/>
                    <a:pt x="23853" y="1252723"/>
                    <a:pt x="31906" y="1247095"/>
                  </a:cubicBezTo>
                  <a:lnTo>
                    <a:pt x="197109" y="1131722"/>
                  </a:lnTo>
                  <a:cubicBezTo>
                    <a:pt x="205161" y="1126095"/>
                    <a:pt x="211084" y="1113485"/>
                    <a:pt x="210265" y="1103695"/>
                  </a:cubicBezTo>
                  <a:lnTo>
                    <a:pt x="206285" y="1007033"/>
                  </a:lnTo>
                  <a:cubicBezTo>
                    <a:pt x="206270" y="997211"/>
                    <a:pt x="199172" y="985386"/>
                    <a:pt x="190505" y="980759"/>
                  </a:cubicBezTo>
                  <a:lnTo>
                    <a:pt x="15660" y="887405"/>
                  </a:lnTo>
                  <a:cubicBezTo>
                    <a:pt x="6999" y="882780"/>
                    <a:pt x="-53" y="878645"/>
                    <a:pt x="1" y="878214"/>
                  </a:cubicBezTo>
                  <a:lnTo>
                    <a:pt x="56" y="877824"/>
                  </a:lnTo>
                  <a:cubicBezTo>
                    <a:pt x="10291" y="805309"/>
                    <a:pt x="46764" y="686559"/>
                    <a:pt x="46764" y="686559"/>
                  </a:cubicBezTo>
                  <a:cubicBezTo>
                    <a:pt x="49653" y="677165"/>
                    <a:pt x="60042" y="669173"/>
                    <a:pt x="69860" y="668797"/>
                  </a:cubicBezTo>
                  <a:lnTo>
                    <a:pt x="272438" y="661006"/>
                  </a:lnTo>
                  <a:cubicBezTo>
                    <a:pt x="282256" y="660631"/>
                    <a:pt x="294138" y="653263"/>
                    <a:pt x="298837" y="644637"/>
                  </a:cubicBezTo>
                  <a:lnTo>
                    <a:pt x="342039" y="571892"/>
                  </a:lnTo>
                  <a:cubicBezTo>
                    <a:pt x="347370" y="563637"/>
                    <a:pt x="347817" y="549870"/>
                    <a:pt x="343026" y="541293"/>
                  </a:cubicBezTo>
                  <a:lnTo>
                    <a:pt x="246363" y="368147"/>
                  </a:lnTo>
                  <a:cubicBezTo>
                    <a:pt x="241573" y="359569"/>
                    <a:pt x="243225" y="346754"/>
                    <a:pt x="250028" y="339669"/>
                  </a:cubicBezTo>
                  <a:lnTo>
                    <a:pt x="386389" y="212144"/>
                  </a:lnTo>
                  <a:cubicBezTo>
                    <a:pt x="393918" y="205835"/>
                    <a:pt x="406999" y="204753"/>
                    <a:pt x="415464" y="209742"/>
                  </a:cubicBezTo>
                  <a:lnTo>
                    <a:pt x="590783" y="313115"/>
                  </a:lnTo>
                  <a:cubicBezTo>
                    <a:pt x="599248" y="318105"/>
                    <a:pt x="613232" y="318341"/>
                    <a:pt x="621861" y="313647"/>
                  </a:cubicBezTo>
                  <a:lnTo>
                    <a:pt x="684980" y="281951"/>
                  </a:lnTo>
                  <a:cubicBezTo>
                    <a:pt x="693897" y="277827"/>
                    <a:pt x="701692" y="266433"/>
                    <a:pt x="702300" y="256628"/>
                  </a:cubicBezTo>
                  <a:lnTo>
                    <a:pt x="714647" y="57764"/>
                  </a:lnTo>
                  <a:cubicBezTo>
                    <a:pt x="715255" y="47958"/>
                    <a:pt x="723557" y="38005"/>
                    <a:pt x="733095" y="3564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1CA4FFB-30DC-31AE-9180-5FFA0EFEC048}"/>
                </a:ext>
              </a:extLst>
            </p:cNvPr>
            <p:cNvSpPr/>
            <p:nvPr/>
          </p:nvSpPr>
          <p:spPr>
            <a:xfrm>
              <a:off x="9229994" y="2899932"/>
              <a:ext cx="1428795" cy="1438672"/>
            </a:xfrm>
            <a:prstGeom prst="ellipse">
              <a:avLst/>
            </a:prstGeom>
            <a:solidFill>
              <a:schemeClr val="tx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6B8BD5A-9EEA-2EE1-F913-809F10D6FD1C}"/>
              </a:ext>
            </a:extLst>
          </p:cNvPr>
          <p:cNvGrpSpPr/>
          <p:nvPr/>
        </p:nvGrpSpPr>
        <p:grpSpPr>
          <a:xfrm>
            <a:off x="1231094" y="2596237"/>
            <a:ext cx="2038675" cy="2046062"/>
            <a:chOff x="1231094" y="2596237"/>
            <a:chExt cx="2038675" cy="2046062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F9BEEED-B10A-44F4-EEE8-1544A0BD5510}"/>
                </a:ext>
              </a:extLst>
            </p:cNvPr>
            <p:cNvSpPr/>
            <p:nvPr/>
          </p:nvSpPr>
          <p:spPr>
            <a:xfrm>
              <a:off x="1231094" y="2596237"/>
              <a:ext cx="2038675" cy="2046062"/>
            </a:xfrm>
            <a:custGeom>
              <a:avLst/>
              <a:gdLst>
                <a:gd name="connsiteX0" fmla="*/ 993586 w 2038675"/>
                <a:gd name="connsiteY0" fmla="*/ 427354 h 2046062"/>
                <a:gd name="connsiteX1" fmla="*/ 762507 w 2038675"/>
                <a:gd name="connsiteY1" fmla="*/ 481997 h 2046062"/>
                <a:gd name="connsiteX2" fmla="*/ 612222 w 2038675"/>
                <a:gd name="connsiteY2" fmla="*/ 580770 h 2046062"/>
                <a:gd name="connsiteX3" fmla="*/ 469370 w 2038675"/>
                <a:gd name="connsiteY3" fmla="*/ 1275210 h 2046062"/>
                <a:gd name="connsiteX4" fmla="*/ 1262584 w 2038675"/>
                <a:gd name="connsiteY4" fmla="*/ 1568346 h 2046062"/>
                <a:gd name="connsiteX5" fmla="*/ 1555720 w 2038675"/>
                <a:gd name="connsiteY5" fmla="*/ 775133 h 2046062"/>
                <a:gd name="connsiteX6" fmla="*/ 993586 w 2038675"/>
                <a:gd name="connsiteY6" fmla="*/ 427354 h 2046062"/>
                <a:gd name="connsiteX7" fmla="*/ 911549 w 2038675"/>
                <a:gd name="connsiteY7" fmla="*/ 189 h 2046062"/>
                <a:gd name="connsiteX8" fmla="*/ 937283 w 2038675"/>
                <a:gd name="connsiteY8" fmla="*/ 13675 h 2046062"/>
                <a:gd name="connsiteX9" fmla="*/ 1028516 w 2038675"/>
                <a:gd name="connsiteY9" fmla="*/ 194495 h 2046062"/>
                <a:gd name="connsiteX10" fmla="*/ 1054396 w 2038675"/>
                <a:gd name="connsiteY10" fmla="*/ 211460 h 2046062"/>
                <a:gd name="connsiteX11" fmla="*/ 1109065 w 2038675"/>
                <a:gd name="connsiteY11" fmla="*/ 216125 h 2046062"/>
                <a:gd name="connsiteX12" fmla="*/ 1137379 w 2038675"/>
                <a:gd name="connsiteY12" fmla="*/ 203733 h 2046062"/>
                <a:gd name="connsiteX13" fmla="*/ 1256789 w 2038675"/>
                <a:gd name="connsiteY13" fmla="*/ 40910 h 2046062"/>
                <a:gd name="connsiteX14" fmla="*/ 1284377 w 2038675"/>
                <a:gd name="connsiteY14" fmla="*/ 31908 h 2046062"/>
                <a:gd name="connsiteX15" fmla="*/ 1468655 w 2038675"/>
                <a:gd name="connsiteY15" fmla="*/ 102056 h 2046062"/>
                <a:gd name="connsiteX16" fmla="*/ 1483109 w 2038675"/>
                <a:gd name="connsiteY16" fmla="*/ 127107 h 2046062"/>
                <a:gd name="connsiteX17" fmla="*/ 1462275 w 2038675"/>
                <a:gd name="connsiteY17" fmla="*/ 326884 h 2046062"/>
                <a:gd name="connsiteX18" fmla="*/ 1475041 w 2038675"/>
                <a:gd name="connsiteY18" fmla="*/ 354914 h 2046062"/>
                <a:gd name="connsiteX19" fmla="*/ 1521318 w 2038675"/>
                <a:gd name="connsiteY19" fmla="*/ 389463 h 2046062"/>
                <a:gd name="connsiteX20" fmla="*/ 1551993 w 2038675"/>
                <a:gd name="connsiteY20" fmla="*/ 394148 h 2046062"/>
                <a:gd name="connsiteX21" fmla="*/ 1741801 w 2038675"/>
                <a:gd name="connsiteY21" fmla="*/ 321220 h 2046062"/>
                <a:gd name="connsiteX22" fmla="*/ 1770022 w 2038675"/>
                <a:gd name="connsiteY22" fmla="*/ 328444 h 2046062"/>
                <a:gd name="connsiteX23" fmla="*/ 1886668 w 2038675"/>
                <a:gd name="connsiteY23" fmla="*/ 483465 h 2046062"/>
                <a:gd name="connsiteX24" fmla="*/ 1885447 w 2038675"/>
                <a:gd name="connsiteY24" fmla="*/ 512252 h 2046062"/>
                <a:gd name="connsiteX25" fmla="*/ 1760726 w 2038675"/>
                <a:gd name="connsiteY25" fmla="*/ 668028 h 2046062"/>
                <a:gd name="connsiteX26" fmla="*/ 1756507 w 2038675"/>
                <a:gd name="connsiteY26" fmla="*/ 698430 h 2046062"/>
                <a:gd name="connsiteX27" fmla="*/ 1780769 w 2038675"/>
                <a:gd name="connsiteY27" fmla="*/ 761302 h 2046062"/>
                <a:gd name="connsiteX28" fmla="*/ 1804154 w 2038675"/>
                <a:gd name="connsiteY28" fmla="*/ 781788 h 2046062"/>
                <a:gd name="connsiteX29" fmla="*/ 2003574 w 2038675"/>
                <a:gd name="connsiteY29" fmla="*/ 823120 h 2046062"/>
                <a:gd name="connsiteX30" fmla="*/ 2023465 w 2038675"/>
                <a:gd name="connsiteY30" fmla="*/ 844443 h 2046062"/>
                <a:gd name="connsiteX31" fmla="*/ 2038670 w 2038675"/>
                <a:gd name="connsiteY31" fmla="*/ 1032152 h 2046062"/>
                <a:gd name="connsiteX32" fmla="*/ 2022179 w 2038675"/>
                <a:gd name="connsiteY32" fmla="*/ 1055704 h 2046062"/>
                <a:gd name="connsiteX33" fmla="*/ 1833954 w 2038675"/>
                <a:gd name="connsiteY33" fmla="*/ 1119015 h 2046062"/>
                <a:gd name="connsiteX34" fmla="*/ 1814075 w 2038675"/>
                <a:gd name="connsiteY34" fmla="*/ 1142325 h 2046062"/>
                <a:gd name="connsiteX35" fmla="*/ 1797890 w 2038675"/>
                <a:gd name="connsiteY35" fmla="*/ 1221547 h 2046062"/>
                <a:gd name="connsiteX36" fmla="*/ 1806440 w 2038675"/>
                <a:gd name="connsiteY36" fmla="*/ 1251413 h 2046062"/>
                <a:gd name="connsiteX37" fmla="*/ 1951405 w 2038675"/>
                <a:gd name="connsiteY37" fmla="*/ 1393556 h 2046062"/>
                <a:gd name="connsiteX38" fmla="*/ 1956594 w 2038675"/>
                <a:gd name="connsiteY38" fmla="*/ 1422243 h 2046062"/>
                <a:gd name="connsiteX39" fmla="*/ 1870934 w 2038675"/>
                <a:gd name="connsiteY39" fmla="*/ 1582619 h 2046062"/>
                <a:gd name="connsiteX40" fmla="*/ 1844385 w 2038675"/>
                <a:gd name="connsiteY40" fmla="*/ 1593549 h 2046062"/>
                <a:gd name="connsiteX41" fmla="*/ 1652211 w 2038675"/>
                <a:gd name="connsiteY41" fmla="*/ 1545146 h 2046062"/>
                <a:gd name="connsiteX42" fmla="*/ 1622901 w 2038675"/>
                <a:gd name="connsiteY42" fmla="*/ 1554024 h 2046062"/>
                <a:gd name="connsiteX43" fmla="*/ 1556933 w 2038675"/>
                <a:gd name="connsiteY43" fmla="*/ 1621109 h 2046062"/>
                <a:gd name="connsiteX44" fmla="*/ 1547881 w 2038675"/>
                <a:gd name="connsiteY44" fmla="*/ 1650753 h 2046062"/>
                <a:gd name="connsiteX45" fmla="*/ 1592694 w 2038675"/>
                <a:gd name="connsiteY45" fmla="*/ 1847436 h 2046062"/>
                <a:gd name="connsiteX46" fmla="*/ 1581544 w 2038675"/>
                <a:gd name="connsiteY46" fmla="*/ 1874362 h 2046062"/>
                <a:gd name="connsiteX47" fmla="*/ 1442373 w 2038675"/>
                <a:gd name="connsiteY47" fmla="*/ 1952649 h 2046062"/>
                <a:gd name="connsiteX48" fmla="*/ 1426961 w 2038675"/>
                <a:gd name="connsiteY48" fmla="*/ 1959579 h 2046062"/>
                <a:gd name="connsiteX49" fmla="*/ 1398316 w 2038675"/>
                <a:gd name="connsiteY49" fmla="*/ 1953555 h 2046062"/>
                <a:gd name="connsiteX50" fmla="*/ 1262521 w 2038675"/>
                <a:gd name="connsiteY50" fmla="*/ 1808619 h 2046062"/>
                <a:gd name="connsiteX51" fmla="*/ 1233022 w 2038675"/>
                <a:gd name="connsiteY51" fmla="*/ 1800083 h 2046062"/>
                <a:gd name="connsiteX52" fmla="*/ 1132893 w 2038675"/>
                <a:gd name="connsiteY52" fmla="*/ 1821707 h 2046062"/>
                <a:gd name="connsiteX53" fmla="*/ 1109207 w 2038675"/>
                <a:gd name="connsiteY53" fmla="*/ 1841505 h 2046062"/>
                <a:gd name="connsiteX54" fmla="*/ 1041071 w 2038675"/>
                <a:gd name="connsiteY54" fmla="*/ 2029813 h 2046062"/>
                <a:gd name="connsiteX55" fmla="*/ 1017137 w 2038675"/>
                <a:gd name="connsiteY55" fmla="*/ 2046053 h 2046062"/>
                <a:gd name="connsiteX56" fmla="*/ 843688 w 2038675"/>
                <a:gd name="connsiteY56" fmla="*/ 2031839 h 2046062"/>
                <a:gd name="connsiteX57" fmla="*/ 822755 w 2038675"/>
                <a:gd name="connsiteY57" fmla="*/ 2011895 h 2046062"/>
                <a:gd name="connsiteX58" fmla="*/ 786624 w 2038675"/>
                <a:gd name="connsiteY58" fmla="*/ 1815189 h 2046062"/>
                <a:gd name="connsiteX59" fmla="*/ 766503 w 2038675"/>
                <a:gd name="connsiteY59" fmla="*/ 1791816 h 2046062"/>
                <a:gd name="connsiteX60" fmla="*/ 670343 w 2038675"/>
                <a:gd name="connsiteY60" fmla="*/ 1754129 h 2046062"/>
                <a:gd name="connsiteX61" fmla="*/ 639816 w 2038675"/>
                <a:gd name="connsiteY61" fmla="*/ 1757754 h 2046062"/>
                <a:gd name="connsiteX62" fmla="*/ 481643 w 2038675"/>
                <a:gd name="connsiteY62" fmla="*/ 1878604 h 2046062"/>
                <a:gd name="connsiteX63" fmla="*/ 452817 w 2038675"/>
                <a:gd name="connsiteY63" fmla="*/ 1879203 h 2046062"/>
                <a:gd name="connsiteX64" fmla="*/ 314565 w 2038675"/>
                <a:gd name="connsiteY64" fmla="*/ 1771193 h 2046062"/>
                <a:gd name="connsiteX65" fmla="*/ 307847 w 2038675"/>
                <a:gd name="connsiteY65" fmla="*/ 1742974 h 2046062"/>
                <a:gd name="connsiteX66" fmla="*/ 384370 w 2038675"/>
                <a:gd name="connsiteY66" fmla="*/ 1556567 h 2046062"/>
                <a:gd name="connsiteX67" fmla="*/ 380271 w 2038675"/>
                <a:gd name="connsiteY67" fmla="*/ 1525878 h 2046062"/>
                <a:gd name="connsiteX68" fmla="*/ 324629 w 2038675"/>
                <a:gd name="connsiteY68" fmla="*/ 1446737 h 2046062"/>
                <a:gd name="connsiteX69" fmla="*/ 297143 w 2038675"/>
                <a:gd name="connsiteY69" fmla="*/ 1433177 h 2046062"/>
                <a:gd name="connsiteX70" fmla="*/ 99591 w 2038675"/>
                <a:gd name="connsiteY70" fmla="*/ 1449257 h 2046062"/>
                <a:gd name="connsiteX71" fmla="*/ 81448 w 2038675"/>
                <a:gd name="connsiteY71" fmla="*/ 1449999 h 2046062"/>
                <a:gd name="connsiteX72" fmla="*/ 81283 w 2038675"/>
                <a:gd name="connsiteY72" fmla="*/ 1449641 h 2046062"/>
                <a:gd name="connsiteX73" fmla="*/ 17091 w 2038675"/>
                <a:gd name="connsiteY73" fmla="*/ 1263514 h 2046062"/>
                <a:gd name="connsiteX74" fmla="*/ 26905 w 2038675"/>
                <a:gd name="connsiteY74" fmla="*/ 1236081 h 2046062"/>
                <a:gd name="connsiteX75" fmla="*/ 193062 w 2038675"/>
                <a:gd name="connsiteY75" fmla="*/ 1119933 h 2046062"/>
                <a:gd name="connsiteX76" fmla="*/ 206408 w 2038675"/>
                <a:gd name="connsiteY76" fmla="*/ 1091884 h 2046062"/>
                <a:gd name="connsiteX77" fmla="*/ 203386 w 2038675"/>
                <a:gd name="connsiteY77" fmla="*/ 1007332 h 2046062"/>
                <a:gd name="connsiteX78" fmla="*/ 187663 w 2038675"/>
                <a:gd name="connsiteY78" fmla="*/ 981063 h 2046062"/>
                <a:gd name="connsiteX79" fmla="*/ 12694 w 2038675"/>
                <a:gd name="connsiteY79" fmla="*/ 887740 h 2046062"/>
                <a:gd name="connsiteX80" fmla="*/ 370 w 2038675"/>
                <a:gd name="connsiteY80" fmla="*/ 861806 h 2046062"/>
                <a:gd name="connsiteX81" fmla="*/ 46060 w 2038675"/>
                <a:gd name="connsiteY81" fmla="*/ 680784 h 2046062"/>
                <a:gd name="connsiteX82" fmla="*/ 69213 w 2038675"/>
                <a:gd name="connsiteY82" fmla="*/ 663033 h 2046062"/>
                <a:gd name="connsiteX83" fmla="*/ 272585 w 2038675"/>
                <a:gd name="connsiteY83" fmla="*/ 655123 h 2046062"/>
                <a:gd name="connsiteX84" fmla="*/ 299010 w 2038675"/>
                <a:gd name="connsiteY84" fmla="*/ 638758 h 2046062"/>
                <a:gd name="connsiteX85" fmla="*/ 334947 w 2038675"/>
                <a:gd name="connsiteY85" fmla="*/ 577953 h 2046062"/>
                <a:gd name="connsiteX86" fmla="*/ 335813 w 2038675"/>
                <a:gd name="connsiteY86" fmla="*/ 547285 h 2046062"/>
                <a:gd name="connsiteX87" fmla="*/ 238610 w 2038675"/>
                <a:gd name="connsiteY87" fmla="*/ 373357 h 2046062"/>
                <a:gd name="connsiteX88" fmla="*/ 242161 w 2038675"/>
                <a:gd name="connsiteY88" fmla="*/ 344776 h 2046062"/>
                <a:gd name="connsiteX89" fmla="*/ 382308 w 2038675"/>
                <a:gd name="connsiteY89" fmla="*/ 212436 h 2046062"/>
                <a:gd name="connsiteX90" fmla="*/ 411339 w 2038675"/>
                <a:gd name="connsiteY90" fmla="*/ 209973 h 2046062"/>
                <a:gd name="connsiteX91" fmla="*/ 586657 w 2038675"/>
                <a:gd name="connsiteY91" fmla="*/ 313242 h 2046062"/>
                <a:gd name="connsiteX92" fmla="*/ 617667 w 2038675"/>
                <a:gd name="connsiteY92" fmla="*/ 313643 h 2046062"/>
                <a:gd name="connsiteX93" fmla="*/ 674489 w 2038675"/>
                <a:gd name="connsiteY93" fmla="*/ 284479 h 2046062"/>
                <a:gd name="connsiteX94" fmla="*/ 678604 w 2038675"/>
                <a:gd name="connsiteY94" fmla="*/ 282585 h 2046062"/>
                <a:gd name="connsiteX95" fmla="*/ 687975 w 2038675"/>
                <a:gd name="connsiteY95" fmla="*/ 261136 h 2046062"/>
                <a:gd name="connsiteX96" fmla="*/ 700321 w 2038675"/>
                <a:gd name="connsiteY96" fmla="*/ 60875 h 2046062"/>
                <a:gd name="connsiteX97" fmla="*/ 718719 w 2038675"/>
                <a:gd name="connsiteY97" fmla="*/ 38589 h 2046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2038675" h="2046062">
                  <a:moveTo>
                    <a:pt x="993586" y="427354"/>
                  </a:moveTo>
                  <a:cubicBezTo>
                    <a:pt x="915949" y="429782"/>
                    <a:pt x="837505" y="447473"/>
                    <a:pt x="762507" y="481997"/>
                  </a:cubicBezTo>
                  <a:cubicBezTo>
                    <a:pt x="706258" y="507889"/>
                    <a:pt x="655943" y="541412"/>
                    <a:pt x="612222" y="580770"/>
                  </a:cubicBezTo>
                  <a:cubicBezTo>
                    <a:pt x="422770" y="751327"/>
                    <a:pt x="357171" y="1031470"/>
                    <a:pt x="469370" y="1275210"/>
                  </a:cubicBezTo>
                  <a:cubicBezTo>
                    <a:pt x="607465" y="1575202"/>
                    <a:pt x="962601" y="1706436"/>
                    <a:pt x="1262584" y="1568346"/>
                  </a:cubicBezTo>
                  <a:cubicBezTo>
                    <a:pt x="1562576" y="1430251"/>
                    <a:pt x="1693815" y="1075125"/>
                    <a:pt x="1555720" y="775133"/>
                  </a:cubicBezTo>
                  <a:cubicBezTo>
                    <a:pt x="1452149" y="550139"/>
                    <a:pt x="1226498" y="420068"/>
                    <a:pt x="993586" y="427354"/>
                  </a:cubicBezTo>
                  <a:close/>
                  <a:moveTo>
                    <a:pt x="911549" y="189"/>
                  </a:moveTo>
                  <a:cubicBezTo>
                    <a:pt x="921276" y="-1163"/>
                    <a:pt x="932859" y="4904"/>
                    <a:pt x="937283" y="13675"/>
                  </a:cubicBezTo>
                  <a:lnTo>
                    <a:pt x="1028516" y="194495"/>
                  </a:lnTo>
                  <a:cubicBezTo>
                    <a:pt x="1032939" y="203266"/>
                    <a:pt x="1044590" y="210902"/>
                    <a:pt x="1054396" y="211460"/>
                  </a:cubicBezTo>
                  <a:lnTo>
                    <a:pt x="1109065" y="216125"/>
                  </a:lnTo>
                  <a:cubicBezTo>
                    <a:pt x="1118828" y="217228"/>
                    <a:pt x="1131569" y="211659"/>
                    <a:pt x="1137379" y="203733"/>
                  </a:cubicBezTo>
                  <a:lnTo>
                    <a:pt x="1256789" y="40910"/>
                  </a:lnTo>
                  <a:cubicBezTo>
                    <a:pt x="1262595" y="32988"/>
                    <a:pt x="1275012" y="28936"/>
                    <a:pt x="1284377" y="31908"/>
                  </a:cubicBezTo>
                  <a:lnTo>
                    <a:pt x="1468655" y="102056"/>
                  </a:lnTo>
                  <a:cubicBezTo>
                    <a:pt x="1477623" y="106062"/>
                    <a:pt x="1484131" y="117335"/>
                    <a:pt x="1483109" y="127107"/>
                  </a:cubicBezTo>
                  <a:lnTo>
                    <a:pt x="1462275" y="326884"/>
                  </a:lnTo>
                  <a:cubicBezTo>
                    <a:pt x="1461254" y="336655"/>
                    <a:pt x="1467001" y="349268"/>
                    <a:pt x="1475041" y="354914"/>
                  </a:cubicBezTo>
                  <a:lnTo>
                    <a:pt x="1521318" y="389463"/>
                  </a:lnTo>
                  <a:cubicBezTo>
                    <a:pt x="1529014" y="395562"/>
                    <a:pt x="1542819" y="397669"/>
                    <a:pt x="1551993" y="394148"/>
                  </a:cubicBezTo>
                  <a:lnTo>
                    <a:pt x="1741801" y="321220"/>
                  </a:lnTo>
                  <a:cubicBezTo>
                    <a:pt x="1750971" y="317700"/>
                    <a:pt x="1763673" y="320944"/>
                    <a:pt x="1770022" y="328444"/>
                  </a:cubicBezTo>
                  <a:lnTo>
                    <a:pt x="1886668" y="483465"/>
                  </a:lnTo>
                  <a:cubicBezTo>
                    <a:pt x="1892138" y="491632"/>
                    <a:pt x="1891584" y="504582"/>
                    <a:pt x="1885447" y="512252"/>
                  </a:cubicBezTo>
                  <a:lnTo>
                    <a:pt x="1760726" y="668028"/>
                  </a:lnTo>
                  <a:cubicBezTo>
                    <a:pt x="1754585" y="675699"/>
                    <a:pt x="1752689" y="689379"/>
                    <a:pt x="1756507" y="698430"/>
                  </a:cubicBezTo>
                  <a:lnTo>
                    <a:pt x="1780769" y="761302"/>
                  </a:lnTo>
                  <a:cubicBezTo>
                    <a:pt x="1784010" y="770579"/>
                    <a:pt x="1794532" y="779796"/>
                    <a:pt x="1804154" y="781788"/>
                  </a:cubicBezTo>
                  <a:lnTo>
                    <a:pt x="2003574" y="823120"/>
                  </a:lnTo>
                  <a:cubicBezTo>
                    <a:pt x="2013195" y="825109"/>
                    <a:pt x="2022143" y="834709"/>
                    <a:pt x="2023465" y="844443"/>
                  </a:cubicBezTo>
                  <a:lnTo>
                    <a:pt x="2038670" y="1032152"/>
                  </a:lnTo>
                  <a:cubicBezTo>
                    <a:pt x="2038911" y="1041972"/>
                    <a:pt x="2031492" y="1052571"/>
                    <a:pt x="2022179" y="1055704"/>
                  </a:cubicBezTo>
                  <a:lnTo>
                    <a:pt x="1833954" y="1119015"/>
                  </a:lnTo>
                  <a:cubicBezTo>
                    <a:pt x="1824638" y="1122144"/>
                    <a:pt x="1815698" y="1132637"/>
                    <a:pt x="1814075" y="1142325"/>
                  </a:cubicBezTo>
                  <a:lnTo>
                    <a:pt x="1797890" y="1221547"/>
                  </a:lnTo>
                  <a:cubicBezTo>
                    <a:pt x="1795578" y="1231093"/>
                    <a:pt x="1799426" y="1244534"/>
                    <a:pt x="1806440" y="1251413"/>
                  </a:cubicBezTo>
                  <a:lnTo>
                    <a:pt x="1951405" y="1393556"/>
                  </a:lnTo>
                  <a:cubicBezTo>
                    <a:pt x="1958419" y="1400433"/>
                    <a:pt x="1960755" y="1413340"/>
                    <a:pt x="1956594" y="1422243"/>
                  </a:cubicBezTo>
                  <a:lnTo>
                    <a:pt x="1870934" y="1582619"/>
                  </a:lnTo>
                  <a:cubicBezTo>
                    <a:pt x="1865860" y="1591031"/>
                    <a:pt x="1853911" y="1595947"/>
                    <a:pt x="1844385" y="1593549"/>
                  </a:cubicBezTo>
                  <a:lnTo>
                    <a:pt x="1652211" y="1545146"/>
                  </a:lnTo>
                  <a:cubicBezTo>
                    <a:pt x="1642684" y="1542747"/>
                    <a:pt x="1629498" y="1546740"/>
                    <a:pt x="1622901" y="1554024"/>
                  </a:cubicBezTo>
                  <a:lnTo>
                    <a:pt x="1556933" y="1621109"/>
                  </a:lnTo>
                  <a:cubicBezTo>
                    <a:pt x="1549770" y="1627835"/>
                    <a:pt x="1545698" y="1641173"/>
                    <a:pt x="1547881" y="1650753"/>
                  </a:cubicBezTo>
                  <a:lnTo>
                    <a:pt x="1592694" y="1847436"/>
                  </a:lnTo>
                  <a:cubicBezTo>
                    <a:pt x="1594881" y="1857014"/>
                    <a:pt x="1589860" y="1869131"/>
                    <a:pt x="1581544" y="1874362"/>
                  </a:cubicBezTo>
                  <a:cubicBezTo>
                    <a:pt x="1581544" y="1874362"/>
                    <a:pt x="1497167" y="1927426"/>
                    <a:pt x="1442373" y="1952649"/>
                  </a:cubicBezTo>
                  <a:cubicBezTo>
                    <a:pt x="1431805" y="1957514"/>
                    <a:pt x="1426961" y="1959579"/>
                    <a:pt x="1426961" y="1959579"/>
                  </a:cubicBezTo>
                  <a:cubicBezTo>
                    <a:pt x="1417920" y="1963433"/>
                    <a:pt x="1405031" y="1960721"/>
                    <a:pt x="1398316" y="1953555"/>
                  </a:cubicBezTo>
                  <a:lnTo>
                    <a:pt x="1262521" y="1808619"/>
                  </a:lnTo>
                  <a:cubicBezTo>
                    <a:pt x="1255804" y="1801447"/>
                    <a:pt x="1242528" y="1797608"/>
                    <a:pt x="1233022" y="1800083"/>
                  </a:cubicBezTo>
                  <a:lnTo>
                    <a:pt x="1132893" y="1821707"/>
                  </a:lnTo>
                  <a:cubicBezTo>
                    <a:pt x="1123210" y="1823359"/>
                    <a:pt x="1112550" y="1832265"/>
                    <a:pt x="1109207" y="1841505"/>
                  </a:cubicBezTo>
                  <a:lnTo>
                    <a:pt x="1041071" y="2029813"/>
                  </a:lnTo>
                  <a:cubicBezTo>
                    <a:pt x="1037725" y="2039047"/>
                    <a:pt x="1026958" y="2046357"/>
                    <a:pt x="1017137" y="2046053"/>
                  </a:cubicBezTo>
                  <a:lnTo>
                    <a:pt x="843688" y="2031839"/>
                  </a:lnTo>
                  <a:cubicBezTo>
                    <a:pt x="833952" y="2030533"/>
                    <a:pt x="824530" y="2021558"/>
                    <a:pt x="822755" y="2011895"/>
                  </a:cubicBezTo>
                  <a:lnTo>
                    <a:pt x="786624" y="1815189"/>
                  </a:lnTo>
                  <a:cubicBezTo>
                    <a:pt x="784848" y="1805526"/>
                    <a:pt x="775794" y="1795011"/>
                    <a:pt x="766503" y="1791816"/>
                  </a:cubicBezTo>
                  <a:lnTo>
                    <a:pt x="670343" y="1754129"/>
                  </a:lnTo>
                  <a:cubicBezTo>
                    <a:pt x="661357" y="1750157"/>
                    <a:pt x="647622" y="1751788"/>
                    <a:pt x="639816" y="1757754"/>
                  </a:cubicBezTo>
                  <a:lnTo>
                    <a:pt x="481643" y="1878604"/>
                  </a:lnTo>
                  <a:cubicBezTo>
                    <a:pt x="473836" y="1884569"/>
                    <a:pt x="460865" y="1884838"/>
                    <a:pt x="452817" y="1879203"/>
                  </a:cubicBezTo>
                  <a:lnTo>
                    <a:pt x="314565" y="1771193"/>
                  </a:lnTo>
                  <a:cubicBezTo>
                    <a:pt x="307140" y="1764759"/>
                    <a:pt x="304119" y="1752064"/>
                    <a:pt x="307847" y="1742974"/>
                  </a:cubicBezTo>
                  <a:lnTo>
                    <a:pt x="384370" y="1556567"/>
                  </a:lnTo>
                  <a:cubicBezTo>
                    <a:pt x="388096" y="1547478"/>
                    <a:pt x="386256" y="1533669"/>
                    <a:pt x="380271" y="1525878"/>
                  </a:cubicBezTo>
                  <a:lnTo>
                    <a:pt x="324629" y="1446737"/>
                  </a:lnTo>
                  <a:cubicBezTo>
                    <a:pt x="319302" y="1438484"/>
                    <a:pt x="306936" y="1432380"/>
                    <a:pt x="297143" y="1433177"/>
                  </a:cubicBezTo>
                  <a:lnTo>
                    <a:pt x="99591" y="1449257"/>
                  </a:lnTo>
                  <a:cubicBezTo>
                    <a:pt x="89804" y="1450053"/>
                    <a:pt x="81635" y="1450390"/>
                    <a:pt x="81448" y="1449999"/>
                  </a:cubicBezTo>
                  <a:lnTo>
                    <a:pt x="81283" y="1449641"/>
                  </a:lnTo>
                  <a:cubicBezTo>
                    <a:pt x="50661" y="1383117"/>
                    <a:pt x="17091" y="1263514"/>
                    <a:pt x="17091" y="1263514"/>
                  </a:cubicBezTo>
                  <a:cubicBezTo>
                    <a:pt x="14438" y="1254050"/>
                    <a:pt x="18851" y="1241709"/>
                    <a:pt x="26905" y="1236081"/>
                  </a:cubicBezTo>
                  <a:lnTo>
                    <a:pt x="193062" y="1119933"/>
                  </a:lnTo>
                  <a:cubicBezTo>
                    <a:pt x="201116" y="1114305"/>
                    <a:pt x="207123" y="1101682"/>
                    <a:pt x="206408" y="1091884"/>
                  </a:cubicBezTo>
                  <a:lnTo>
                    <a:pt x="203386" y="1007332"/>
                  </a:lnTo>
                  <a:cubicBezTo>
                    <a:pt x="203405" y="997505"/>
                    <a:pt x="196331" y="985685"/>
                    <a:pt x="187663" y="981063"/>
                  </a:cubicBezTo>
                  <a:lnTo>
                    <a:pt x="12694" y="887740"/>
                  </a:lnTo>
                  <a:cubicBezTo>
                    <a:pt x="4025" y="883117"/>
                    <a:pt x="-1518" y="871446"/>
                    <a:pt x="370" y="861806"/>
                  </a:cubicBezTo>
                  <a:lnTo>
                    <a:pt x="46060" y="680784"/>
                  </a:lnTo>
                  <a:cubicBezTo>
                    <a:pt x="48978" y="671404"/>
                    <a:pt x="59395" y="663418"/>
                    <a:pt x="69213" y="663033"/>
                  </a:cubicBezTo>
                  <a:lnTo>
                    <a:pt x="272585" y="655123"/>
                  </a:lnTo>
                  <a:cubicBezTo>
                    <a:pt x="282404" y="654741"/>
                    <a:pt x="294292" y="647374"/>
                    <a:pt x="299010" y="638758"/>
                  </a:cubicBezTo>
                  <a:lnTo>
                    <a:pt x="334947" y="577953"/>
                  </a:lnTo>
                  <a:cubicBezTo>
                    <a:pt x="340215" y="569660"/>
                    <a:pt x="340606" y="555861"/>
                    <a:pt x="335813" y="547285"/>
                  </a:cubicBezTo>
                  <a:lnTo>
                    <a:pt x="238610" y="373357"/>
                  </a:lnTo>
                  <a:cubicBezTo>
                    <a:pt x="233816" y="364781"/>
                    <a:pt x="235414" y="351919"/>
                    <a:pt x="242161" y="344776"/>
                  </a:cubicBezTo>
                  <a:lnTo>
                    <a:pt x="382308" y="212436"/>
                  </a:lnTo>
                  <a:cubicBezTo>
                    <a:pt x="389813" y="206097"/>
                    <a:pt x="402875" y="204987"/>
                    <a:pt x="411339" y="209973"/>
                  </a:cubicBezTo>
                  <a:lnTo>
                    <a:pt x="586657" y="313242"/>
                  </a:lnTo>
                  <a:cubicBezTo>
                    <a:pt x="595123" y="318232"/>
                    <a:pt x="609080" y="318409"/>
                    <a:pt x="617667" y="313643"/>
                  </a:cubicBezTo>
                  <a:cubicBezTo>
                    <a:pt x="617667" y="313643"/>
                    <a:pt x="649457" y="296001"/>
                    <a:pt x="674489" y="284479"/>
                  </a:cubicBezTo>
                  <a:lnTo>
                    <a:pt x="678604" y="282585"/>
                  </a:lnTo>
                  <a:cubicBezTo>
                    <a:pt x="683154" y="280594"/>
                    <a:pt x="687371" y="270944"/>
                    <a:pt x="687975" y="261136"/>
                  </a:cubicBezTo>
                  <a:lnTo>
                    <a:pt x="700321" y="60875"/>
                  </a:lnTo>
                  <a:cubicBezTo>
                    <a:pt x="700926" y="51066"/>
                    <a:pt x="709204" y="41042"/>
                    <a:pt x="718719" y="3858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F1DF29E-E5D6-369B-3E60-CD720CBF40B9}"/>
                </a:ext>
              </a:extLst>
            </p:cNvPr>
            <p:cNvSpPr/>
            <p:nvPr/>
          </p:nvSpPr>
          <p:spPr>
            <a:xfrm>
              <a:off x="1536034" y="2899932"/>
              <a:ext cx="1428795" cy="1438672"/>
            </a:xfrm>
            <a:prstGeom prst="ellipse">
              <a:avLst/>
            </a:prstGeom>
            <a:solidFill>
              <a:schemeClr val="tx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8" name="Graphic 17" descr="Gears outline">
            <a:extLst>
              <a:ext uri="{FF2B5EF4-FFF2-40B4-BE49-F238E27FC236}">
                <a16:creationId xmlns:a16="http://schemas.microsoft.com/office/drawing/2014/main" id="{F5625900-553E-837D-0727-1827C1FA0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40138" y="3162068"/>
            <a:ext cx="914400" cy="914400"/>
          </a:xfrm>
          <a:prstGeom prst="rect">
            <a:avLst/>
          </a:prstGeom>
        </p:spPr>
      </p:pic>
      <p:pic>
        <p:nvPicPr>
          <p:cNvPr id="19" name="Graphic 18" descr="Clipboard Mixed outline">
            <a:extLst>
              <a:ext uri="{FF2B5EF4-FFF2-40B4-BE49-F238E27FC236}">
                <a16:creationId xmlns:a16="http://schemas.microsoft.com/office/drawing/2014/main" id="{4201B44A-7776-D417-3176-233E22D48F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715291" y="3162068"/>
            <a:ext cx="914400" cy="914400"/>
          </a:xfrm>
          <a:prstGeom prst="rect">
            <a:avLst/>
          </a:prstGeom>
        </p:spPr>
      </p:pic>
      <p:pic>
        <p:nvPicPr>
          <p:cNvPr id="20" name="Graphic 19" descr="Bar chart outline">
            <a:extLst>
              <a:ext uri="{FF2B5EF4-FFF2-40B4-BE49-F238E27FC236}">
                <a16:creationId xmlns:a16="http://schemas.microsoft.com/office/drawing/2014/main" id="{C962C580-A799-3DAF-FECC-DEB329E5A8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562310" y="3162068"/>
            <a:ext cx="914400" cy="914400"/>
          </a:xfrm>
          <a:prstGeom prst="rect">
            <a:avLst/>
          </a:prstGeom>
        </p:spPr>
      </p:pic>
      <p:pic>
        <p:nvPicPr>
          <p:cNvPr id="21" name="Graphic 20" descr="Lights On outline">
            <a:extLst>
              <a:ext uri="{FF2B5EF4-FFF2-40B4-BE49-F238E27FC236}">
                <a16:creationId xmlns:a16="http://schemas.microsoft.com/office/drawing/2014/main" id="{F3D08466-F1F7-88D9-0C39-B6BF1C1668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793231" y="3162068"/>
            <a:ext cx="914400" cy="914400"/>
          </a:xfrm>
          <a:prstGeom prst="rect">
            <a:avLst/>
          </a:prstGeom>
        </p:spPr>
      </p:pic>
      <p:pic>
        <p:nvPicPr>
          <p:cNvPr id="22" name="Graphic 21" descr="Checkbox Checked outline">
            <a:extLst>
              <a:ext uri="{FF2B5EF4-FFF2-40B4-BE49-F238E27FC236}">
                <a16:creationId xmlns:a16="http://schemas.microsoft.com/office/drawing/2014/main" id="{0DFE3915-FFE9-1537-397C-0122A65125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9487191" y="3162068"/>
            <a:ext cx="914400" cy="914400"/>
          </a:xfrm>
          <a:prstGeom prst="rect">
            <a:avLst/>
          </a:pr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910B296-8261-F129-D73C-F66BA0E35D69}"/>
              </a:ext>
            </a:extLst>
          </p:cNvPr>
          <p:cNvSpPr/>
          <p:nvPr/>
        </p:nvSpPr>
        <p:spPr>
          <a:xfrm rot="10800000">
            <a:off x="4933284" y="2195855"/>
            <a:ext cx="2252373" cy="686447"/>
          </a:xfrm>
          <a:custGeom>
            <a:avLst/>
            <a:gdLst>
              <a:gd name="connsiteX0" fmla="*/ 2859343 w 2859342"/>
              <a:gd name="connsiteY0" fmla="*/ -4 h 1202976"/>
              <a:gd name="connsiteX1" fmla="*/ 1429662 w 2859342"/>
              <a:gd name="connsiteY1" fmla="*/ 1202973 h 1202976"/>
              <a:gd name="connsiteX2" fmla="*/ 0 w 2859342"/>
              <a:gd name="connsiteY2" fmla="*/ -4 h 1202976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4813"/>
              <a:gd name="connsiteX1" fmla="*/ 1429662 w 2859343"/>
              <a:gd name="connsiteY1" fmla="*/ 1202977 h 1204813"/>
              <a:gd name="connsiteX2" fmla="*/ 0 w 2859343"/>
              <a:gd name="connsiteY2" fmla="*/ 0 h 1204813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3993"/>
              <a:gd name="connsiteX1" fmla="*/ 1429662 w 2859343"/>
              <a:gd name="connsiteY1" fmla="*/ 1202977 h 1203993"/>
              <a:gd name="connsiteX2" fmla="*/ 0 w 2859343"/>
              <a:gd name="connsiteY2" fmla="*/ 0 h 1203993"/>
              <a:gd name="connsiteX0" fmla="*/ 2859343 w 2859343"/>
              <a:gd name="connsiteY0" fmla="*/ 0 h 1203044"/>
              <a:gd name="connsiteX1" fmla="*/ 1429662 w 2859343"/>
              <a:gd name="connsiteY1" fmla="*/ 1202977 h 1203044"/>
              <a:gd name="connsiteX2" fmla="*/ 0 w 2859343"/>
              <a:gd name="connsiteY2" fmla="*/ 0 h 1203044"/>
              <a:gd name="connsiteX0" fmla="*/ 2859343 w 2859343"/>
              <a:gd name="connsiteY0" fmla="*/ 0 h 1203057"/>
              <a:gd name="connsiteX1" fmla="*/ 1429662 w 2859343"/>
              <a:gd name="connsiteY1" fmla="*/ 1202977 h 1203057"/>
              <a:gd name="connsiteX2" fmla="*/ 0 w 2859343"/>
              <a:gd name="connsiteY2" fmla="*/ 0 h 1203057"/>
              <a:gd name="connsiteX0" fmla="*/ 2859343 w 2859343"/>
              <a:gd name="connsiteY0" fmla="*/ 0 h 1203128"/>
              <a:gd name="connsiteX1" fmla="*/ 1429662 w 2859343"/>
              <a:gd name="connsiteY1" fmla="*/ 1202977 h 1203128"/>
              <a:gd name="connsiteX2" fmla="*/ 0 w 2859343"/>
              <a:gd name="connsiteY2" fmla="*/ 0 h 1203128"/>
              <a:gd name="connsiteX0" fmla="*/ 2640444 w 2640444"/>
              <a:gd name="connsiteY0" fmla="*/ 0 h 1239517"/>
              <a:gd name="connsiteX1" fmla="*/ 1210763 w 2640444"/>
              <a:gd name="connsiteY1" fmla="*/ 1202977 h 1239517"/>
              <a:gd name="connsiteX2" fmla="*/ 0 w 2640444"/>
              <a:gd name="connsiteY2" fmla="*/ 506319 h 1239517"/>
              <a:gd name="connsiteX0" fmla="*/ 2640444 w 2640444"/>
              <a:gd name="connsiteY0" fmla="*/ 0 h 1212231"/>
              <a:gd name="connsiteX1" fmla="*/ 1210763 w 2640444"/>
              <a:gd name="connsiteY1" fmla="*/ 1202977 h 1212231"/>
              <a:gd name="connsiteX2" fmla="*/ 0 w 2640444"/>
              <a:gd name="connsiteY2" fmla="*/ 506319 h 1212231"/>
              <a:gd name="connsiteX0" fmla="*/ 2640444 w 2640444"/>
              <a:gd name="connsiteY0" fmla="*/ 0 h 1204062"/>
              <a:gd name="connsiteX1" fmla="*/ 1210763 w 2640444"/>
              <a:gd name="connsiteY1" fmla="*/ 1202977 h 1204062"/>
              <a:gd name="connsiteX2" fmla="*/ 0 w 2640444"/>
              <a:gd name="connsiteY2" fmla="*/ 506319 h 1204062"/>
              <a:gd name="connsiteX0" fmla="*/ 2640444 w 2640444"/>
              <a:gd name="connsiteY0" fmla="*/ 0 h 1203287"/>
              <a:gd name="connsiteX1" fmla="*/ 1210763 w 2640444"/>
              <a:gd name="connsiteY1" fmla="*/ 1202977 h 1203287"/>
              <a:gd name="connsiteX2" fmla="*/ 0 w 2640444"/>
              <a:gd name="connsiteY2" fmla="*/ 506319 h 1203287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491339 w 2491339"/>
              <a:gd name="connsiteY0" fmla="*/ 0 h 803904"/>
              <a:gd name="connsiteX1" fmla="*/ 1210763 w 2491339"/>
              <a:gd name="connsiteY1" fmla="*/ 802712 h 803904"/>
              <a:gd name="connsiteX2" fmla="*/ 0 w 2491339"/>
              <a:gd name="connsiteY2" fmla="*/ 106054 h 803904"/>
              <a:gd name="connsiteX0" fmla="*/ 2484994 w 2484994"/>
              <a:gd name="connsiteY0" fmla="*/ 0 h 817487"/>
              <a:gd name="connsiteX1" fmla="*/ 1210763 w 2484994"/>
              <a:gd name="connsiteY1" fmla="*/ 816396 h 817487"/>
              <a:gd name="connsiteX2" fmla="*/ 0 w 2484994"/>
              <a:gd name="connsiteY2" fmla="*/ 119738 h 817487"/>
              <a:gd name="connsiteX0" fmla="*/ 2484994 w 2484994"/>
              <a:gd name="connsiteY0" fmla="*/ 0 h 816695"/>
              <a:gd name="connsiteX1" fmla="*/ 1210763 w 2484994"/>
              <a:gd name="connsiteY1" fmla="*/ 816396 h 816695"/>
              <a:gd name="connsiteX2" fmla="*/ 0 w 2484994"/>
              <a:gd name="connsiteY2" fmla="*/ 119738 h 816695"/>
              <a:gd name="connsiteX0" fmla="*/ 2484994 w 2484994"/>
              <a:gd name="connsiteY0" fmla="*/ 0 h 816695"/>
              <a:gd name="connsiteX1" fmla="*/ 1210763 w 2484994"/>
              <a:gd name="connsiteY1" fmla="*/ 816396 h 816695"/>
              <a:gd name="connsiteX2" fmla="*/ 0 w 2484994"/>
              <a:gd name="connsiteY2" fmla="*/ 119738 h 81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4994" h="816695">
                <a:moveTo>
                  <a:pt x="2484994" y="0"/>
                </a:moveTo>
                <a:cubicBezTo>
                  <a:pt x="2352061" y="291488"/>
                  <a:pt x="1844357" y="831220"/>
                  <a:pt x="1210763" y="816396"/>
                </a:cubicBezTo>
                <a:cubicBezTo>
                  <a:pt x="554961" y="811835"/>
                  <a:pt x="136100" y="394123"/>
                  <a:pt x="0" y="119738"/>
                </a:cubicBezTo>
              </a:path>
            </a:pathLst>
          </a:custGeom>
          <a:noFill/>
          <a:ln w="19050" cap="rnd">
            <a:solidFill>
              <a:schemeClr val="accent4"/>
            </a:solidFill>
            <a:prstDash val="solid"/>
            <a:miter/>
            <a:tailEnd type="arrow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EAC3342-53F5-E872-92D9-30E0C1013B49}"/>
              </a:ext>
            </a:extLst>
          </p:cNvPr>
          <p:cNvSpPr/>
          <p:nvPr/>
        </p:nvSpPr>
        <p:spPr>
          <a:xfrm>
            <a:off x="3070027" y="4274940"/>
            <a:ext cx="2059717" cy="585555"/>
          </a:xfrm>
          <a:custGeom>
            <a:avLst/>
            <a:gdLst>
              <a:gd name="connsiteX0" fmla="*/ 2859343 w 2859342"/>
              <a:gd name="connsiteY0" fmla="*/ -4 h 1202976"/>
              <a:gd name="connsiteX1" fmla="*/ 1429662 w 2859342"/>
              <a:gd name="connsiteY1" fmla="*/ 1202973 h 1202976"/>
              <a:gd name="connsiteX2" fmla="*/ 0 w 2859342"/>
              <a:gd name="connsiteY2" fmla="*/ -4 h 1202976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4813"/>
              <a:gd name="connsiteX1" fmla="*/ 1429662 w 2859343"/>
              <a:gd name="connsiteY1" fmla="*/ 1202977 h 1204813"/>
              <a:gd name="connsiteX2" fmla="*/ 0 w 2859343"/>
              <a:gd name="connsiteY2" fmla="*/ 0 h 1204813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3993"/>
              <a:gd name="connsiteX1" fmla="*/ 1429662 w 2859343"/>
              <a:gd name="connsiteY1" fmla="*/ 1202977 h 1203993"/>
              <a:gd name="connsiteX2" fmla="*/ 0 w 2859343"/>
              <a:gd name="connsiteY2" fmla="*/ 0 h 1203993"/>
              <a:gd name="connsiteX0" fmla="*/ 2859343 w 2859343"/>
              <a:gd name="connsiteY0" fmla="*/ 0 h 1203044"/>
              <a:gd name="connsiteX1" fmla="*/ 1429662 w 2859343"/>
              <a:gd name="connsiteY1" fmla="*/ 1202977 h 1203044"/>
              <a:gd name="connsiteX2" fmla="*/ 0 w 2859343"/>
              <a:gd name="connsiteY2" fmla="*/ 0 h 1203044"/>
              <a:gd name="connsiteX0" fmla="*/ 2859343 w 2859343"/>
              <a:gd name="connsiteY0" fmla="*/ 0 h 1203057"/>
              <a:gd name="connsiteX1" fmla="*/ 1429662 w 2859343"/>
              <a:gd name="connsiteY1" fmla="*/ 1202977 h 1203057"/>
              <a:gd name="connsiteX2" fmla="*/ 0 w 2859343"/>
              <a:gd name="connsiteY2" fmla="*/ 0 h 1203057"/>
              <a:gd name="connsiteX0" fmla="*/ 2859343 w 2859343"/>
              <a:gd name="connsiteY0" fmla="*/ 0 h 1203128"/>
              <a:gd name="connsiteX1" fmla="*/ 1429662 w 2859343"/>
              <a:gd name="connsiteY1" fmla="*/ 1202977 h 1203128"/>
              <a:gd name="connsiteX2" fmla="*/ 0 w 2859343"/>
              <a:gd name="connsiteY2" fmla="*/ 0 h 1203128"/>
              <a:gd name="connsiteX0" fmla="*/ 2640444 w 2640444"/>
              <a:gd name="connsiteY0" fmla="*/ 0 h 1239517"/>
              <a:gd name="connsiteX1" fmla="*/ 1210763 w 2640444"/>
              <a:gd name="connsiteY1" fmla="*/ 1202977 h 1239517"/>
              <a:gd name="connsiteX2" fmla="*/ 0 w 2640444"/>
              <a:gd name="connsiteY2" fmla="*/ 506319 h 1239517"/>
              <a:gd name="connsiteX0" fmla="*/ 2640444 w 2640444"/>
              <a:gd name="connsiteY0" fmla="*/ 0 h 1212231"/>
              <a:gd name="connsiteX1" fmla="*/ 1210763 w 2640444"/>
              <a:gd name="connsiteY1" fmla="*/ 1202977 h 1212231"/>
              <a:gd name="connsiteX2" fmla="*/ 0 w 2640444"/>
              <a:gd name="connsiteY2" fmla="*/ 506319 h 1212231"/>
              <a:gd name="connsiteX0" fmla="*/ 2640444 w 2640444"/>
              <a:gd name="connsiteY0" fmla="*/ 0 h 1204062"/>
              <a:gd name="connsiteX1" fmla="*/ 1210763 w 2640444"/>
              <a:gd name="connsiteY1" fmla="*/ 1202977 h 1204062"/>
              <a:gd name="connsiteX2" fmla="*/ 0 w 2640444"/>
              <a:gd name="connsiteY2" fmla="*/ 506319 h 1204062"/>
              <a:gd name="connsiteX0" fmla="*/ 2640444 w 2640444"/>
              <a:gd name="connsiteY0" fmla="*/ 0 h 1203287"/>
              <a:gd name="connsiteX1" fmla="*/ 1210763 w 2640444"/>
              <a:gd name="connsiteY1" fmla="*/ 1202977 h 1203287"/>
              <a:gd name="connsiteX2" fmla="*/ 0 w 2640444"/>
              <a:gd name="connsiteY2" fmla="*/ 506319 h 1203287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272441 w 2272441"/>
              <a:gd name="connsiteY0" fmla="*/ 225789 h 739527"/>
              <a:gd name="connsiteX1" fmla="*/ 1210763 w 2272441"/>
              <a:gd name="connsiteY1" fmla="*/ 696657 h 739527"/>
              <a:gd name="connsiteX2" fmla="*/ 0 w 2272441"/>
              <a:gd name="connsiteY2" fmla="*/ -1 h 739527"/>
              <a:gd name="connsiteX0" fmla="*/ 2272441 w 2272441"/>
              <a:gd name="connsiteY0" fmla="*/ 225790 h 697230"/>
              <a:gd name="connsiteX1" fmla="*/ 1210763 w 2272441"/>
              <a:gd name="connsiteY1" fmla="*/ 696658 h 697230"/>
              <a:gd name="connsiteX2" fmla="*/ 0 w 2272441"/>
              <a:gd name="connsiteY2" fmla="*/ 0 h 697230"/>
              <a:gd name="connsiteX0" fmla="*/ 2272441 w 2272441"/>
              <a:gd name="connsiteY0" fmla="*/ 225790 h 697151"/>
              <a:gd name="connsiteX1" fmla="*/ 1210763 w 2272441"/>
              <a:gd name="connsiteY1" fmla="*/ 696658 h 697151"/>
              <a:gd name="connsiteX2" fmla="*/ 0 w 2272441"/>
              <a:gd name="connsiteY2" fmla="*/ 0 h 697151"/>
              <a:gd name="connsiteX0" fmla="*/ 2272441 w 2272441"/>
              <a:gd name="connsiteY0" fmla="*/ 225790 h 697144"/>
              <a:gd name="connsiteX1" fmla="*/ 1210763 w 2272441"/>
              <a:gd name="connsiteY1" fmla="*/ 696658 h 697144"/>
              <a:gd name="connsiteX2" fmla="*/ 0 w 2272441"/>
              <a:gd name="connsiteY2" fmla="*/ 0 h 697144"/>
              <a:gd name="connsiteX0" fmla="*/ 2272441 w 2272441"/>
              <a:gd name="connsiteY0" fmla="*/ 225790 h 696659"/>
              <a:gd name="connsiteX1" fmla="*/ 1210763 w 2272441"/>
              <a:gd name="connsiteY1" fmla="*/ 696658 h 696659"/>
              <a:gd name="connsiteX2" fmla="*/ 0 w 2272441"/>
              <a:gd name="connsiteY2" fmla="*/ 0 h 696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2441" h="696659">
                <a:moveTo>
                  <a:pt x="2272441" y="225790"/>
                </a:moveTo>
                <a:cubicBezTo>
                  <a:pt x="2108578" y="383855"/>
                  <a:pt x="1858632" y="675561"/>
                  <a:pt x="1210763" y="696658"/>
                </a:cubicBezTo>
                <a:cubicBezTo>
                  <a:pt x="577169" y="681834"/>
                  <a:pt x="136100" y="274385"/>
                  <a:pt x="0" y="0"/>
                </a:cubicBezTo>
              </a:path>
            </a:pathLst>
          </a:custGeom>
          <a:noFill/>
          <a:ln w="19050" cap="rnd">
            <a:solidFill>
              <a:schemeClr val="accent2"/>
            </a:solidFill>
            <a:prstDash val="solid"/>
            <a:miter/>
            <a:headEnd type="arrow"/>
            <a:tailEnd type="none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743477B-8FA0-0CB4-70B4-A5C3089D71AF}"/>
              </a:ext>
            </a:extLst>
          </p:cNvPr>
          <p:cNvSpPr/>
          <p:nvPr/>
        </p:nvSpPr>
        <p:spPr>
          <a:xfrm>
            <a:off x="6912555" y="4274940"/>
            <a:ext cx="2059717" cy="585555"/>
          </a:xfrm>
          <a:custGeom>
            <a:avLst/>
            <a:gdLst>
              <a:gd name="connsiteX0" fmla="*/ 2859343 w 2859342"/>
              <a:gd name="connsiteY0" fmla="*/ -4 h 1202976"/>
              <a:gd name="connsiteX1" fmla="*/ 1429662 w 2859342"/>
              <a:gd name="connsiteY1" fmla="*/ 1202973 h 1202976"/>
              <a:gd name="connsiteX2" fmla="*/ 0 w 2859342"/>
              <a:gd name="connsiteY2" fmla="*/ -4 h 1202976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4813"/>
              <a:gd name="connsiteX1" fmla="*/ 1429662 w 2859343"/>
              <a:gd name="connsiteY1" fmla="*/ 1202977 h 1204813"/>
              <a:gd name="connsiteX2" fmla="*/ 0 w 2859343"/>
              <a:gd name="connsiteY2" fmla="*/ 0 h 1204813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3993"/>
              <a:gd name="connsiteX1" fmla="*/ 1429662 w 2859343"/>
              <a:gd name="connsiteY1" fmla="*/ 1202977 h 1203993"/>
              <a:gd name="connsiteX2" fmla="*/ 0 w 2859343"/>
              <a:gd name="connsiteY2" fmla="*/ 0 h 1203993"/>
              <a:gd name="connsiteX0" fmla="*/ 2859343 w 2859343"/>
              <a:gd name="connsiteY0" fmla="*/ 0 h 1203044"/>
              <a:gd name="connsiteX1" fmla="*/ 1429662 w 2859343"/>
              <a:gd name="connsiteY1" fmla="*/ 1202977 h 1203044"/>
              <a:gd name="connsiteX2" fmla="*/ 0 w 2859343"/>
              <a:gd name="connsiteY2" fmla="*/ 0 h 1203044"/>
              <a:gd name="connsiteX0" fmla="*/ 2859343 w 2859343"/>
              <a:gd name="connsiteY0" fmla="*/ 0 h 1203057"/>
              <a:gd name="connsiteX1" fmla="*/ 1429662 w 2859343"/>
              <a:gd name="connsiteY1" fmla="*/ 1202977 h 1203057"/>
              <a:gd name="connsiteX2" fmla="*/ 0 w 2859343"/>
              <a:gd name="connsiteY2" fmla="*/ 0 h 1203057"/>
              <a:gd name="connsiteX0" fmla="*/ 2859343 w 2859343"/>
              <a:gd name="connsiteY0" fmla="*/ 0 h 1203128"/>
              <a:gd name="connsiteX1" fmla="*/ 1429662 w 2859343"/>
              <a:gd name="connsiteY1" fmla="*/ 1202977 h 1203128"/>
              <a:gd name="connsiteX2" fmla="*/ 0 w 2859343"/>
              <a:gd name="connsiteY2" fmla="*/ 0 h 1203128"/>
              <a:gd name="connsiteX0" fmla="*/ 2640444 w 2640444"/>
              <a:gd name="connsiteY0" fmla="*/ 0 h 1239517"/>
              <a:gd name="connsiteX1" fmla="*/ 1210763 w 2640444"/>
              <a:gd name="connsiteY1" fmla="*/ 1202977 h 1239517"/>
              <a:gd name="connsiteX2" fmla="*/ 0 w 2640444"/>
              <a:gd name="connsiteY2" fmla="*/ 506319 h 1239517"/>
              <a:gd name="connsiteX0" fmla="*/ 2640444 w 2640444"/>
              <a:gd name="connsiteY0" fmla="*/ 0 h 1212231"/>
              <a:gd name="connsiteX1" fmla="*/ 1210763 w 2640444"/>
              <a:gd name="connsiteY1" fmla="*/ 1202977 h 1212231"/>
              <a:gd name="connsiteX2" fmla="*/ 0 w 2640444"/>
              <a:gd name="connsiteY2" fmla="*/ 506319 h 1212231"/>
              <a:gd name="connsiteX0" fmla="*/ 2640444 w 2640444"/>
              <a:gd name="connsiteY0" fmla="*/ 0 h 1204062"/>
              <a:gd name="connsiteX1" fmla="*/ 1210763 w 2640444"/>
              <a:gd name="connsiteY1" fmla="*/ 1202977 h 1204062"/>
              <a:gd name="connsiteX2" fmla="*/ 0 w 2640444"/>
              <a:gd name="connsiteY2" fmla="*/ 506319 h 1204062"/>
              <a:gd name="connsiteX0" fmla="*/ 2640444 w 2640444"/>
              <a:gd name="connsiteY0" fmla="*/ 0 h 1203287"/>
              <a:gd name="connsiteX1" fmla="*/ 1210763 w 2640444"/>
              <a:gd name="connsiteY1" fmla="*/ 1202977 h 1203287"/>
              <a:gd name="connsiteX2" fmla="*/ 0 w 2640444"/>
              <a:gd name="connsiteY2" fmla="*/ 506319 h 1203287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272441 w 2272441"/>
              <a:gd name="connsiteY0" fmla="*/ 225789 h 739527"/>
              <a:gd name="connsiteX1" fmla="*/ 1210763 w 2272441"/>
              <a:gd name="connsiteY1" fmla="*/ 696657 h 739527"/>
              <a:gd name="connsiteX2" fmla="*/ 0 w 2272441"/>
              <a:gd name="connsiteY2" fmla="*/ -1 h 739527"/>
              <a:gd name="connsiteX0" fmla="*/ 2272441 w 2272441"/>
              <a:gd name="connsiteY0" fmla="*/ 225790 h 697230"/>
              <a:gd name="connsiteX1" fmla="*/ 1210763 w 2272441"/>
              <a:gd name="connsiteY1" fmla="*/ 696658 h 697230"/>
              <a:gd name="connsiteX2" fmla="*/ 0 w 2272441"/>
              <a:gd name="connsiteY2" fmla="*/ 0 h 697230"/>
              <a:gd name="connsiteX0" fmla="*/ 2272441 w 2272441"/>
              <a:gd name="connsiteY0" fmla="*/ 225790 h 697151"/>
              <a:gd name="connsiteX1" fmla="*/ 1210763 w 2272441"/>
              <a:gd name="connsiteY1" fmla="*/ 696658 h 697151"/>
              <a:gd name="connsiteX2" fmla="*/ 0 w 2272441"/>
              <a:gd name="connsiteY2" fmla="*/ 0 h 697151"/>
              <a:gd name="connsiteX0" fmla="*/ 2272441 w 2272441"/>
              <a:gd name="connsiteY0" fmla="*/ 225790 h 697144"/>
              <a:gd name="connsiteX1" fmla="*/ 1210763 w 2272441"/>
              <a:gd name="connsiteY1" fmla="*/ 696658 h 697144"/>
              <a:gd name="connsiteX2" fmla="*/ 0 w 2272441"/>
              <a:gd name="connsiteY2" fmla="*/ 0 h 697144"/>
              <a:gd name="connsiteX0" fmla="*/ 2272441 w 2272441"/>
              <a:gd name="connsiteY0" fmla="*/ 225790 h 696659"/>
              <a:gd name="connsiteX1" fmla="*/ 1210763 w 2272441"/>
              <a:gd name="connsiteY1" fmla="*/ 696658 h 696659"/>
              <a:gd name="connsiteX2" fmla="*/ 0 w 2272441"/>
              <a:gd name="connsiteY2" fmla="*/ 0 h 696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2441" h="696659">
                <a:moveTo>
                  <a:pt x="2272441" y="225790"/>
                </a:moveTo>
                <a:cubicBezTo>
                  <a:pt x="2108578" y="383855"/>
                  <a:pt x="1858632" y="675561"/>
                  <a:pt x="1210763" y="696658"/>
                </a:cubicBezTo>
                <a:cubicBezTo>
                  <a:pt x="577169" y="681834"/>
                  <a:pt x="136100" y="274385"/>
                  <a:pt x="0" y="0"/>
                </a:cubicBezTo>
              </a:path>
            </a:pathLst>
          </a:custGeom>
          <a:noFill/>
          <a:ln w="19050" cap="rnd">
            <a:solidFill>
              <a:schemeClr val="accent5"/>
            </a:solidFill>
            <a:prstDash val="solid"/>
            <a:miter/>
            <a:headEnd type="arrow"/>
            <a:tailEnd type="none"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52413C25-A48C-3D41-8448-35673CACEAA7}"/>
              </a:ext>
            </a:extLst>
          </p:cNvPr>
          <p:cNvSpPr/>
          <p:nvPr/>
        </p:nvSpPr>
        <p:spPr>
          <a:xfrm rot="10800000">
            <a:off x="8772529" y="2187559"/>
            <a:ext cx="2252373" cy="686447"/>
          </a:xfrm>
          <a:custGeom>
            <a:avLst/>
            <a:gdLst>
              <a:gd name="connsiteX0" fmla="*/ 2859343 w 2859342"/>
              <a:gd name="connsiteY0" fmla="*/ -4 h 1202976"/>
              <a:gd name="connsiteX1" fmla="*/ 1429662 w 2859342"/>
              <a:gd name="connsiteY1" fmla="*/ 1202973 h 1202976"/>
              <a:gd name="connsiteX2" fmla="*/ 0 w 2859342"/>
              <a:gd name="connsiteY2" fmla="*/ -4 h 1202976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4813"/>
              <a:gd name="connsiteX1" fmla="*/ 1429662 w 2859343"/>
              <a:gd name="connsiteY1" fmla="*/ 1202977 h 1204813"/>
              <a:gd name="connsiteX2" fmla="*/ 0 w 2859343"/>
              <a:gd name="connsiteY2" fmla="*/ 0 h 1204813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3993"/>
              <a:gd name="connsiteX1" fmla="*/ 1429662 w 2859343"/>
              <a:gd name="connsiteY1" fmla="*/ 1202977 h 1203993"/>
              <a:gd name="connsiteX2" fmla="*/ 0 w 2859343"/>
              <a:gd name="connsiteY2" fmla="*/ 0 h 1203993"/>
              <a:gd name="connsiteX0" fmla="*/ 2859343 w 2859343"/>
              <a:gd name="connsiteY0" fmla="*/ 0 h 1203044"/>
              <a:gd name="connsiteX1" fmla="*/ 1429662 w 2859343"/>
              <a:gd name="connsiteY1" fmla="*/ 1202977 h 1203044"/>
              <a:gd name="connsiteX2" fmla="*/ 0 w 2859343"/>
              <a:gd name="connsiteY2" fmla="*/ 0 h 1203044"/>
              <a:gd name="connsiteX0" fmla="*/ 2859343 w 2859343"/>
              <a:gd name="connsiteY0" fmla="*/ 0 h 1203057"/>
              <a:gd name="connsiteX1" fmla="*/ 1429662 w 2859343"/>
              <a:gd name="connsiteY1" fmla="*/ 1202977 h 1203057"/>
              <a:gd name="connsiteX2" fmla="*/ 0 w 2859343"/>
              <a:gd name="connsiteY2" fmla="*/ 0 h 1203057"/>
              <a:gd name="connsiteX0" fmla="*/ 2859343 w 2859343"/>
              <a:gd name="connsiteY0" fmla="*/ 0 h 1203128"/>
              <a:gd name="connsiteX1" fmla="*/ 1429662 w 2859343"/>
              <a:gd name="connsiteY1" fmla="*/ 1202977 h 1203128"/>
              <a:gd name="connsiteX2" fmla="*/ 0 w 2859343"/>
              <a:gd name="connsiteY2" fmla="*/ 0 h 1203128"/>
              <a:gd name="connsiteX0" fmla="*/ 2640444 w 2640444"/>
              <a:gd name="connsiteY0" fmla="*/ 0 h 1239517"/>
              <a:gd name="connsiteX1" fmla="*/ 1210763 w 2640444"/>
              <a:gd name="connsiteY1" fmla="*/ 1202977 h 1239517"/>
              <a:gd name="connsiteX2" fmla="*/ 0 w 2640444"/>
              <a:gd name="connsiteY2" fmla="*/ 506319 h 1239517"/>
              <a:gd name="connsiteX0" fmla="*/ 2640444 w 2640444"/>
              <a:gd name="connsiteY0" fmla="*/ 0 h 1212231"/>
              <a:gd name="connsiteX1" fmla="*/ 1210763 w 2640444"/>
              <a:gd name="connsiteY1" fmla="*/ 1202977 h 1212231"/>
              <a:gd name="connsiteX2" fmla="*/ 0 w 2640444"/>
              <a:gd name="connsiteY2" fmla="*/ 506319 h 1212231"/>
              <a:gd name="connsiteX0" fmla="*/ 2640444 w 2640444"/>
              <a:gd name="connsiteY0" fmla="*/ 0 h 1204062"/>
              <a:gd name="connsiteX1" fmla="*/ 1210763 w 2640444"/>
              <a:gd name="connsiteY1" fmla="*/ 1202977 h 1204062"/>
              <a:gd name="connsiteX2" fmla="*/ 0 w 2640444"/>
              <a:gd name="connsiteY2" fmla="*/ 506319 h 1204062"/>
              <a:gd name="connsiteX0" fmla="*/ 2640444 w 2640444"/>
              <a:gd name="connsiteY0" fmla="*/ 0 h 1203287"/>
              <a:gd name="connsiteX1" fmla="*/ 1210763 w 2640444"/>
              <a:gd name="connsiteY1" fmla="*/ 1202977 h 1203287"/>
              <a:gd name="connsiteX2" fmla="*/ 0 w 2640444"/>
              <a:gd name="connsiteY2" fmla="*/ 506319 h 1203287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491339 w 2491339"/>
              <a:gd name="connsiteY0" fmla="*/ 0 h 803904"/>
              <a:gd name="connsiteX1" fmla="*/ 1210763 w 2491339"/>
              <a:gd name="connsiteY1" fmla="*/ 802712 h 803904"/>
              <a:gd name="connsiteX2" fmla="*/ 0 w 2491339"/>
              <a:gd name="connsiteY2" fmla="*/ 106054 h 803904"/>
              <a:gd name="connsiteX0" fmla="*/ 2484994 w 2484994"/>
              <a:gd name="connsiteY0" fmla="*/ 0 h 817487"/>
              <a:gd name="connsiteX1" fmla="*/ 1210763 w 2484994"/>
              <a:gd name="connsiteY1" fmla="*/ 816396 h 817487"/>
              <a:gd name="connsiteX2" fmla="*/ 0 w 2484994"/>
              <a:gd name="connsiteY2" fmla="*/ 119738 h 817487"/>
              <a:gd name="connsiteX0" fmla="*/ 2484994 w 2484994"/>
              <a:gd name="connsiteY0" fmla="*/ 0 h 816695"/>
              <a:gd name="connsiteX1" fmla="*/ 1210763 w 2484994"/>
              <a:gd name="connsiteY1" fmla="*/ 816396 h 816695"/>
              <a:gd name="connsiteX2" fmla="*/ 0 w 2484994"/>
              <a:gd name="connsiteY2" fmla="*/ 119738 h 816695"/>
              <a:gd name="connsiteX0" fmla="*/ 2484994 w 2484994"/>
              <a:gd name="connsiteY0" fmla="*/ 0 h 816695"/>
              <a:gd name="connsiteX1" fmla="*/ 1210763 w 2484994"/>
              <a:gd name="connsiteY1" fmla="*/ 816396 h 816695"/>
              <a:gd name="connsiteX2" fmla="*/ 0 w 2484994"/>
              <a:gd name="connsiteY2" fmla="*/ 119738 h 816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4994" h="816695">
                <a:moveTo>
                  <a:pt x="2484994" y="0"/>
                </a:moveTo>
                <a:cubicBezTo>
                  <a:pt x="2352061" y="291488"/>
                  <a:pt x="1844357" y="831220"/>
                  <a:pt x="1210763" y="816396"/>
                </a:cubicBezTo>
                <a:cubicBezTo>
                  <a:pt x="554961" y="811835"/>
                  <a:pt x="136100" y="394123"/>
                  <a:pt x="0" y="119738"/>
                </a:cubicBezTo>
              </a:path>
            </a:pathLst>
          </a:custGeom>
          <a:noFill/>
          <a:ln w="19050" cap="rnd">
            <a:solidFill>
              <a:schemeClr val="accent3"/>
            </a:solidFill>
            <a:prstDash val="solid"/>
            <a:miter/>
            <a:tailEnd type="arrow"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17EF789-1C94-3FFB-15B2-BA2A73CAC1CB}"/>
              </a:ext>
            </a:extLst>
          </p:cNvPr>
          <p:cNvGrpSpPr/>
          <p:nvPr/>
        </p:nvGrpSpPr>
        <p:grpSpPr>
          <a:xfrm>
            <a:off x="2710882" y="4925912"/>
            <a:ext cx="2926080" cy="1105487"/>
            <a:chOff x="8921977" y="2947244"/>
            <a:chExt cx="2926080" cy="110548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561C7B4-5486-9C43-44E9-8167AFDEFB9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2A50CEF-F5D2-37C0-F1FF-F80019F61E6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DFC83AF-C78F-D456-8EC6-A532B4F4097D}"/>
              </a:ext>
            </a:extLst>
          </p:cNvPr>
          <p:cNvGrpSpPr/>
          <p:nvPr/>
        </p:nvGrpSpPr>
        <p:grpSpPr>
          <a:xfrm>
            <a:off x="4634372" y="1009831"/>
            <a:ext cx="2926080" cy="1105487"/>
            <a:chOff x="8921977" y="4652338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7A7F8F9-6246-CC2D-E5BF-FD36FCDABB3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40B0B19-F717-D621-CFA3-499CC757C336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9D2BE10-CA30-EE52-B105-E0F8188A4085}"/>
              </a:ext>
            </a:extLst>
          </p:cNvPr>
          <p:cNvGrpSpPr/>
          <p:nvPr/>
        </p:nvGrpSpPr>
        <p:grpSpPr>
          <a:xfrm>
            <a:off x="6557862" y="4925912"/>
            <a:ext cx="2926080" cy="1105487"/>
            <a:chOff x="332936" y="2947244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E148A33-688C-3E52-1DF5-44D314DF1CB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6AB8C1D-BE79-5831-F147-3BFB112994E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571DF7E-28D1-3F31-E0BC-787EBB1CC4D5}"/>
              </a:ext>
            </a:extLst>
          </p:cNvPr>
          <p:cNvGrpSpPr/>
          <p:nvPr/>
        </p:nvGrpSpPr>
        <p:grpSpPr>
          <a:xfrm>
            <a:off x="787392" y="1009831"/>
            <a:ext cx="2926080" cy="1105487"/>
            <a:chOff x="8921977" y="1242150"/>
            <a:chExt cx="2926080" cy="11054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60B341B-4813-33BA-E0C5-7F3DBA51D2A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F86E1D0-357A-6A40-60B5-223F97B463A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C846E4D-B4E5-CADB-1D61-6DD334FE02BE}"/>
              </a:ext>
            </a:extLst>
          </p:cNvPr>
          <p:cNvGrpSpPr/>
          <p:nvPr/>
        </p:nvGrpSpPr>
        <p:grpSpPr>
          <a:xfrm>
            <a:off x="8481351" y="1009831"/>
            <a:ext cx="2926080" cy="1105487"/>
            <a:chOff x="332936" y="2627766"/>
            <a:chExt cx="2926080" cy="11054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0FF8F2D-2F94-17B5-0003-BE3642FC6A1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AA7E445-C2D1-F2C3-DFB1-C1FF569BAE9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091DAF1B-EF7E-E085-D791-C126C365E80D}"/>
              </a:ext>
            </a:extLst>
          </p:cNvPr>
          <p:cNvSpPr/>
          <p:nvPr/>
        </p:nvSpPr>
        <p:spPr>
          <a:xfrm rot="10800000">
            <a:off x="953141" y="2195843"/>
            <a:ext cx="2393271" cy="1011386"/>
          </a:xfrm>
          <a:custGeom>
            <a:avLst/>
            <a:gdLst>
              <a:gd name="connsiteX0" fmla="*/ 2859343 w 2859342"/>
              <a:gd name="connsiteY0" fmla="*/ -4 h 1202976"/>
              <a:gd name="connsiteX1" fmla="*/ 1429662 w 2859342"/>
              <a:gd name="connsiteY1" fmla="*/ 1202973 h 1202976"/>
              <a:gd name="connsiteX2" fmla="*/ 0 w 2859342"/>
              <a:gd name="connsiteY2" fmla="*/ -4 h 1202976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4813"/>
              <a:gd name="connsiteX1" fmla="*/ 1429662 w 2859343"/>
              <a:gd name="connsiteY1" fmla="*/ 1202977 h 1204813"/>
              <a:gd name="connsiteX2" fmla="*/ 0 w 2859343"/>
              <a:gd name="connsiteY2" fmla="*/ 0 h 1204813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2994"/>
              <a:gd name="connsiteX1" fmla="*/ 1429662 w 2859343"/>
              <a:gd name="connsiteY1" fmla="*/ 1202977 h 1202994"/>
              <a:gd name="connsiteX2" fmla="*/ 0 w 2859343"/>
              <a:gd name="connsiteY2" fmla="*/ 0 h 1202994"/>
              <a:gd name="connsiteX0" fmla="*/ 2859343 w 2859343"/>
              <a:gd name="connsiteY0" fmla="*/ 0 h 1203993"/>
              <a:gd name="connsiteX1" fmla="*/ 1429662 w 2859343"/>
              <a:gd name="connsiteY1" fmla="*/ 1202977 h 1203993"/>
              <a:gd name="connsiteX2" fmla="*/ 0 w 2859343"/>
              <a:gd name="connsiteY2" fmla="*/ 0 h 1203993"/>
              <a:gd name="connsiteX0" fmla="*/ 2859343 w 2859343"/>
              <a:gd name="connsiteY0" fmla="*/ 0 h 1203044"/>
              <a:gd name="connsiteX1" fmla="*/ 1429662 w 2859343"/>
              <a:gd name="connsiteY1" fmla="*/ 1202977 h 1203044"/>
              <a:gd name="connsiteX2" fmla="*/ 0 w 2859343"/>
              <a:gd name="connsiteY2" fmla="*/ 0 h 1203044"/>
              <a:gd name="connsiteX0" fmla="*/ 2859343 w 2859343"/>
              <a:gd name="connsiteY0" fmla="*/ 0 h 1203057"/>
              <a:gd name="connsiteX1" fmla="*/ 1429662 w 2859343"/>
              <a:gd name="connsiteY1" fmla="*/ 1202977 h 1203057"/>
              <a:gd name="connsiteX2" fmla="*/ 0 w 2859343"/>
              <a:gd name="connsiteY2" fmla="*/ 0 h 1203057"/>
              <a:gd name="connsiteX0" fmla="*/ 2859343 w 2859343"/>
              <a:gd name="connsiteY0" fmla="*/ 0 h 1203128"/>
              <a:gd name="connsiteX1" fmla="*/ 1429662 w 2859343"/>
              <a:gd name="connsiteY1" fmla="*/ 1202977 h 1203128"/>
              <a:gd name="connsiteX2" fmla="*/ 0 w 2859343"/>
              <a:gd name="connsiteY2" fmla="*/ 0 h 1203128"/>
              <a:gd name="connsiteX0" fmla="*/ 2640444 w 2640444"/>
              <a:gd name="connsiteY0" fmla="*/ 0 h 1239517"/>
              <a:gd name="connsiteX1" fmla="*/ 1210763 w 2640444"/>
              <a:gd name="connsiteY1" fmla="*/ 1202977 h 1239517"/>
              <a:gd name="connsiteX2" fmla="*/ 0 w 2640444"/>
              <a:gd name="connsiteY2" fmla="*/ 506319 h 1239517"/>
              <a:gd name="connsiteX0" fmla="*/ 2640444 w 2640444"/>
              <a:gd name="connsiteY0" fmla="*/ 0 h 1212231"/>
              <a:gd name="connsiteX1" fmla="*/ 1210763 w 2640444"/>
              <a:gd name="connsiteY1" fmla="*/ 1202977 h 1212231"/>
              <a:gd name="connsiteX2" fmla="*/ 0 w 2640444"/>
              <a:gd name="connsiteY2" fmla="*/ 506319 h 1212231"/>
              <a:gd name="connsiteX0" fmla="*/ 2640444 w 2640444"/>
              <a:gd name="connsiteY0" fmla="*/ 0 h 1204062"/>
              <a:gd name="connsiteX1" fmla="*/ 1210763 w 2640444"/>
              <a:gd name="connsiteY1" fmla="*/ 1202977 h 1204062"/>
              <a:gd name="connsiteX2" fmla="*/ 0 w 2640444"/>
              <a:gd name="connsiteY2" fmla="*/ 506319 h 1204062"/>
              <a:gd name="connsiteX0" fmla="*/ 2640444 w 2640444"/>
              <a:gd name="connsiteY0" fmla="*/ 0 h 1203287"/>
              <a:gd name="connsiteX1" fmla="*/ 1210763 w 2640444"/>
              <a:gd name="connsiteY1" fmla="*/ 1202977 h 1203287"/>
              <a:gd name="connsiteX2" fmla="*/ 0 w 2640444"/>
              <a:gd name="connsiteY2" fmla="*/ 506319 h 1203287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  <a:gd name="connsiteX0" fmla="*/ 2640444 w 2640444"/>
              <a:gd name="connsiteY0" fmla="*/ 0 h 1203288"/>
              <a:gd name="connsiteX1" fmla="*/ 1210763 w 2640444"/>
              <a:gd name="connsiteY1" fmla="*/ 1202977 h 1203288"/>
              <a:gd name="connsiteX2" fmla="*/ 0 w 2640444"/>
              <a:gd name="connsiteY2" fmla="*/ 506319 h 120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40444" h="1203288">
                <a:moveTo>
                  <a:pt x="2640444" y="0"/>
                </a:moveTo>
                <a:cubicBezTo>
                  <a:pt x="2485304" y="702017"/>
                  <a:pt x="1844357" y="1217801"/>
                  <a:pt x="1210763" y="1202977"/>
                </a:cubicBezTo>
                <a:cubicBezTo>
                  <a:pt x="577169" y="1188153"/>
                  <a:pt x="136100" y="780704"/>
                  <a:pt x="0" y="506319"/>
                </a:cubicBezTo>
              </a:path>
            </a:pathLst>
          </a:custGeom>
          <a:noFill/>
          <a:ln w="19050" cap="rnd">
            <a:solidFill>
              <a:schemeClr val="accent1"/>
            </a:solidFill>
            <a:prstDash val="solid"/>
            <a:miter/>
            <a:tailEnd type="arrow"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594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9502</TotalTime>
  <Words>340</Words>
  <Application>Microsoft Office PowerPoint</Application>
  <PresentationFormat>Widescreen</PresentationFormat>
  <Paragraphs>25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Gear Process Diagram – Slide Template</vt:lpstr>
      <vt:lpstr>Gear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Gear Process Diagram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2025-08-07T19:11:40Z</dcterms:modified>
  <cp:category>Charts &amp; Diagrams</cp:category>
</cp:coreProperties>
</file>