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E2DD-F86A-816C-11BF-922B7319D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9196B-7F0C-3FF3-3847-133E16F4C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0ADB9B-1813-C57F-E2B3-FA5B2D0D2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79737-D289-3D4A-A0E3-9BF3DD3AF7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5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Smartphone Trio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22D498-916A-7180-5155-8A14E5A31931}"/>
              </a:ext>
            </a:extLst>
          </p:cNvPr>
          <p:cNvGrpSpPr/>
          <p:nvPr/>
        </p:nvGrpSpPr>
        <p:grpSpPr>
          <a:xfrm>
            <a:off x="1292572" y="1922318"/>
            <a:ext cx="1682018" cy="3314768"/>
            <a:chOff x="841074" y="533491"/>
            <a:chExt cx="2689065" cy="529936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778F6E9-1B65-313D-4FE9-3B015173936B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chemeClr val="bg1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9475A-EBB2-6449-E751-323458E649FD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06CD28-2260-8D87-9C4A-D87D9625C809}"/>
              </a:ext>
            </a:extLst>
          </p:cNvPr>
          <p:cNvGrpSpPr/>
          <p:nvPr/>
        </p:nvGrpSpPr>
        <p:grpSpPr>
          <a:xfrm>
            <a:off x="3730992" y="1922318"/>
            <a:ext cx="1682018" cy="3314768"/>
            <a:chOff x="841074" y="533491"/>
            <a:chExt cx="2689065" cy="529936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A55D2570-1AFC-2561-5985-39BA4DA791CC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chemeClr val="bg1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61F802-468D-4E94-CB61-9BD87F35AF57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ACFEF75-DE27-9CC1-6D72-8B4C5B723240}"/>
              </a:ext>
            </a:extLst>
          </p:cNvPr>
          <p:cNvGrpSpPr/>
          <p:nvPr/>
        </p:nvGrpSpPr>
        <p:grpSpPr>
          <a:xfrm>
            <a:off x="6169411" y="1922318"/>
            <a:ext cx="1682018" cy="3314768"/>
            <a:chOff x="841074" y="533491"/>
            <a:chExt cx="2689065" cy="529936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59AD93B-99AA-E1C9-A6F7-4A953792E10E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chemeClr val="bg1"/>
            </a:solidFill>
            <a:ln>
              <a:noFill/>
            </a:ln>
            <a:effectLst>
              <a:outerShdw blurRad="444500" sx="102000" sy="102000" algn="ctr" rotWithShape="0">
                <a:prstClr val="black">
                  <a:alpha val="5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A74D21B-786F-5288-E149-7D532574CFA6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D023712-751A-1355-9330-38562B173C91}"/>
              </a:ext>
            </a:extLst>
          </p:cNvPr>
          <p:cNvGrpSpPr/>
          <p:nvPr/>
        </p:nvGrpSpPr>
        <p:grpSpPr>
          <a:xfrm>
            <a:off x="1482590" y="3028454"/>
            <a:ext cx="1301981" cy="1175363"/>
            <a:chOff x="332936" y="2658545"/>
            <a:chExt cx="2926080" cy="156714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842B10F-B18D-5EAC-E8AC-0B2A903BE5F4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F2E69C2-61F7-7F88-6FF7-FBB119E377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8A1B54D-E787-45B5-8EFE-FDF83C1D7355}"/>
              </a:ext>
            </a:extLst>
          </p:cNvPr>
          <p:cNvSpPr txBox="1"/>
          <p:nvPr/>
        </p:nvSpPr>
        <p:spPr>
          <a:xfrm>
            <a:off x="1666146" y="4217616"/>
            <a:ext cx="93487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accent1"/>
                </a:solidFill>
              </a:rPr>
              <a:t>25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050" b="1" dirty="0">
              <a:solidFill>
                <a:schemeClr val="accent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643C3F-633D-BD1B-8569-F3312D0EC2AB}"/>
              </a:ext>
            </a:extLst>
          </p:cNvPr>
          <p:cNvGrpSpPr/>
          <p:nvPr/>
        </p:nvGrpSpPr>
        <p:grpSpPr>
          <a:xfrm>
            <a:off x="3921010" y="3028454"/>
            <a:ext cx="1301981" cy="1175363"/>
            <a:chOff x="332936" y="2658545"/>
            <a:chExt cx="2926080" cy="156714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A11009-4329-68FC-190D-CF09711B0E1D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E7248C-6D77-36FA-8DA8-14A003F8C3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BAD5FBD-2457-EE55-928C-88EE9F57ED96}"/>
              </a:ext>
            </a:extLst>
          </p:cNvPr>
          <p:cNvSpPr txBox="1"/>
          <p:nvPr/>
        </p:nvSpPr>
        <p:spPr>
          <a:xfrm>
            <a:off x="4104565" y="4217616"/>
            <a:ext cx="93487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accent4"/>
                </a:solidFill>
              </a:rPr>
              <a:t>50</a:t>
            </a:r>
            <a:r>
              <a:rPr lang="en-US" sz="2400" b="1" dirty="0">
                <a:solidFill>
                  <a:schemeClr val="accent4"/>
                </a:solidFill>
              </a:rPr>
              <a:t>%</a:t>
            </a:r>
            <a:endParaRPr lang="en-US" sz="4050" b="1" dirty="0">
              <a:solidFill>
                <a:schemeClr val="accent4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D09C3D7-FC81-7B46-CF48-E58546136B9A}"/>
              </a:ext>
            </a:extLst>
          </p:cNvPr>
          <p:cNvGrpSpPr/>
          <p:nvPr/>
        </p:nvGrpSpPr>
        <p:grpSpPr>
          <a:xfrm>
            <a:off x="6359428" y="3028454"/>
            <a:ext cx="1301981" cy="1175363"/>
            <a:chOff x="332936" y="2658545"/>
            <a:chExt cx="2926080" cy="156714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865ED1-4CCB-CB8E-28F2-B8E3E7D90D2C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EF4740E-4537-F6A2-FBEF-15518B6596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0AB7C48E-9EBF-634A-0C38-10909637EDF9}"/>
              </a:ext>
            </a:extLst>
          </p:cNvPr>
          <p:cNvSpPr txBox="1"/>
          <p:nvPr/>
        </p:nvSpPr>
        <p:spPr>
          <a:xfrm>
            <a:off x="6542984" y="4217616"/>
            <a:ext cx="93487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accent5">
                    <a:lumMod val="75000"/>
                  </a:schemeClr>
                </a:solidFill>
              </a:rPr>
              <a:t>75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%</a:t>
            </a:r>
            <a:endParaRPr lang="en-US" sz="405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6" name="Graphic 55" descr="Gears with solid fill">
            <a:extLst>
              <a:ext uri="{FF2B5EF4-FFF2-40B4-BE49-F238E27FC236}">
                <a16:creationId xmlns:a16="http://schemas.microsoft.com/office/drawing/2014/main" id="{175E2AEB-E33B-5B5E-04E4-E54A1708C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29100" y="2317312"/>
            <a:ext cx="685800" cy="68580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65378B0A-EEC3-B011-F16B-293A8AEFF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90681" y="2317312"/>
            <a:ext cx="685800" cy="685800"/>
          </a:xfrm>
          <a:prstGeom prst="rect">
            <a:avLst/>
          </a:prstGeom>
        </p:spPr>
      </p:pic>
      <p:pic>
        <p:nvPicPr>
          <p:cNvPr id="58" name="Graphic 57" descr="Lights On with solid fill">
            <a:extLst>
              <a:ext uri="{FF2B5EF4-FFF2-40B4-BE49-F238E27FC236}">
                <a16:creationId xmlns:a16="http://schemas.microsoft.com/office/drawing/2014/main" id="{22731E2A-8BFA-FFB2-8EC1-9A42C4AE1B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19" y="231731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F172A-EEB0-28BB-CEFA-15698407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71B-1C7D-A74A-2FC0-E28B5E679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Smartphone Trio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AF8484-4032-2D9C-F385-1E8CE40E7A09}"/>
              </a:ext>
            </a:extLst>
          </p:cNvPr>
          <p:cNvSpPr/>
          <p:nvPr/>
        </p:nvSpPr>
        <p:spPr>
          <a:xfrm>
            <a:off x="1361435" y="1949616"/>
            <a:ext cx="1544292" cy="3260172"/>
          </a:xfrm>
          <a:prstGeom prst="roundRect">
            <a:avLst>
              <a:gd name="adj" fmla="val 13008"/>
            </a:avLst>
          </a:prstGeom>
          <a:solidFill>
            <a:srgbClr val="1A3748"/>
          </a:solidFill>
          <a:ln>
            <a:noFill/>
          </a:ln>
          <a:effectLst>
            <a:outerShdw blurRad="4445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8CD6FEE-E734-26A2-647D-F13773786D72}"/>
              </a:ext>
            </a:extLst>
          </p:cNvPr>
          <p:cNvSpPr/>
          <p:nvPr/>
        </p:nvSpPr>
        <p:spPr>
          <a:xfrm>
            <a:off x="1292572" y="1922318"/>
            <a:ext cx="1682018" cy="3314768"/>
          </a:xfrm>
          <a:custGeom>
            <a:avLst/>
            <a:gdLst>
              <a:gd name="connsiteX0" fmla="*/ 936300 w 2689065"/>
              <a:gd name="connsiteY0" fmla="*/ 5084814 h 5299364"/>
              <a:gd name="connsiteX1" fmla="*/ 936300 w 2689065"/>
              <a:gd name="connsiteY1" fmla="*/ 5084815 h 5299364"/>
              <a:gd name="connsiteX2" fmla="*/ 936300 w 2689065"/>
              <a:gd name="connsiteY2" fmla="*/ 5084815 h 5299364"/>
              <a:gd name="connsiteX3" fmla="*/ 959160 w 2689065"/>
              <a:gd name="connsiteY3" fmla="*/ 5061955 h 5299364"/>
              <a:gd name="connsiteX4" fmla="*/ 1736731 w 2689065"/>
              <a:gd name="connsiteY4" fmla="*/ 5061955 h 5299364"/>
              <a:gd name="connsiteX5" fmla="*/ 1759591 w 2689065"/>
              <a:gd name="connsiteY5" fmla="*/ 5084815 h 5299364"/>
              <a:gd name="connsiteX6" fmla="*/ 1759590 w 2689065"/>
              <a:gd name="connsiteY6" fmla="*/ 5084815 h 5299364"/>
              <a:gd name="connsiteX7" fmla="*/ 1736730 w 2689065"/>
              <a:gd name="connsiteY7" fmla="*/ 5107675 h 5299364"/>
              <a:gd name="connsiteX8" fmla="*/ 959160 w 2689065"/>
              <a:gd name="connsiteY8" fmla="*/ 5107674 h 5299364"/>
              <a:gd name="connsiteX9" fmla="*/ 942996 w 2689065"/>
              <a:gd name="connsiteY9" fmla="*/ 5100979 h 5299364"/>
              <a:gd name="connsiteX10" fmla="*/ 936300 w 2689065"/>
              <a:gd name="connsiteY10" fmla="*/ 5084815 h 5299364"/>
              <a:gd name="connsiteX11" fmla="*/ 942996 w 2689065"/>
              <a:gd name="connsiteY11" fmla="*/ 5068651 h 5299364"/>
              <a:gd name="connsiteX12" fmla="*/ 959160 w 2689065"/>
              <a:gd name="connsiteY12" fmla="*/ 5061955 h 5299364"/>
              <a:gd name="connsiteX13" fmla="*/ 1099878 w 2689065"/>
              <a:gd name="connsiteY13" fmla="*/ 187223 h 5299364"/>
              <a:gd name="connsiteX14" fmla="*/ 1596012 w 2689065"/>
              <a:gd name="connsiteY14" fmla="*/ 187223 h 5299364"/>
              <a:gd name="connsiteX15" fmla="*/ 1701929 w 2689065"/>
              <a:gd name="connsiteY15" fmla="*/ 293140 h 5299364"/>
              <a:gd name="connsiteX16" fmla="*/ 1596012 w 2689065"/>
              <a:gd name="connsiteY16" fmla="*/ 399057 h 5299364"/>
              <a:gd name="connsiteX17" fmla="*/ 1099878 w 2689065"/>
              <a:gd name="connsiteY17" fmla="*/ 399057 h 5299364"/>
              <a:gd name="connsiteX18" fmla="*/ 993961 w 2689065"/>
              <a:gd name="connsiteY18" fmla="*/ 293140 h 5299364"/>
              <a:gd name="connsiteX19" fmla="*/ 1099878 w 2689065"/>
              <a:gd name="connsiteY19" fmla="*/ 187223 h 5299364"/>
              <a:gd name="connsiteX20" fmla="*/ 457207 w 2689065"/>
              <a:gd name="connsiteY20" fmla="*/ 91440 h 5299364"/>
              <a:gd name="connsiteX21" fmla="*/ 143985 w 2689065"/>
              <a:gd name="connsiteY21" fmla="*/ 404662 h 5299364"/>
              <a:gd name="connsiteX22" fmla="*/ 143985 w 2689065"/>
              <a:gd name="connsiteY22" fmla="*/ 4894702 h 5299364"/>
              <a:gd name="connsiteX23" fmla="*/ 457207 w 2689065"/>
              <a:gd name="connsiteY23" fmla="*/ 5207924 h 5299364"/>
              <a:gd name="connsiteX24" fmla="*/ 2238683 w 2689065"/>
              <a:gd name="connsiteY24" fmla="*/ 5207924 h 5299364"/>
              <a:gd name="connsiteX25" fmla="*/ 2551905 w 2689065"/>
              <a:gd name="connsiteY25" fmla="*/ 4894702 h 5299364"/>
              <a:gd name="connsiteX26" fmla="*/ 2551905 w 2689065"/>
              <a:gd name="connsiteY26" fmla="*/ 404662 h 5299364"/>
              <a:gd name="connsiteX27" fmla="*/ 2238683 w 2689065"/>
              <a:gd name="connsiteY27" fmla="*/ 91440 h 5299364"/>
              <a:gd name="connsiteX28" fmla="*/ 456632 w 2689065"/>
              <a:gd name="connsiteY28" fmla="*/ 0 h 5299364"/>
              <a:gd name="connsiteX29" fmla="*/ 2239258 w 2689065"/>
              <a:gd name="connsiteY29" fmla="*/ 0 h 5299364"/>
              <a:gd name="connsiteX30" fmla="*/ 2643345 w 2689065"/>
              <a:gd name="connsiteY30" fmla="*/ 404087 h 5299364"/>
              <a:gd name="connsiteX31" fmla="*/ 2643345 w 2689065"/>
              <a:gd name="connsiteY31" fmla="*/ 1743907 h 5299364"/>
              <a:gd name="connsiteX32" fmla="*/ 2662639 w 2689065"/>
              <a:gd name="connsiteY32" fmla="*/ 1743907 h 5299364"/>
              <a:gd name="connsiteX33" fmla="*/ 2689065 w 2689065"/>
              <a:gd name="connsiteY33" fmla="*/ 1770333 h 5299364"/>
              <a:gd name="connsiteX34" fmla="*/ 2689065 w 2689065"/>
              <a:gd name="connsiteY34" fmla="*/ 2299740 h 5299364"/>
              <a:gd name="connsiteX35" fmla="*/ 2662639 w 2689065"/>
              <a:gd name="connsiteY35" fmla="*/ 2326166 h 5299364"/>
              <a:gd name="connsiteX36" fmla="*/ 2643345 w 2689065"/>
              <a:gd name="connsiteY36" fmla="*/ 2326166 h 5299364"/>
              <a:gd name="connsiteX37" fmla="*/ 2643345 w 2689065"/>
              <a:gd name="connsiteY37" fmla="*/ 4895277 h 5299364"/>
              <a:gd name="connsiteX38" fmla="*/ 2239258 w 2689065"/>
              <a:gd name="connsiteY38" fmla="*/ 5299364 h 5299364"/>
              <a:gd name="connsiteX39" fmla="*/ 456632 w 2689065"/>
              <a:gd name="connsiteY39" fmla="*/ 5299364 h 5299364"/>
              <a:gd name="connsiteX40" fmla="*/ 52545 w 2689065"/>
              <a:gd name="connsiteY40" fmla="*/ 4895277 h 5299364"/>
              <a:gd name="connsiteX41" fmla="*/ 52545 w 2689065"/>
              <a:gd name="connsiteY41" fmla="*/ 2360671 h 5299364"/>
              <a:gd name="connsiteX42" fmla="*/ 25447 w 2689065"/>
              <a:gd name="connsiteY42" fmla="*/ 2360671 h 5299364"/>
              <a:gd name="connsiteX43" fmla="*/ 1 w 2689065"/>
              <a:gd name="connsiteY43" fmla="*/ 2335225 h 5299364"/>
              <a:gd name="connsiteX44" fmla="*/ 1 w 2689065"/>
              <a:gd name="connsiteY44" fmla="*/ 1463090 h 5299364"/>
              <a:gd name="connsiteX45" fmla="*/ 25447 w 2689065"/>
              <a:gd name="connsiteY45" fmla="*/ 1437644 h 5299364"/>
              <a:gd name="connsiteX46" fmla="*/ 52545 w 2689065"/>
              <a:gd name="connsiteY46" fmla="*/ 1437644 h 5299364"/>
              <a:gd name="connsiteX47" fmla="*/ 52545 w 2689065"/>
              <a:gd name="connsiteY47" fmla="*/ 1282409 h 5299364"/>
              <a:gd name="connsiteX48" fmla="*/ 23290 w 2689065"/>
              <a:gd name="connsiteY48" fmla="*/ 1282409 h 5299364"/>
              <a:gd name="connsiteX49" fmla="*/ 0 w 2689065"/>
              <a:gd name="connsiteY49" fmla="*/ 1259119 h 5299364"/>
              <a:gd name="connsiteX50" fmla="*/ 0 w 2689065"/>
              <a:gd name="connsiteY50" fmla="*/ 1081373 h 5299364"/>
              <a:gd name="connsiteX51" fmla="*/ 23290 w 2689065"/>
              <a:gd name="connsiteY51" fmla="*/ 1058083 h 5299364"/>
              <a:gd name="connsiteX52" fmla="*/ 52545 w 2689065"/>
              <a:gd name="connsiteY52" fmla="*/ 1058083 h 5299364"/>
              <a:gd name="connsiteX53" fmla="*/ 52545 w 2689065"/>
              <a:gd name="connsiteY53" fmla="*/ 404087 h 5299364"/>
              <a:gd name="connsiteX54" fmla="*/ 456632 w 2689065"/>
              <a:gd name="connsiteY54" fmla="*/ 0 h 5299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689065" h="5299364">
                <a:moveTo>
                  <a:pt x="936300" y="5084814"/>
                </a:moveTo>
                <a:lnTo>
                  <a:pt x="936300" y="5084815"/>
                </a:lnTo>
                <a:lnTo>
                  <a:pt x="936300" y="5084815"/>
                </a:lnTo>
                <a:close/>
                <a:moveTo>
                  <a:pt x="959160" y="5061955"/>
                </a:moveTo>
                <a:lnTo>
                  <a:pt x="1736731" y="5061955"/>
                </a:lnTo>
                <a:cubicBezTo>
                  <a:pt x="1749356" y="5061955"/>
                  <a:pt x="1759591" y="5072190"/>
                  <a:pt x="1759591" y="5084815"/>
                </a:cubicBezTo>
                <a:lnTo>
                  <a:pt x="1759590" y="5084815"/>
                </a:lnTo>
                <a:cubicBezTo>
                  <a:pt x="1759590" y="5097440"/>
                  <a:pt x="1749355" y="5107675"/>
                  <a:pt x="1736730" y="5107675"/>
                </a:cubicBezTo>
                <a:lnTo>
                  <a:pt x="959160" y="5107674"/>
                </a:lnTo>
                <a:cubicBezTo>
                  <a:pt x="952847" y="5107674"/>
                  <a:pt x="947132" y="5105116"/>
                  <a:pt x="942996" y="5100979"/>
                </a:cubicBezTo>
                <a:lnTo>
                  <a:pt x="936300" y="5084815"/>
                </a:lnTo>
                <a:lnTo>
                  <a:pt x="942996" y="5068651"/>
                </a:lnTo>
                <a:cubicBezTo>
                  <a:pt x="947132" y="5064514"/>
                  <a:pt x="952847" y="5061955"/>
                  <a:pt x="959160" y="5061955"/>
                </a:cubicBezTo>
                <a:close/>
                <a:moveTo>
                  <a:pt x="1099878" y="187223"/>
                </a:moveTo>
                <a:lnTo>
                  <a:pt x="1596012" y="187223"/>
                </a:lnTo>
                <a:cubicBezTo>
                  <a:pt x="1654508" y="187223"/>
                  <a:pt x="1701929" y="234644"/>
                  <a:pt x="1701929" y="293140"/>
                </a:cubicBezTo>
                <a:cubicBezTo>
                  <a:pt x="1701929" y="351636"/>
                  <a:pt x="1654508" y="399057"/>
                  <a:pt x="1596012" y="399057"/>
                </a:cubicBezTo>
                <a:lnTo>
                  <a:pt x="1099878" y="399057"/>
                </a:lnTo>
                <a:cubicBezTo>
                  <a:pt x="1041382" y="399057"/>
                  <a:pt x="993961" y="351636"/>
                  <a:pt x="993961" y="293140"/>
                </a:cubicBezTo>
                <a:cubicBezTo>
                  <a:pt x="993961" y="234644"/>
                  <a:pt x="1041382" y="187223"/>
                  <a:pt x="1099878" y="187223"/>
                </a:cubicBezTo>
                <a:close/>
                <a:moveTo>
                  <a:pt x="457207" y="91440"/>
                </a:moveTo>
                <a:cubicBezTo>
                  <a:pt x="284219" y="91440"/>
                  <a:pt x="143985" y="231674"/>
                  <a:pt x="143985" y="404662"/>
                </a:cubicBezTo>
                <a:lnTo>
                  <a:pt x="143985" y="4894702"/>
                </a:lnTo>
                <a:cubicBezTo>
                  <a:pt x="143985" y="5067690"/>
                  <a:pt x="284219" y="5207924"/>
                  <a:pt x="457207" y="5207924"/>
                </a:cubicBezTo>
                <a:lnTo>
                  <a:pt x="2238683" y="5207924"/>
                </a:lnTo>
                <a:cubicBezTo>
                  <a:pt x="2411671" y="5207924"/>
                  <a:pt x="2551905" y="5067690"/>
                  <a:pt x="2551905" y="4894702"/>
                </a:cubicBezTo>
                <a:lnTo>
                  <a:pt x="2551905" y="404662"/>
                </a:lnTo>
                <a:cubicBezTo>
                  <a:pt x="2551905" y="231674"/>
                  <a:pt x="2411671" y="91440"/>
                  <a:pt x="2238683" y="91440"/>
                </a:cubicBezTo>
                <a:close/>
                <a:moveTo>
                  <a:pt x="456632" y="0"/>
                </a:moveTo>
                <a:lnTo>
                  <a:pt x="2239258" y="0"/>
                </a:lnTo>
                <a:cubicBezTo>
                  <a:pt x="2462429" y="0"/>
                  <a:pt x="2643345" y="180916"/>
                  <a:pt x="2643345" y="404087"/>
                </a:cubicBezTo>
                <a:lnTo>
                  <a:pt x="2643345" y="1743907"/>
                </a:lnTo>
                <a:lnTo>
                  <a:pt x="2662639" y="1743907"/>
                </a:lnTo>
                <a:cubicBezTo>
                  <a:pt x="2677234" y="1743907"/>
                  <a:pt x="2689065" y="1755738"/>
                  <a:pt x="2689065" y="1770333"/>
                </a:cubicBezTo>
                <a:lnTo>
                  <a:pt x="2689065" y="2299740"/>
                </a:lnTo>
                <a:cubicBezTo>
                  <a:pt x="2689065" y="2314335"/>
                  <a:pt x="2677234" y="2326166"/>
                  <a:pt x="2662639" y="2326166"/>
                </a:cubicBezTo>
                <a:lnTo>
                  <a:pt x="2643345" y="2326166"/>
                </a:lnTo>
                <a:lnTo>
                  <a:pt x="2643345" y="4895277"/>
                </a:lnTo>
                <a:cubicBezTo>
                  <a:pt x="2643345" y="5118448"/>
                  <a:pt x="2462429" y="5299364"/>
                  <a:pt x="2239258" y="5299364"/>
                </a:cubicBezTo>
                <a:lnTo>
                  <a:pt x="456632" y="5299364"/>
                </a:lnTo>
                <a:cubicBezTo>
                  <a:pt x="233461" y="5299364"/>
                  <a:pt x="52545" y="5118448"/>
                  <a:pt x="52545" y="4895277"/>
                </a:cubicBezTo>
                <a:lnTo>
                  <a:pt x="52545" y="2360671"/>
                </a:lnTo>
                <a:lnTo>
                  <a:pt x="25447" y="2360671"/>
                </a:lnTo>
                <a:cubicBezTo>
                  <a:pt x="11394" y="2360671"/>
                  <a:pt x="1" y="2349278"/>
                  <a:pt x="1" y="2335225"/>
                </a:cubicBezTo>
                <a:lnTo>
                  <a:pt x="1" y="1463090"/>
                </a:lnTo>
                <a:cubicBezTo>
                  <a:pt x="1" y="1449037"/>
                  <a:pt x="11394" y="1437644"/>
                  <a:pt x="25447" y="1437644"/>
                </a:cubicBezTo>
                <a:lnTo>
                  <a:pt x="52545" y="1437644"/>
                </a:lnTo>
                <a:lnTo>
                  <a:pt x="52545" y="1282409"/>
                </a:lnTo>
                <a:lnTo>
                  <a:pt x="23290" y="1282409"/>
                </a:lnTo>
                <a:cubicBezTo>
                  <a:pt x="10427" y="1282409"/>
                  <a:pt x="0" y="1271982"/>
                  <a:pt x="0" y="1259119"/>
                </a:cubicBezTo>
                <a:lnTo>
                  <a:pt x="0" y="1081373"/>
                </a:lnTo>
                <a:cubicBezTo>
                  <a:pt x="0" y="1068510"/>
                  <a:pt x="10427" y="1058083"/>
                  <a:pt x="23290" y="1058083"/>
                </a:cubicBezTo>
                <a:lnTo>
                  <a:pt x="52545" y="1058083"/>
                </a:lnTo>
                <a:lnTo>
                  <a:pt x="52545" y="404087"/>
                </a:lnTo>
                <a:cubicBezTo>
                  <a:pt x="52545" y="180916"/>
                  <a:pt x="233461" y="0"/>
                  <a:pt x="4566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C6A82D-E0C3-50AE-86D5-4FEDDE06ABF3}"/>
              </a:ext>
            </a:extLst>
          </p:cNvPr>
          <p:cNvGrpSpPr/>
          <p:nvPr/>
        </p:nvGrpSpPr>
        <p:grpSpPr>
          <a:xfrm>
            <a:off x="3730992" y="1922318"/>
            <a:ext cx="1682018" cy="3314768"/>
            <a:chOff x="841074" y="533491"/>
            <a:chExt cx="2689065" cy="529936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5D04493-EE3D-9C10-9815-950C5D56FACB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rgbClr val="1A3748"/>
            </a:solidFill>
            <a:ln>
              <a:noFill/>
            </a:ln>
            <a:effectLst>
              <a:outerShdw blurRad="444500" sx="102000" sy="102000" algn="ctr" rotWithShape="0">
                <a:prstClr val="black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58D8846-DD27-EDB4-7F14-0A43D273F8F3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620057-281E-627B-2EC0-847B2D364563}"/>
              </a:ext>
            </a:extLst>
          </p:cNvPr>
          <p:cNvGrpSpPr/>
          <p:nvPr/>
        </p:nvGrpSpPr>
        <p:grpSpPr>
          <a:xfrm>
            <a:off x="6169411" y="1922318"/>
            <a:ext cx="1682018" cy="3314768"/>
            <a:chOff x="841074" y="533491"/>
            <a:chExt cx="2689065" cy="529936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4E5B6C7-866C-0F9B-025C-A53853D2AC2B}"/>
                </a:ext>
              </a:extLst>
            </p:cNvPr>
            <p:cNvSpPr/>
            <p:nvPr/>
          </p:nvSpPr>
          <p:spPr>
            <a:xfrm>
              <a:off x="951166" y="577133"/>
              <a:ext cx="2468880" cy="5212080"/>
            </a:xfrm>
            <a:prstGeom prst="roundRect">
              <a:avLst>
                <a:gd name="adj" fmla="val 13008"/>
              </a:avLst>
            </a:prstGeom>
            <a:solidFill>
              <a:srgbClr val="1A3748"/>
            </a:solidFill>
            <a:ln>
              <a:noFill/>
            </a:ln>
            <a:effectLst>
              <a:outerShdw blurRad="444500" sx="102000" sy="102000" algn="ctr" rotWithShape="0">
                <a:prstClr val="black"/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5CE359-1C35-D3BD-9906-39837C8C1927}"/>
                </a:ext>
              </a:extLst>
            </p:cNvPr>
            <p:cNvSpPr/>
            <p:nvPr/>
          </p:nvSpPr>
          <p:spPr>
            <a:xfrm>
              <a:off x="841074" y="533491"/>
              <a:ext cx="2689065" cy="5299364"/>
            </a:xfrm>
            <a:custGeom>
              <a:avLst/>
              <a:gdLst>
                <a:gd name="connsiteX0" fmla="*/ 936300 w 2689065"/>
                <a:gd name="connsiteY0" fmla="*/ 5084814 h 5299364"/>
                <a:gd name="connsiteX1" fmla="*/ 936300 w 2689065"/>
                <a:gd name="connsiteY1" fmla="*/ 5084815 h 5299364"/>
                <a:gd name="connsiteX2" fmla="*/ 936300 w 2689065"/>
                <a:gd name="connsiteY2" fmla="*/ 5084815 h 5299364"/>
                <a:gd name="connsiteX3" fmla="*/ 959160 w 2689065"/>
                <a:gd name="connsiteY3" fmla="*/ 5061955 h 5299364"/>
                <a:gd name="connsiteX4" fmla="*/ 1736731 w 2689065"/>
                <a:gd name="connsiteY4" fmla="*/ 5061955 h 5299364"/>
                <a:gd name="connsiteX5" fmla="*/ 1759591 w 2689065"/>
                <a:gd name="connsiteY5" fmla="*/ 5084815 h 5299364"/>
                <a:gd name="connsiteX6" fmla="*/ 1759590 w 2689065"/>
                <a:gd name="connsiteY6" fmla="*/ 5084815 h 5299364"/>
                <a:gd name="connsiteX7" fmla="*/ 1736730 w 2689065"/>
                <a:gd name="connsiteY7" fmla="*/ 5107675 h 5299364"/>
                <a:gd name="connsiteX8" fmla="*/ 959160 w 2689065"/>
                <a:gd name="connsiteY8" fmla="*/ 5107674 h 5299364"/>
                <a:gd name="connsiteX9" fmla="*/ 942996 w 2689065"/>
                <a:gd name="connsiteY9" fmla="*/ 5100979 h 5299364"/>
                <a:gd name="connsiteX10" fmla="*/ 936300 w 2689065"/>
                <a:gd name="connsiteY10" fmla="*/ 5084815 h 5299364"/>
                <a:gd name="connsiteX11" fmla="*/ 942996 w 2689065"/>
                <a:gd name="connsiteY11" fmla="*/ 5068651 h 5299364"/>
                <a:gd name="connsiteX12" fmla="*/ 959160 w 2689065"/>
                <a:gd name="connsiteY12" fmla="*/ 5061955 h 5299364"/>
                <a:gd name="connsiteX13" fmla="*/ 1099878 w 2689065"/>
                <a:gd name="connsiteY13" fmla="*/ 187223 h 5299364"/>
                <a:gd name="connsiteX14" fmla="*/ 1596012 w 2689065"/>
                <a:gd name="connsiteY14" fmla="*/ 187223 h 5299364"/>
                <a:gd name="connsiteX15" fmla="*/ 1701929 w 2689065"/>
                <a:gd name="connsiteY15" fmla="*/ 293140 h 5299364"/>
                <a:gd name="connsiteX16" fmla="*/ 1596012 w 2689065"/>
                <a:gd name="connsiteY16" fmla="*/ 399057 h 5299364"/>
                <a:gd name="connsiteX17" fmla="*/ 1099878 w 2689065"/>
                <a:gd name="connsiteY17" fmla="*/ 399057 h 5299364"/>
                <a:gd name="connsiteX18" fmla="*/ 993961 w 2689065"/>
                <a:gd name="connsiteY18" fmla="*/ 293140 h 5299364"/>
                <a:gd name="connsiteX19" fmla="*/ 1099878 w 2689065"/>
                <a:gd name="connsiteY19" fmla="*/ 187223 h 5299364"/>
                <a:gd name="connsiteX20" fmla="*/ 457207 w 2689065"/>
                <a:gd name="connsiteY20" fmla="*/ 91440 h 5299364"/>
                <a:gd name="connsiteX21" fmla="*/ 143985 w 2689065"/>
                <a:gd name="connsiteY21" fmla="*/ 404662 h 5299364"/>
                <a:gd name="connsiteX22" fmla="*/ 143985 w 2689065"/>
                <a:gd name="connsiteY22" fmla="*/ 4894702 h 5299364"/>
                <a:gd name="connsiteX23" fmla="*/ 457207 w 2689065"/>
                <a:gd name="connsiteY23" fmla="*/ 5207924 h 5299364"/>
                <a:gd name="connsiteX24" fmla="*/ 2238683 w 2689065"/>
                <a:gd name="connsiteY24" fmla="*/ 5207924 h 5299364"/>
                <a:gd name="connsiteX25" fmla="*/ 2551905 w 2689065"/>
                <a:gd name="connsiteY25" fmla="*/ 4894702 h 5299364"/>
                <a:gd name="connsiteX26" fmla="*/ 2551905 w 2689065"/>
                <a:gd name="connsiteY26" fmla="*/ 404662 h 5299364"/>
                <a:gd name="connsiteX27" fmla="*/ 2238683 w 2689065"/>
                <a:gd name="connsiteY27" fmla="*/ 91440 h 5299364"/>
                <a:gd name="connsiteX28" fmla="*/ 456632 w 2689065"/>
                <a:gd name="connsiteY28" fmla="*/ 0 h 5299364"/>
                <a:gd name="connsiteX29" fmla="*/ 2239258 w 2689065"/>
                <a:gd name="connsiteY29" fmla="*/ 0 h 5299364"/>
                <a:gd name="connsiteX30" fmla="*/ 2643345 w 2689065"/>
                <a:gd name="connsiteY30" fmla="*/ 404087 h 5299364"/>
                <a:gd name="connsiteX31" fmla="*/ 2643345 w 2689065"/>
                <a:gd name="connsiteY31" fmla="*/ 1743907 h 5299364"/>
                <a:gd name="connsiteX32" fmla="*/ 2662639 w 2689065"/>
                <a:gd name="connsiteY32" fmla="*/ 1743907 h 5299364"/>
                <a:gd name="connsiteX33" fmla="*/ 2689065 w 2689065"/>
                <a:gd name="connsiteY33" fmla="*/ 1770333 h 5299364"/>
                <a:gd name="connsiteX34" fmla="*/ 2689065 w 2689065"/>
                <a:gd name="connsiteY34" fmla="*/ 2299740 h 5299364"/>
                <a:gd name="connsiteX35" fmla="*/ 2662639 w 2689065"/>
                <a:gd name="connsiteY35" fmla="*/ 2326166 h 5299364"/>
                <a:gd name="connsiteX36" fmla="*/ 2643345 w 2689065"/>
                <a:gd name="connsiteY36" fmla="*/ 2326166 h 5299364"/>
                <a:gd name="connsiteX37" fmla="*/ 2643345 w 2689065"/>
                <a:gd name="connsiteY37" fmla="*/ 4895277 h 5299364"/>
                <a:gd name="connsiteX38" fmla="*/ 2239258 w 2689065"/>
                <a:gd name="connsiteY38" fmla="*/ 5299364 h 5299364"/>
                <a:gd name="connsiteX39" fmla="*/ 456632 w 2689065"/>
                <a:gd name="connsiteY39" fmla="*/ 5299364 h 5299364"/>
                <a:gd name="connsiteX40" fmla="*/ 52545 w 2689065"/>
                <a:gd name="connsiteY40" fmla="*/ 4895277 h 5299364"/>
                <a:gd name="connsiteX41" fmla="*/ 52545 w 2689065"/>
                <a:gd name="connsiteY41" fmla="*/ 2360671 h 5299364"/>
                <a:gd name="connsiteX42" fmla="*/ 25447 w 2689065"/>
                <a:gd name="connsiteY42" fmla="*/ 2360671 h 5299364"/>
                <a:gd name="connsiteX43" fmla="*/ 1 w 2689065"/>
                <a:gd name="connsiteY43" fmla="*/ 2335225 h 5299364"/>
                <a:gd name="connsiteX44" fmla="*/ 1 w 2689065"/>
                <a:gd name="connsiteY44" fmla="*/ 1463090 h 5299364"/>
                <a:gd name="connsiteX45" fmla="*/ 25447 w 2689065"/>
                <a:gd name="connsiteY45" fmla="*/ 1437644 h 5299364"/>
                <a:gd name="connsiteX46" fmla="*/ 52545 w 2689065"/>
                <a:gd name="connsiteY46" fmla="*/ 1437644 h 5299364"/>
                <a:gd name="connsiteX47" fmla="*/ 52545 w 2689065"/>
                <a:gd name="connsiteY47" fmla="*/ 1282409 h 5299364"/>
                <a:gd name="connsiteX48" fmla="*/ 23290 w 2689065"/>
                <a:gd name="connsiteY48" fmla="*/ 1282409 h 5299364"/>
                <a:gd name="connsiteX49" fmla="*/ 0 w 2689065"/>
                <a:gd name="connsiteY49" fmla="*/ 1259119 h 5299364"/>
                <a:gd name="connsiteX50" fmla="*/ 0 w 2689065"/>
                <a:gd name="connsiteY50" fmla="*/ 1081373 h 5299364"/>
                <a:gd name="connsiteX51" fmla="*/ 23290 w 2689065"/>
                <a:gd name="connsiteY51" fmla="*/ 1058083 h 5299364"/>
                <a:gd name="connsiteX52" fmla="*/ 52545 w 2689065"/>
                <a:gd name="connsiteY52" fmla="*/ 1058083 h 5299364"/>
                <a:gd name="connsiteX53" fmla="*/ 52545 w 2689065"/>
                <a:gd name="connsiteY53" fmla="*/ 404087 h 5299364"/>
                <a:gd name="connsiteX54" fmla="*/ 456632 w 2689065"/>
                <a:gd name="connsiteY54" fmla="*/ 0 h 5299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689065" h="5299364">
                  <a:moveTo>
                    <a:pt x="936300" y="5084814"/>
                  </a:moveTo>
                  <a:lnTo>
                    <a:pt x="936300" y="5084815"/>
                  </a:lnTo>
                  <a:lnTo>
                    <a:pt x="936300" y="5084815"/>
                  </a:lnTo>
                  <a:close/>
                  <a:moveTo>
                    <a:pt x="959160" y="5061955"/>
                  </a:moveTo>
                  <a:lnTo>
                    <a:pt x="1736731" y="5061955"/>
                  </a:lnTo>
                  <a:cubicBezTo>
                    <a:pt x="1749356" y="5061955"/>
                    <a:pt x="1759591" y="5072190"/>
                    <a:pt x="1759591" y="5084815"/>
                  </a:cubicBezTo>
                  <a:lnTo>
                    <a:pt x="1759590" y="5084815"/>
                  </a:lnTo>
                  <a:cubicBezTo>
                    <a:pt x="1759590" y="5097440"/>
                    <a:pt x="1749355" y="5107675"/>
                    <a:pt x="1736730" y="5107675"/>
                  </a:cubicBezTo>
                  <a:lnTo>
                    <a:pt x="959160" y="5107674"/>
                  </a:lnTo>
                  <a:cubicBezTo>
                    <a:pt x="952847" y="5107674"/>
                    <a:pt x="947132" y="5105116"/>
                    <a:pt x="942996" y="5100979"/>
                  </a:cubicBezTo>
                  <a:lnTo>
                    <a:pt x="936300" y="5084815"/>
                  </a:lnTo>
                  <a:lnTo>
                    <a:pt x="942996" y="5068651"/>
                  </a:lnTo>
                  <a:cubicBezTo>
                    <a:pt x="947132" y="5064514"/>
                    <a:pt x="952847" y="5061955"/>
                    <a:pt x="959160" y="5061955"/>
                  </a:cubicBezTo>
                  <a:close/>
                  <a:moveTo>
                    <a:pt x="1099878" y="187223"/>
                  </a:moveTo>
                  <a:lnTo>
                    <a:pt x="1596012" y="187223"/>
                  </a:lnTo>
                  <a:cubicBezTo>
                    <a:pt x="1654508" y="187223"/>
                    <a:pt x="1701929" y="234644"/>
                    <a:pt x="1701929" y="293140"/>
                  </a:cubicBezTo>
                  <a:cubicBezTo>
                    <a:pt x="1701929" y="351636"/>
                    <a:pt x="1654508" y="399057"/>
                    <a:pt x="1596012" y="399057"/>
                  </a:cubicBezTo>
                  <a:lnTo>
                    <a:pt x="1099878" y="399057"/>
                  </a:lnTo>
                  <a:cubicBezTo>
                    <a:pt x="1041382" y="399057"/>
                    <a:pt x="993961" y="351636"/>
                    <a:pt x="993961" y="293140"/>
                  </a:cubicBezTo>
                  <a:cubicBezTo>
                    <a:pt x="993961" y="234644"/>
                    <a:pt x="1041382" y="187223"/>
                    <a:pt x="1099878" y="187223"/>
                  </a:cubicBezTo>
                  <a:close/>
                  <a:moveTo>
                    <a:pt x="457207" y="91440"/>
                  </a:moveTo>
                  <a:cubicBezTo>
                    <a:pt x="284219" y="91440"/>
                    <a:pt x="143985" y="231674"/>
                    <a:pt x="143985" y="404662"/>
                  </a:cubicBezTo>
                  <a:lnTo>
                    <a:pt x="143985" y="4894702"/>
                  </a:lnTo>
                  <a:cubicBezTo>
                    <a:pt x="143985" y="5067690"/>
                    <a:pt x="284219" y="5207924"/>
                    <a:pt x="457207" y="5207924"/>
                  </a:cubicBezTo>
                  <a:lnTo>
                    <a:pt x="2238683" y="5207924"/>
                  </a:lnTo>
                  <a:cubicBezTo>
                    <a:pt x="2411671" y="5207924"/>
                    <a:pt x="2551905" y="5067690"/>
                    <a:pt x="2551905" y="4894702"/>
                  </a:cubicBezTo>
                  <a:lnTo>
                    <a:pt x="2551905" y="404662"/>
                  </a:lnTo>
                  <a:cubicBezTo>
                    <a:pt x="2551905" y="231674"/>
                    <a:pt x="2411671" y="91440"/>
                    <a:pt x="2238683" y="91440"/>
                  </a:cubicBezTo>
                  <a:close/>
                  <a:moveTo>
                    <a:pt x="456632" y="0"/>
                  </a:moveTo>
                  <a:lnTo>
                    <a:pt x="2239258" y="0"/>
                  </a:lnTo>
                  <a:cubicBezTo>
                    <a:pt x="2462429" y="0"/>
                    <a:pt x="2643345" y="180916"/>
                    <a:pt x="2643345" y="404087"/>
                  </a:cubicBezTo>
                  <a:lnTo>
                    <a:pt x="2643345" y="1743907"/>
                  </a:lnTo>
                  <a:lnTo>
                    <a:pt x="2662639" y="1743907"/>
                  </a:lnTo>
                  <a:cubicBezTo>
                    <a:pt x="2677234" y="1743907"/>
                    <a:pt x="2689065" y="1755738"/>
                    <a:pt x="2689065" y="1770333"/>
                  </a:cubicBezTo>
                  <a:lnTo>
                    <a:pt x="2689065" y="2299740"/>
                  </a:lnTo>
                  <a:cubicBezTo>
                    <a:pt x="2689065" y="2314335"/>
                    <a:pt x="2677234" y="2326166"/>
                    <a:pt x="2662639" y="2326166"/>
                  </a:cubicBezTo>
                  <a:lnTo>
                    <a:pt x="2643345" y="2326166"/>
                  </a:lnTo>
                  <a:lnTo>
                    <a:pt x="2643345" y="4895277"/>
                  </a:lnTo>
                  <a:cubicBezTo>
                    <a:pt x="2643345" y="5118448"/>
                    <a:pt x="2462429" y="5299364"/>
                    <a:pt x="2239258" y="5299364"/>
                  </a:cubicBezTo>
                  <a:lnTo>
                    <a:pt x="456632" y="5299364"/>
                  </a:lnTo>
                  <a:cubicBezTo>
                    <a:pt x="233461" y="5299364"/>
                    <a:pt x="52545" y="5118448"/>
                    <a:pt x="52545" y="4895277"/>
                  </a:cubicBezTo>
                  <a:lnTo>
                    <a:pt x="52545" y="2360671"/>
                  </a:lnTo>
                  <a:lnTo>
                    <a:pt x="25447" y="2360671"/>
                  </a:lnTo>
                  <a:cubicBezTo>
                    <a:pt x="11394" y="2360671"/>
                    <a:pt x="1" y="2349278"/>
                    <a:pt x="1" y="2335225"/>
                  </a:cubicBezTo>
                  <a:lnTo>
                    <a:pt x="1" y="1463090"/>
                  </a:lnTo>
                  <a:cubicBezTo>
                    <a:pt x="1" y="1449037"/>
                    <a:pt x="11394" y="1437644"/>
                    <a:pt x="25447" y="1437644"/>
                  </a:cubicBezTo>
                  <a:lnTo>
                    <a:pt x="52545" y="1437644"/>
                  </a:lnTo>
                  <a:lnTo>
                    <a:pt x="52545" y="1282409"/>
                  </a:lnTo>
                  <a:lnTo>
                    <a:pt x="23290" y="1282409"/>
                  </a:lnTo>
                  <a:cubicBezTo>
                    <a:pt x="10427" y="1282409"/>
                    <a:pt x="0" y="1271982"/>
                    <a:pt x="0" y="1259119"/>
                  </a:cubicBezTo>
                  <a:lnTo>
                    <a:pt x="0" y="1081373"/>
                  </a:lnTo>
                  <a:cubicBezTo>
                    <a:pt x="0" y="1068510"/>
                    <a:pt x="10427" y="1058083"/>
                    <a:pt x="23290" y="1058083"/>
                  </a:cubicBezTo>
                  <a:lnTo>
                    <a:pt x="52545" y="1058083"/>
                  </a:lnTo>
                  <a:lnTo>
                    <a:pt x="52545" y="404087"/>
                  </a:lnTo>
                  <a:cubicBezTo>
                    <a:pt x="52545" y="180916"/>
                    <a:pt x="233461" y="0"/>
                    <a:pt x="4566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F02535B-9C54-1C9B-8A57-013D66685837}"/>
              </a:ext>
            </a:extLst>
          </p:cNvPr>
          <p:cNvGrpSpPr/>
          <p:nvPr/>
        </p:nvGrpSpPr>
        <p:grpSpPr>
          <a:xfrm>
            <a:off x="1482590" y="3028454"/>
            <a:ext cx="1301981" cy="1175363"/>
            <a:chOff x="332936" y="2658545"/>
            <a:chExt cx="2926080" cy="156714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4B2B16E-9A4F-BF66-7123-D062E4DB7452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D5540DB-0531-5211-5EBF-D3549B41BA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F20BE1F-8ED5-2F03-6FDC-EFA25D460B62}"/>
              </a:ext>
            </a:extLst>
          </p:cNvPr>
          <p:cNvSpPr txBox="1"/>
          <p:nvPr/>
        </p:nvSpPr>
        <p:spPr>
          <a:xfrm>
            <a:off x="1666146" y="4217616"/>
            <a:ext cx="93487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accent1"/>
                </a:solidFill>
              </a:rPr>
              <a:t>25</a:t>
            </a:r>
            <a:r>
              <a:rPr lang="en-US" sz="2400" b="1" dirty="0">
                <a:solidFill>
                  <a:schemeClr val="accent1"/>
                </a:solidFill>
              </a:rPr>
              <a:t>%</a:t>
            </a:r>
            <a:endParaRPr lang="en-US" sz="4050" b="1" dirty="0">
              <a:solidFill>
                <a:schemeClr val="accent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94892A3-9098-C477-2C65-987186006D72}"/>
              </a:ext>
            </a:extLst>
          </p:cNvPr>
          <p:cNvGrpSpPr/>
          <p:nvPr/>
        </p:nvGrpSpPr>
        <p:grpSpPr>
          <a:xfrm>
            <a:off x="3921010" y="3028454"/>
            <a:ext cx="1301981" cy="1175363"/>
            <a:chOff x="332936" y="2658545"/>
            <a:chExt cx="2926080" cy="156714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43CC962-F182-B1B7-8E34-C2F6ABCE62EE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A260CA6-5C42-FDD7-588B-F700C18E6C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CC6B7E69-AD3D-F5A8-B8F8-8E83C12160CA}"/>
              </a:ext>
            </a:extLst>
          </p:cNvPr>
          <p:cNvSpPr txBox="1"/>
          <p:nvPr/>
        </p:nvSpPr>
        <p:spPr>
          <a:xfrm>
            <a:off x="4104565" y="4217616"/>
            <a:ext cx="93487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accent4"/>
                </a:solidFill>
              </a:rPr>
              <a:t>50</a:t>
            </a:r>
            <a:r>
              <a:rPr lang="en-US" sz="2400" b="1" dirty="0">
                <a:solidFill>
                  <a:schemeClr val="accent4"/>
                </a:solidFill>
              </a:rPr>
              <a:t>%</a:t>
            </a:r>
            <a:endParaRPr lang="en-US" sz="4050" b="1" dirty="0">
              <a:solidFill>
                <a:schemeClr val="accent4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F2F621D-5B99-8686-EE7A-77C195A5D750}"/>
              </a:ext>
            </a:extLst>
          </p:cNvPr>
          <p:cNvGrpSpPr/>
          <p:nvPr/>
        </p:nvGrpSpPr>
        <p:grpSpPr>
          <a:xfrm>
            <a:off x="6359428" y="3028454"/>
            <a:ext cx="1301981" cy="1175363"/>
            <a:chOff x="332936" y="2658545"/>
            <a:chExt cx="2926080" cy="156714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196B008-6B27-27A8-C465-5860EE530FC8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021128D-B039-CC98-DB7A-DD65464E0C8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38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1B6D532F-3CDE-4C06-D039-126BE2E0F587}"/>
              </a:ext>
            </a:extLst>
          </p:cNvPr>
          <p:cNvSpPr txBox="1"/>
          <p:nvPr/>
        </p:nvSpPr>
        <p:spPr>
          <a:xfrm>
            <a:off x="6542984" y="4217616"/>
            <a:ext cx="93487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 dirty="0">
                <a:solidFill>
                  <a:schemeClr val="accent5"/>
                </a:solidFill>
              </a:rPr>
              <a:t>75</a:t>
            </a:r>
            <a:r>
              <a:rPr lang="en-US" sz="2400" b="1" dirty="0">
                <a:solidFill>
                  <a:schemeClr val="accent5"/>
                </a:solidFill>
              </a:rPr>
              <a:t>%</a:t>
            </a:r>
            <a:endParaRPr lang="en-US" sz="4050" b="1" dirty="0">
              <a:solidFill>
                <a:schemeClr val="accent5"/>
              </a:solidFill>
            </a:endParaRPr>
          </a:p>
        </p:txBody>
      </p:sp>
      <p:pic>
        <p:nvPicPr>
          <p:cNvPr id="56" name="Graphic 55" descr="Gears with solid fill">
            <a:extLst>
              <a:ext uri="{FF2B5EF4-FFF2-40B4-BE49-F238E27FC236}">
                <a16:creationId xmlns:a16="http://schemas.microsoft.com/office/drawing/2014/main" id="{EFBA89E2-F78F-6072-438D-AB82DD4A4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29100" y="2317312"/>
            <a:ext cx="685800" cy="68580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6AF6EA78-3B8B-1454-86B1-3DFA47B65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90681" y="2317312"/>
            <a:ext cx="685800" cy="685800"/>
          </a:xfrm>
          <a:prstGeom prst="rect">
            <a:avLst/>
          </a:prstGeom>
        </p:spPr>
      </p:pic>
      <p:pic>
        <p:nvPicPr>
          <p:cNvPr id="58" name="Graphic 57" descr="Lights On with solid fill">
            <a:extLst>
              <a:ext uri="{FF2B5EF4-FFF2-40B4-BE49-F238E27FC236}">
                <a16:creationId xmlns:a16="http://schemas.microsoft.com/office/drawing/2014/main" id="{EDB80161-7D86-9D42-E310-F4F83B71C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19" y="231731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4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10518</TotalTime>
  <Words>298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Smartphone Trio – Slide Template</vt:lpstr>
      <vt:lpstr>Smartphone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Trio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2025-08-07T16:46:24Z</dcterms:modified>
  <cp:category>Graphics &amp; Metaphors</cp:category>
</cp:coreProperties>
</file>