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4" r:id="rId4"/>
    <p:sldId id="36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32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CA0EC-2863-D856-8B22-1DA69721B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5C76F6-D2FA-4B7C-F292-BCC2467193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8A1D9E-461E-9F68-4619-7ACCFB6EBF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F13201-B4DF-DD65-CFDC-05DAA282B2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0290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8DB940-C37A-4CDA-297A-B87B9661B3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62A356-AFCA-8BA7-EC70-CD7E5B4E00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B19E7E7-65B0-0427-7CB4-46C77BCD34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BC9726-701B-C608-C71F-5A1914F3AF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3209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09F245-406D-CCEB-184A-E7FE2E32B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F169F-8FFA-C831-9ECD-8B47075F0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Dual-Triangle Process Diagram – </a:t>
            </a:r>
            <a:br>
              <a:rPr lang="en-US" dirty="0"/>
            </a:br>
            <a:r>
              <a:rPr lang="en-US" dirty="0"/>
              <a:t>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2582E52-461B-5D82-1258-CA9C6F4A9496}"/>
              </a:ext>
            </a:extLst>
          </p:cNvPr>
          <p:cNvGrpSpPr/>
          <p:nvPr/>
        </p:nvGrpSpPr>
        <p:grpSpPr>
          <a:xfrm>
            <a:off x="2655477" y="2685123"/>
            <a:ext cx="2216758" cy="1846036"/>
            <a:chOff x="3769911" y="2308635"/>
            <a:chExt cx="2690486" cy="2240540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20B79664-5C3B-9977-0ECF-103CD3F0EDA0}"/>
                </a:ext>
              </a:extLst>
            </p:cNvPr>
            <p:cNvSpPr/>
            <p:nvPr/>
          </p:nvSpPr>
          <p:spPr>
            <a:xfrm>
              <a:off x="4453969" y="3566946"/>
              <a:ext cx="1336418" cy="982229"/>
            </a:xfrm>
            <a:custGeom>
              <a:avLst/>
              <a:gdLst>
                <a:gd name="connsiteX0" fmla="*/ 0 w 1336418"/>
                <a:gd name="connsiteY0" fmla="*/ 0 h 982229"/>
                <a:gd name="connsiteX1" fmla="*/ 205402 w 1336418"/>
                <a:gd name="connsiteY1" fmla="*/ 0 h 982229"/>
                <a:gd name="connsiteX2" fmla="*/ 311878 w 1336418"/>
                <a:gd name="connsiteY2" fmla="*/ 0 h 982229"/>
                <a:gd name="connsiteX3" fmla="*/ 1018807 w 1336418"/>
                <a:gd name="connsiteY3" fmla="*/ 0 h 982229"/>
                <a:gd name="connsiteX4" fmla="*/ 1141874 w 1336418"/>
                <a:gd name="connsiteY4" fmla="*/ 0 h 982229"/>
                <a:gd name="connsiteX5" fmla="*/ 1336418 w 1336418"/>
                <a:gd name="connsiteY5" fmla="*/ 0 h 982229"/>
                <a:gd name="connsiteX6" fmla="*/ 1172204 w 1336418"/>
                <a:gd name="connsiteY6" fmla="*/ 275892 h 982229"/>
                <a:gd name="connsiteX7" fmla="*/ 786353 w 1336418"/>
                <a:gd name="connsiteY7" fmla="*/ 924149 h 982229"/>
                <a:gd name="connsiteX8" fmla="*/ 663778 w 1336418"/>
                <a:gd name="connsiteY8" fmla="*/ 981959 h 982229"/>
                <a:gd name="connsiteX9" fmla="*/ 663744 w 1336418"/>
                <a:gd name="connsiteY9" fmla="*/ 981972 h 982229"/>
                <a:gd name="connsiteX10" fmla="*/ 644074 w 1336418"/>
                <a:gd name="connsiteY10" fmla="*/ 979096 h 982229"/>
                <a:gd name="connsiteX11" fmla="*/ 555998 w 1336418"/>
                <a:gd name="connsiteY11" fmla="*/ 920381 h 982229"/>
                <a:gd name="connsiteX12" fmla="*/ 166665 w 1336418"/>
                <a:gd name="connsiteY12" fmla="*/ 275892 h 982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36418" h="982229">
                  <a:moveTo>
                    <a:pt x="0" y="0"/>
                  </a:moveTo>
                  <a:lnTo>
                    <a:pt x="205402" y="0"/>
                  </a:lnTo>
                  <a:lnTo>
                    <a:pt x="311878" y="0"/>
                  </a:lnTo>
                  <a:lnTo>
                    <a:pt x="1018807" y="0"/>
                  </a:lnTo>
                  <a:lnTo>
                    <a:pt x="1141874" y="0"/>
                  </a:lnTo>
                  <a:lnTo>
                    <a:pt x="1336418" y="0"/>
                  </a:lnTo>
                  <a:lnTo>
                    <a:pt x="1172204" y="275892"/>
                  </a:lnTo>
                  <a:lnTo>
                    <a:pt x="786353" y="924149"/>
                  </a:lnTo>
                  <a:cubicBezTo>
                    <a:pt x="756871" y="963195"/>
                    <a:pt x="709812" y="984934"/>
                    <a:pt x="663778" y="981959"/>
                  </a:cubicBezTo>
                  <a:lnTo>
                    <a:pt x="663744" y="981972"/>
                  </a:lnTo>
                  <a:cubicBezTo>
                    <a:pt x="657168" y="981547"/>
                    <a:pt x="650554" y="980547"/>
                    <a:pt x="644074" y="979096"/>
                  </a:cubicBezTo>
                  <a:cubicBezTo>
                    <a:pt x="610128" y="971499"/>
                    <a:pt x="573944" y="950091"/>
                    <a:pt x="555998" y="920381"/>
                  </a:cubicBezTo>
                  <a:lnTo>
                    <a:pt x="166665" y="275892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481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</a:t>
              </a: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C83841A-722D-2CA6-C5BB-C0FCD6762963}"/>
                </a:ext>
              </a:extLst>
            </p:cNvPr>
            <p:cNvSpPr/>
            <p:nvPr/>
          </p:nvSpPr>
          <p:spPr>
            <a:xfrm>
              <a:off x="3769911" y="2308635"/>
              <a:ext cx="2690486" cy="982419"/>
            </a:xfrm>
            <a:custGeom>
              <a:avLst/>
              <a:gdLst>
                <a:gd name="connsiteX0" fmla="*/ 2277441 w 2690486"/>
                <a:gd name="connsiteY0" fmla="*/ 272219 h 982419"/>
                <a:gd name="connsiteX1" fmla="*/ 411703 w 2690486"/>
                <a:gd name="connsiteY1" fmla="*/ 278272 h 982419"/>
                <a:gd name="connsiteX2" fmla="*/ 667000 w 2690486"/>
                <a:gd name="connsiteY2" fmla="*/ 706527 h 982419"/>
                <a:gd name="connsiteX3" fmla="*/ 2024379 w 2690486"/>
                <a:gd name="connsiteY3" fmla="*/ 706527 h 982419"/>
                <a:gd name="connsiteX4" fmla="*/ 97359 w 2690486"/>
                <a:gd name="connsiteY4" fmla="*/ 0 h 982419"/>
                <a:gd name="connsiteX5" fmla="*/ 2624880 w 2690486"/>
                <a:gd name="connsiteY5" fmla="*/ 755 h 982419"/>
                <a:gd name="connsiteX6" fmla="*/ 2685261 w 2690486"/>
                <a:gd name="connsiteY6" fmla="*/ 64009 h 982419"/>
                <a:gd name="connsiteX7" fmla="*/ 2684051 w 2690486"/>
                <a:gd name="connsiteY7" fmla="*/ 143455 h 982419"/>
                <a:gd name="connsiteX8" fmla="*/ 2348904 w 2690486"/>
                <a:gd name="connsiteY8" fmla="*/ 706527 h 982419"/>
                <a:gd name="connsiteX9" fmla="*/ 2184690 w 2690486"/>
                <a:gd name="connsiteY9" fmla="*/ 982419 h 982419"/>
                <a:gd name="connsiteX10" fmla="*/ 1984994 w 2690486"/>
                <a:gd name="connsiteY10" fmla="*/ 982419 h 982419"/>
                <a:gd name="connsiteX11" fmla="*/ 1863622 w 2690486"/>
                <a:gd name="connsiteY11" fmla="*/ 982419 h 982419"/>
                <a:gd name="connsiteX12" fmla="*/ 831468 w 2690486"/>
                <a:gd name="connsiteY12" fmla="*/ 982419 h 982419"/>
                <a:gd name="connsiteX13" fmla="*/ 773466 w 2690486"/>
                <a:gd name="connsiteY13" fmla="*/ 982419 h 982419"/>
                <a:gd name="connsiteX14" fmla="*/ 517393 w 2690486"/>
                <a:gd name="connsiteY14" fmla="*/ 982419 h 982419"/>
                <a:gd name="connsiteX15" fmla="*/ 350728 w 2690486"/>
                <a:gd name="connsiteY15" fmla="*/ 706527 h 982419"/>
                <a:gd name="connsiteX16" fmla="*/ 11404 w 2690486"/>
                <a:gd name="connsiteY16" fmla="*/ 144821 h 982419"/>
                <a:gd name="connsiteX17" fmla="*/ 49084 w 2690486"/>
                <a:gd name="connsiteY17" fmla="*/ 16493 h 982419"/>
                <a:gd name="connsiteX18" fmla="*/ 97359 w 2690486"/>
                <a:gd name="connsiteY18" fmla="*/ 0 h 98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690486" h="982419">
                  <a:moveTo>
                    <a:pt x="2277441" y="272219"/>
                  </a:moveTo>
                  <a:lnTo>
                    <a:pt x="411703" y="278272"/>
                  </a:lnTo>
                  <a:lnTo>
                    <a:pt x="667000" y="706527"/>
                  </a:lnTo>
                  <a:lnTo>
                    <a:pt x="2024379" y="706527"/>
                  </a:lnTo>
                  <a:close/>
                  <a:moveTo>
                    <a:pt x="97359" y="0"/>
                  </a:moveTo>
                  <a:lnTo>
                    <a:pt x="2624880" y="755"/>
                  </a:lnTo>
                  <a:cubicBezTo>
                    <a:pt x="2650976" y="7656"/>
                    <a:pt x="2678276" y="36270"/>
                    <a:pt x="2685261" y="64009"/>
                  </a:cubicBezTo>
                  <a:cubicBezTo>
                    <a:pt x="2692566" y="93015"/>
                    <a:pt x="2692256" y="112638"/>
                    <a:pt x="2684051" y="143455"/>
                  </a:cubicBezTo>
                  <a:lnTo>
                    <a:pt x="2348904" y="706527"/>
                  </a:lnTo>
                  <a:lnTo>
                    <a:pt x="2184690" y="982419"/>
                  </a:lnTo>
                  <a:lnTo>
                    <a:pt x="1984994" y="982419"/>
                  </a:lnTo>
                  <a:lnTo>
                    <a:pt x="1863622" y="982419"/>
                  </a:lnTo>
                  <a:lnTo>
                    <a:pt x="831468" y="982419"/>
                  </a:lnTo>
                  <a:lnTo>
                    <a:pt x="773466" y="982419"/>
                  </a:lnTo>
                  <a:lnTo>
                    <a:pt x="517393" y="982419"/>
                  </a:lnTo>
                  <a:lnTo>
                    <a:pt x="350728" y="706527"/>
                  </a:lnTo>
                  <a:lnTo>
                    <a:pt x="11404" y="144821"/>
                  </a:lnTo>
                  <a:cubicBezTo>
                    <a:pt x="-16179" y="99161"/>
                    <a:pt x="10145" y="39064"/>
                    <a:pt x="49084" y="16493"/>
                  </a:cubicBezTo>
                  <a:cubicBezTo>
                    <a:pt x="59766" y="10300"/>
                    <a:pt x="81558" y="2867"/>
                    <a:pt x="97359" y="0"/>
                  </a:cubicBezTo>
                  <a:close/>
                </a:path>
              </a:pathLst>
            </a:custGeom>
            <a:solidFill>
              <a:schemeClr val="accent2"/>
            </a:solidFill>
            <a:ln w="1481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sz="1600" dirty="0"/>
                <a:t>Lorem Ipsum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2C2FAB1-BA76-4997-674F-865F57CA9CF5}"/>
              </a:ext>
            </a:extLst>
          </p:cNvPr>
          <p:cNvGrpSpPr/>
          <p:nvPr/>
        </p:nvGrpSpPr>
        <p:grpSpPr>
          <a:xfrm>
            <a:off x="1039497" y="2685124"/>
            <a:ext cx="2216758" cy="1846037"/>
            <a:chOff x="1808591" y="2308825"/>
            <a:chExt cx="2690486" cy="2240541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A9A39FA-35BE-25D9-D49B-C8EC655F6389}"/>
                </a:ext>
              </a:extLst>
            </p:cNvPr>
            <p:cNvSpPr/>
            <p:nvPr/>
          </p:nvSpPr>
          <p:spPr>
            <a:xfrm>
              <a:off x="2478602" y="2308825"/>
              <a:ext cx="1336416" cy="982229"/>
            </a:xfrm>
            <a:custGeom>
              <a:avLst/>
              <a:gdLst>
                <a:gd name="connsiteX0" fmla="*/ 672672 w 1336416"/>
                <a:gd name="connsiteY0" fmla="*/ 257 h 982229"/>
                <a:gd name="connsiteX1" fmla="*/ 692342 w 1336416"/>
                <a:gd name="connsiteY1" fmla="*/ 3133 h 982229"/>
                <a:gd name="connsiteX2" fmla="*/ 780419 w 1336416"/>
                <a:gd name="connsiteY2" fmla="*/ 61848 h 982229"/>
                <a:gd name="connsiteX3" fmla="*/ 1169751 w 1336416"/>
                <a:gd name="connsiteY3" fmla="*/ 706337 h 982229"/>
                <a:gd name="connsiteX4" fmla="*/ 1336416 w 1336416"/>
                <a:gd name="connsiteY4" fmla="*/ 982229 h 982229"/>
                <a:gd name="connsiteX5" fmla="*/ 1146095 w 1336416"/>
                <a:gd name="connsiteY5" fmla="*/ 982229 h 982229"/>
                <a:gd name="connsiteX6" fmla="*/ 1024539 w 1336416"/>
                <a:gd name="connsiteY6" fmla="*/ 982229 h 982229"/>
                <a:gd name="connsiteX7" fmla="*/ 1024538 w 1336416"/>
                <a:gd name="connsiteY7" fmla="*/ 982229 h 982229"/>
                <a:gd name="connsiteX8" fmla="*/ 317610 w 1336416"/>
                <a:gd name="connsiteY8" fmla="*/ 982229 h 982229"/>
                <a:gd name="connsiteX9" fmla="*/ 209623 w 1336416"/>
                <a:gd name="connsiteY9" fmla="*/ 982229 h 982229"/>
                <a:gd name="connsiteX10" fmla="*/ 0 w 1336416"/>
                <a:gd name="connsiteY10" fmla="*/ 982229 h 982229"/>
                <a:gd name="connsiteX11" fmla="*/ 164214 w 1336416"/>
                <a:gd name="connsiteY11" fmla="*/ 706337 h 982229"/>
                <a:gd name="connsiteX12" fmla="*/ 164213 w 1336416"/>
                <a:gd name="connsiteY12" fmla="*/ 706337 h 982229"/>
                <a:gd name="connsiteX13" fmla="*/ 550063 w 1336416"/>
                <a:gd name="connsiteY13" fmla="*/ 58081 h 982229"/>
                <a:gd name="connsiteX14" fmla="*/ 672638 w 1336416"/>
                <a:gd name="connsiteY14" fmla="*/ 270 h 982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36416" h="982229">
                  <a:moveTo>
                    <a:pt x="672672" y="257"/>
                  </a:moveTo>
                  <a:cubicBezTo>
                    <a:pt x="679248" y="683"/>
                    <a:pt x="685863" y="1682"/>
                    <a:pt x="692342" y="3133"/>
                  </a:cubicBezTo>
                  <a:cubicBezTo>
                    <a:pt x="726289" y="10731"/>
                    <a:pt x="762472" y="32138"/>
                    <a:pt x="780419" y="61848"/>
                  </a:cubicBezTo>
                  <a:lnTo>
                    <a:pt x="1169751" y="706337"/>
                  </a:lnTo>
                  <a:lnTo>
                    <a:pt x="1336416" y="982229"/>
                  </a:lnTo>
                  <a:lnTo>
                    <a:pt x="1146095" y="982229"/>
                  </a:lnTo>
                  <a:lnTo>
                    <a:pt x="1024539" y="982229"/>
                  </a:lnTo>
                  <a:lnTo>
                    <a:pt x="1024538" y="982229"/>
                  </a:lnTo>
                  <a:lnTo>
                    <a:pt x="317610" y="982229"/>
                  </a:lnTo>
                  <a:lnTo>
                    <a:pt x="209623" y="982229"/>
                  </a:lnTo>
                  <a:lnTo>
                    <a:pt x="0" y="982229"/>
                  </a:lnTo>
                  <a:lnTo>
                    <a:pt x="164214" y="706337"/>
                  </a:lnTo>
                  <a:lnTo>
                    <a:pt x="164213" y="706337"/>
                  </a:lnTo>
                  <a:lnTo>
                    <a:pt x="550063" y="58081"/>
                  </a:lnTo>
                  <a:cubicBezTo>
                    <a:pt x="579545" y="19034"/>
                    <a:pt x="626605" y="-2705"/>
                    <a:pt x="672638" y="27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481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</a:t>
              </a: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885537D-3C43-D1A2-0BF6-B79442CAF95D}"/>
                </a:ext>
              </a:extLst>
            </p:cNvPr>
            <p:cNvSpPr/>
            <p:nvPr/>
          </p:nvSpPr>
          <p:spPr>
            <a:xfrm>
              <a:off x="1808591" y="3566946"/>
              <a:ext cx="2690486" cy="982420"/>
            </a:xfrm>
            <a:custGeom>
              <a:avLst/>
              <a:gdLst>
                <a:gd name="connsiteX0" fmla="*/ 666108 w 2690486"/>
                <a:gd name="connsiteY0" fmla="*/ 275892 h 982420"/>
                <a:gd name="connsiteX1" fmla="*/ 413045 w 2690486"/>
                <a:gd name="connsiteY1" fmla="*/ 710201 h 982420"/>
                <a:gd name="connsiteX2" fmla="*/ 2278783 w 2690486"/>
                <a:gd name="connsiteY2" fmla="*/ 704148 h 982420"/>
                <a:gd name="connsiteX3" fmla="*/ 2023486 w 2690486"/>
                <a:gd name="connsiteY3" fmla="*/ 275892 h 982420"/>
                <a:gd name="connsiteX4" fmla="*/ 505797 w 2690486"/>
                <a:gd name="connsiteY4" fmla="*/ 0 h 982420"/>
                <a:gd name="connsiteX5" fmla="*/ 744368 w 2690486"/>
                <a:gd name="connsiteY5" fmla="*/ 0 h 982420"/>
                <a:gd name="connsiteX6" fmla="*/ 826865 w 2690486"/>
                <a:gd name="connsiteY6" fmla="*/ 0 h 982420"/>
                <a:gd name="connsiteX7" fmla="*/ 1859018 w 2690486"/>
                <a:gd name="connsiteY7" fmla="*/ 0 h 982420"/>
                <a:gd name="connsiteX8" fmla="*/ 1878647 w 2690486"/>
                <a:gd name="connsiteY8" fmla="*/ 0 h 982420"/>
                <a:gd name="connsiteX9" fmla="*/ 2173093 w 2690486"/>
                <a:gd name="connsiteY9" fmla="*/ 0 h 982420"/>
                <a:gd name="connsiteX10" fmla="*/ 2339758 w 2690486"/>
                <a:gd name="connsiteY10" fmla="*/ 275892 h 982420"/>
                <a:gd name="connsiteX11" fmla="*/ 2679082 w 2690486"/>
                <a:gd name="connsiteY11" fmla="*/ 837598 h 982420"/>
                <a:gd name="connsiteX12" fmla="*/ 2641402 w 2690486"/>
                <a:gd name="connsiteY12" fmla="*/ 965926 h 982420"/>
                <a:gd name="connsiteX13" fmla="*/ 2593127 w 2690486"/>
                <a:gd name="connsiteY13" fmla="*/ 982420 h 982420"/>
                <a:gd name="connsiteX14" fmla="*/ 65607 w 2690486"/>
                <a:gd name="connsiteY14" fmla="*/ 981664 h 982420"/>
                <a:gd name="connsiteX15" fmla="*/ 5225 w 2690486"/>
                <a:gd name="connsiteY15" fmla="*/ 918411 h 982420"/>
                <a:gd name="connsiteX16" fmla="*/ 6436 w 2690486"/>
                <a:gd name="connsiteY16" fmla="*/ 838964 h 982420"/>
                <a:gd name="connsiteX17" fmla="*/ 341583 w 2690486"/>
                <a:gd name="connsiteY17" fmla="*/ 275892 h 982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690486" h="982420">
                  <a:moveTo>
                    <a:pt x="666108" y="275892"/>
                  </a:moveTo>
                  <a:lnTo>
                    <a:pt x="413045" y="710201"/>
                  </a:lnTo>
                  <a:lnTo>
                    <a:pt x="2278783" y="704148"/>
                  </a:lnTo>
                  <a:lnTo>
                    <a:pt x="2023486" y="275892"/>
                  </a:lnTo>
                  <a:close/>
                  <a:moveTo>
                    <a:pt x="505797" y="0"/>
                  </a:moveTo>
                  <a:lnTo>
                    <a:pt x="744368" y="0"/>
                  </a:lnTo>
                  <a:lnTo>
                    <a:pt x="826865" y="0"/>
                  </a:lnTo>
                  <a:lnTo>
                    <a:pt x="1859018" y="0"/>
                  </a:lnTo>
                  <a:lnTo>
                    <a:pt x="1878647" y="0"/>
                  </a:lnTo>
                  <a:lnTo>
                    <a:pt x="2173093" y="0"/>
                  </a:lnTo>
                  <a:lnTo>
                    <a:pt x="2339758" y="275892"/>
                  </a:lnTo>
                  <a:lnTo>
                    <a:pt x="2679082" y="837598"/>
                  </a:lnTo>
                  <a:cubicBezTo>
                    <a:pt x="2706665" y="883259"/>
                    <a:pt x="2680341" y="943355"/>
                    <a:pt x="2641402" y="965926"/>
                  </a:cubicBezTo>
                  <a:cubicBezTo>
                    <a:pt x="2630720" y="972119"/>
                    <a:pt x="2608928" y="979553"/>
                    <a:pt x="2593127" y="982420"/>
                  </a:cubicBezTo>
                  <a:lnTo>
                    <a:pt x="65607" y="981664"/>
                  </a:lnTo>
                  <a:cubicBezTo>
                    <a:pt x="39511" y="974764"/>
                    <a:pt x="12210" y="946149"/>
                    <a:pt x="5225" y="918411"/>
                  </a:cubicBezTo>
                  <a:cubicBezTo>
                    <a:pt x="-2080" y="889404"/>
                    <a:pt x="-1769" y="869782"/>
                    <a:pt x="6436" y="838964"/>
                  </a:cubicBezTo>
                  <a:lnTo>
                    <a:pt x="341583" y="275892"/>
                  </a:lnTo>
                  <a:close/>
                </a:path>
              </a:pathLst>
            </a:custGeom>
            <a:solidFill>
              <a:schemeClr val="accent1"/>
            </a:solidFill>
            <a:ln w="1481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sz="1600" dirty="0"/>
                <a:t>Lorem Ipsum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AB8C82D-0906-12D8-5899-5105A28E4583}"/>
              </a:ext>
            </a:extLst>
          </p:cNvPr>
          <p:cNvGrpSpPr/>
          <p:nvPr/>
        </p:nvGrpSpPr>
        <p:grpSpPr>
          <a:xfrm>
            <a:off x="4271762" y="2685124"/>
            <a:ext cx="2216758" cy="1846037"/>
            <a:chOff x="5731601" y="2308825"/>
            <a:chExt cx="2690486" cy="2240541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0B8D8E5A-EE6D-62CA-44F9-874CBAEC9808}"/>
                </a:ext>
              </a:extLst>
            </p:cNvPr>
            <p:cNvSpPr/>
            <p:nvPr/>
          </p:nvSpPr>
          <p:spPr>
            <a:xfrm>
              <a:off x="6401612" y="2308825"/>
              <a:ext cx="1336418" cy="982229"/>
            </a:xfrm>
            <a:custGeom>
              <a:avLst/>
              <a:gdLst>
                <a:gd name="connsiteX0" fmla="*/ 672673 w 1336418"/>
                <a:gd name="connsiteY0" fmla="*/ 257 h 982229"/>
                <a:gd name="connsiteX1" fmla="*/ 692343 w 1336418"/>
                <a:gd name="connsiteY1" fmla="*/ 3133 h 982229"/>
                <a:gd name="connsiteX2" fmla="*/ 780420 w 1336418"/>
                <a:gd name="connsiteY2" fmla="*/ 61848 h 982229"/>
                <a:gd name="connsiteX3" fmla="*/ 1169753 w 1336418"/>
                <a:gd name="connsiteY3" fmla="*/ 706337 h 982229"/>
                <a:gd name="connsiteX4" fmla="*/ 1336418 w 1336418"/>
                <a:gd name="connsiteY4" fmla="*/ 982229 h 982229"/>
                <a:gd name="connsiteX5" fmla="*/ 1161235 w 1336418"/>
                <a:gd name="connsiteY5" fmla="*/ 982229 h 982229"/>
                <a:gd name="connsiteX6" fmla="*/ 1024539 w 1336418"/>
                <a:gd name="connsiteY6" fmla="*/ 982229 h 982229"/>
                <a:gd name="connsiteX7" fmla="*/ 317611 w 1336418"/>
                <a:gd name="connsiteY7" fmla="*/ 982229 h 982229"/>
                <a:gd name="connsiteX8" fmla="*/ 224763 w 1336418"/>
                <a:gd name="connsiteY8" fmla="*/ 982229 h 982229"/>
                <a:gd name="connsiteX9" fmla="*/ 0 w 1336418"/>
                <a:gd name="connsiteY9" fmla="*/ 982229 h 982229"/>
                <a:gd name="connsiteX10" fmla="*/ 164215 w 1336418"/>
                <a:gd name="connsiteY10" fmla="*/ 706337 h 982229"/>
                <a:gd name="connsiteX11" fmla="*/ 550064 w 1336418"/>
                <a:gd name="connsiteY11" fmla="*/ 58081 h 982229"/>
                <a:gd name="connsiteX12" fmla="*/ 672639 w 1336418"/>
                <a:gd name="connsiteY12" fmla="*/ 270 h 982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36418" h="982229">
                  <a:moveTo>
                    <a:pt x="672673" y="257"/>
                  </a:moveTo>
                  <a:cubicBezTo>
                    <a:pt x="679249" y="683"/>
                    <a:pt x="685864" y="1682"/>
                    <a:pt x="692343" y="3133"/>
                  </a:cubicBezTo>
                  <a:cubicBezTo>
                    <a:pt x="726290" y="10731"/>
                    <a:pt x="762473" y="32138"/>
                    <a:pt x="780420" y="61848"/>
                  </a:cubicBezTo>
                  <a:lnTo>
                    <a:pt x="1169753" y="706337"/>
                  </a:lnTo>
                  <a:lnTo>
                    <a:pt x="1336418" y="982229"/>
                  </a:lnTo>
                  <a:lnTo>
                    <a:pt x="1161235" y="982229"/>
                  </a:lnTo>
                  <a:lnTo>
                    <a:pt x="1024539" y="982229"/>
                  </a:lnTo>
                  <a:lnTo>
                    <a:pt x="317611" y="982229"/>
                  </a:lnTo>
                  <a:lnTo>
                    <a:pt x="224763" y="982229"/>
                  </a:lnTo>
                  <a:lnTo>
                    <a:pt x="0" y="982229"/>
                  </a:lnTo>
                  <a:lnTo>
                    <a:pt x="164215" y="706337"/>
                  </a:lnTo>
                  <a:lnTo>
                    <a:pt x="550064" y="58081"/>
                  </a:lnTo>
                  <a:cubicBezTo>
                    <a:pt x="579546" y="19034"/>
                    <a:pt x="626606" y="-2705"/>
                    <a:pt x="672639" y="27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481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3</a:t>
              </a: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0D72285-94BC-D15F-A578-EC30FEEB0C1F}"/>
                </a:ext>
              </a:extLst>
            </p:cNvPr>
            <p:cNvSpPr/>
            <p:nvPr/>
          </p:nvSpPr>
          <p:spPr>
            <a:xfrm>
              <a:off x="5731601" y="3566946"/>
              <a:ext cx="2690486" cy="982420"/>
            </a:xfrm>
            <a:custGeom>
              <a:avLst/>
              <a:gdLst>
                <a:gd name="connsiteX0" fmla="*/ 666108 w 2690486"/>
                <a:gd name="connsiteY0" fmla="*/ 275892 h 982420"/>
                <a:gd name="connsiteX1" fmla="*/ 413045 w 2690486"/>
                <a:gd name="connsiteY1" fmla="*/ 710201 h 982420"/>
                <a:gd name="connsiteX2" fmla="*/ 2278783 w 2690486"/>
                <a:gd name="connsiteY2" fmla="*/ 704148 h 982420"/>
                <a:gd name="connsiteX3" fmla="*/ 2023486 w 2690486"/>
                <a:gd name="connsiteY3" fmla="*/ 275892 h 982420"/>
                <a:gd name="connsiteX4" fmla="*/ 505797 w 2690486"/>
                <a:gd name="connsiteY4" fmla="*/ 0 h 982420"/>
                <a:gd name="connsiteX5" fmla="*/ 754475 w 2690486"/>
                <a:gd name="connsiteY5" fmla="*/ 0 h 982420"/>
                <a:gd name="connsiteX6" fmla="*/ 826865 w 2690486"/>
                <a:gd name="connsiteY6" fmla="*/ 0 h 982420"/>
                <a:gd name="connsiteX7" fmla="*/ 1859019 w 2690486"/>
                <a:gd name="connsiteY7" fmla="*/ 0 h 982420"/>
                <a:gd name="connsiteX8" fmla="*/ 1953629 w 2690486"/>
                <a:gd name="connsiteY8" fmla="*/ 0 h 982420"/>
                <a:gd name="connsiteX9" fmla="*/ 2173095 w 2690486"/>
                <a:gd name="connsiteY9" fmla="*/ 0 h 982420"/>
                <a:gd name="connsiteX10" fmla="*/ 2339760 w 2690486"/>
                <a:gd name="connsiteY10" fmla="*/ 275892 h 982420"/>
                <a:gd name="connsiteX11" fmla="*/ 2339759 w 2690486"/>
                <a:gd name="connsiteY11" fmla="*/ 275892 h 982420"/>
                <a:gd name="connsiteX12" fmla="*/ 2679082 w 2690486"/>
                <a:gd name="connsiteY12" fmla="*/ 837598 h 982420"/>
                <a:gd name="connsiteX13" fmla="*/ 2641402 w 2690486"/>
                <a:gd name="connsiteY13" fmla="*/ 965926 h 982420"/>
                <a:gd name="connsiteX14" fmla="*/ 2593127 w 2690486"/>
                <a:gd name="connsiteY14" fmla="*/ 982420 h 982420"/>
                <a:gd name="connsiteX15" fmla="*/ 65607 w 2690486"/>
                <a:gd name="connsiteY15" fmla="*/ 981664 h 982420"/>
                <a:gd name="connsiteX16" fmla="*/ 5225 w 2690486"/>
                <a:gd name="connsiteY16" fmla="*/ 918411 h 982420"/>
                <a:gd name="connsiteX17" fmla="*/ 6436 w 2690486"/>
                <a:gd name="connsiteY17" fmla="*/ 838964 h 982420"/>
                <a:gd name="connsiteX18" fmla="*/ 341583 w 2690486"/>
                <a:gd name="connsiteY18" fmla="*/ 275892 h 982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690486" h="982420">
                  <a:moveTo>
                    <a:pt x="666108" y="275892"/>
                  </a:moveTo>
                  <a:lnTo>
                    <a:pt x="413045" y="710201"/>
                  </a:lnTo>
                  <a:lnTo>
                    <a:pt x="2278783" y="704148"/>
                  </a:lnTo>
                  <a:lnTo>
                    <a:pt x="2023486" y="275892"/>
                  </a:lnTo>
                  <a:close/>
                  <a:moveTo>
                    <a:pt x="505797" y="0"/>
                  </a:moveTo>
                  <a:lnTo>
                    <a:pt x="754475" y="0"/>
                  </a:lnTo>
                  <a:lnTo>
                    <a:pt x="826865" y="0"/>
                  </a:lnTo>
                  <a:lnTo>
                    <a:pt x="1859019" y="0"/>
                  </a:lnTo>
                  <a:lnTo>
                    <a:pt x="1953629" y="0"/>
                  </a:lnTo>
                  <a:lnTo>
                    <a:pt x="2173095" y="0"/>
                  </a:lnTo>
                  <a:lnTo>
                    <a:pt x="2339760" y="275892"/>
                  </a:lnTo>
                  <a:lnTo>
                    <a:pt x="2339759" y="275892"/>
                  </a:lnTo>
                  <a:lnTo>
                    <a:pt x="2679082" y="837598"/>
                  </a:lnTo>
                  <a:cubicBezTo>
                    <a:pt x="2706665" y="883259"/>
                    <a:pt x="2680341" y="943355"/>
                    <a:pt x="2641402" y="965926"/>
                  </a:cubicBezTo>
                  <a:cubicBezTo>
                    <a:pt x="2630720" y="972119"/>
                    <a:pt x="2608928" y="979553"/>
                    <a:pt x="2593127" y="982420"/>
                  </a:cubicBezTo>
                  <a:lnTo>
                    <a:pt x="65607" y="981664"/>
                  </a:lnTo>
                  <a:cubicBezTo>
                    <a:pt x="39511" y="974764"/>
                    <a:pt x="12210" y="946149"/>
                    <a:pt x="5225" y="918411"/>
                  </a:cubicBezTo>
                  <a:cubicBezTo>
                    <a:pt x="-2079" y="889404"/>
                    <a:pt x="-1769" y="869782"/>
                    <a:pt x="6436" y="838964"/>
                  </a:cubicBezTo>
                  <a:lnTo>
                    <a:pt x="341583" y="275892"/>
                  </a:lnTo>
                  <a:close/>
                </a:path>
              </a:pathLst>
            </a:custGeom>
            <a:solidFill>
              <a:schemeClr val="accent4"/>
            </a:solidFill>
            <a:ln w="1481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sz="1600" dirty="0"/>
                <a:t>Lorem Ipsum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FE60BBD-7158-C019-ED5B-C82923EE865F}"/>
              </a:ext>
            </a:extLst>
          </p:cNvPr>
          <p:cNvGrpSpPr/>
          <p:nvPr/>
        </p:nvGrpSpPr>
        <p:grpSpPr>
          <a:xfrm>
            <a:off x="5887743" y="2685123"/>
            <a:ext cx="2216758" cy="1846036"/>
            <a:chOff x="7692923" y="2308635"/>
            <a:chExt cx="2690486" cy="2240540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CB7C81C-577E-014A-32EA-1D71FC72A480}"/>
                </a:ext>
              </a:extLst>
            </p:cNvPr>
            <p:cNvSpPr/>
            <p:nvPr/>
          </p:nvSpPr>
          <p:spPr>
            <a:xfrm>
              <a:off x="8376981" y="3566946"/>
              <a:ext cx="1336418" cy="982229"/>
            </a:xfrm>
            <a:custGeom>
              <a:avLst/>
              <a:gdLst>
                <a:gd name="connsiteX0" fmla="*/ 0 w 1336418"/>
                <a:gd name="connsiteY0" fmla="*/ 0 h 982229"/>
                <a:gd name="connsiteX1" fmla="*/ 205402 w 1336418"/>
                <a:gd name="connsiteY1" fmla="*/ 0 h 982229"/>
                <a:gd name="connsiteX2" fmla="*/ 311878 w 1336418"/>
                <a:gd name="connsiteY2" fmla="*/ 0 h 982229"/>
                <a:gd name="connsiteX3" fmla="*/ 1018807 w 1336418"/>
                <a:gd name="connsiteY3" fmla="*/ 0 h 982229"/>
                <a:gd name="connsiteX4" fmla="*/ 1141874 w 1336418"/>
                <a:gd name="connsiteY4" fmla="*/ 0 h 982229"/>
                <a:gd name="connsiteX5" fmla="*/ 1336418 w 1336418"/>
                <a:gd name="connsiteY5" fmla="*/ 0 h 982229"/>
                <a:gd name="connsiteX6" fmla="*/ 1172204 w 1336418"/>
                <a:gd name="connsiteY6" fmla="*/ 275892 h 982229"/>
                <a:gd name="connsiteX7" fmla="*/ 786353 w 1336418"/>
                <a:gd name="connsiteY7" fmla="*/ 924149 h 982229"/>
                <a:gd name="connsiteX8" fmla="*/ 663778 w 1336418"/>
                <a:gd name="connsiteY8" fmla="*/ 981959 h 982229"/>
                <a:gd name="connsiteX9" fmla="*/ 663744 w 1336418"/>
                <a:gd name="connsiteY9" fmla="*/ 981972 h 982229"/>
                <a:gd name="connsiteX10" fmla="*/ 644074 w 1336418"/>
                <a:gd name="connsiteY10" fmla="*/ 979096 h 982229"/>
                <a:gd name="connsiteX11" fmla="*/ 555998 w 1336418"/>
                <a:gd name="connsiteY11" fmla="*/ 920381 h 982229"/>
                <a:gd name="connsiteX12" fmla="*/ 166665 w 1336418"/>
                <a:gd name="connsiteY12" fmla="*/ 275892 h 982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36418" h="982229">
                  <a:moveTo>
                    <a:pt x="0" y="0"/>
                  </a:moveTo>
                  <a:lnTo>
                    <a:pt x="205402" y="0"/>
                  </a:lnTo>
                  <a:lnTo>
                    <a:pt x="311878" y="0"/>
                  </a:lnTo>
                  <a:lnTo>
                    <a:pt x="1018807" y="0"/>
                  </a:lnTo>
                  <a:lnTo>
                    <a:pt x="1141874" y="0"/>
                  </a:lnTo>
                  <a:lnTo>
                    <a:pt x="1336418" y="0"/>
                  </a:lnTo>
                  <a:lnTo>
                    <a:pt x="1172204" y="275892"/>
                  </a:lnTo>
                  <a:lnTo>
                    <a:pt x="786353" y="924149"/>
                  </a:lnTo>
                  <a:cubicBezTo>
                    <a:pt x="756871" y="963195"/>
                    <a:pt x="709812" y="984934"/>
                    <a:pt x="663778" y="981959"/>
                  </a:cubicBezTo>
                  <a:lnTo>
                    <a:pt x="663744" y="981972"/>
                  </a:lnTo>
                  <a:cubicBezTo>
                    <a:pt x="657168" y="981547"/>
                    <a:pt x="650554" y="980547"/>
                    <a:pt x="644074" y="979096"/>
                  </a:cubicBezTo>
                  <a:cubicBezTo>
                    <a:pt x="610128" y="971499"/>
                    <a:pt x="573944" y="950091"/>
                    <a:pt x="555998" y="920381"/>
                  </a:cubicBezTo>
                  <a:lnTo>
                    <a:pt x="166665" y="275892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481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4</a:t>
              </a: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BA74A2D-E95F-C22B-6866-977A10A067A9}"/>
                </a:ext>
              </a:extLst>
            </p:cNvPr>
            <p:cNvSpPr/>
            <p:nvPr/>
          </p:nvSpPr>
          <p:spPr>
            <a:xfrm>
              <a:off x="7692923" y="2308635"/>
              <a:ext cx="2690486" cy="982419"/>
            </a:xfrm>
            <a:custGeom>
              <a:avLst/>
              <a:gdLst>
                <a:gd name="connsiteX0" fmla="*/ 2277441 w 2690486"/>
                <a:gd name="connsiteY0" fmla="*/ 272219 h 982419"/>
                <a:gd name="connsiteX1" fmla="*/ 411703 w 2690486"/>
                <a:gd name="connsiteY1" fmla="*/ 278272 h 982419"/>
                <a:gd name="connsiteX2" fmla="*/ 667000 w 2690486"/>
                <a:gd name="connsiteY2" fmla="*/ 706527 h 982419"/>
                <a:gd name="connsiteX3" fmla="*/ 2024379 w 2690486"/>
                <a:gd name="connsiteY3" fmla="*/ 706527 h 982419"/>
                <a:gd name="connsiteX4" fmla="*/ 97359 w 2690486"/>
                <a:gd name="connsiteY4" fmla="*/ 0 h 982419"/>
                <a:gd name="connsiteX5" fmla="*/ 2624880 w 2690486"/>
                <a:gd name="connsiteY5" fmla="*/ 755 h 982419"/>
                <a:gd name="connsiteX6" fmla="*/ 2685261 w 2690486"/>
                <a:gd name="connsiteY6" fmla="*/ 64009 h 982419"/>
                <a:gd name="connsiteX7" fmla="*/ 2684051 w 2690486"/>
                <a:gd name="connsiteY7" fmla="*/ 143455 h 982419"/>
                <a:gd name="connsiteX8" fmla="*/ 2348904 w 2690486"/>
                <a:gd name="connsiteY8" fmla="*/ 706527 h 982419"/>
                <a:gd name="connsiteX9" fmla="*/ 2184690 w 2690486"/>
                <a:gd name="connsiteY9" fmla="*/ 982419 h 982419"/>
                <a:gd name="connsiteX10" fmla="*/ 1984994 w 2690486"/>
                <a:gd name="connsiteY10" fmla="*/ 982419 h 982419"/>
                <a:gd name="connsiteX11" fmla="*/ 1863622 w 2690486"/>
                <a:gd name="connsiteY11" fmla="*/ 982419 h 982419"/>
                <a:gd name="connsiteX12" fmla="*/ 831468 w 2690486"/>
                <a:gd name="connsiteY12" fmla="*/ 982419 h 982419"/>
                <a:gd name="connsiteX13" fmla="*/ 773466 w 2690486"/>
                <a:gd name="connsiteY13" fmla="*/ 982419 h 982419"/>
                <a:gd name="connsiteX14" fmla="*/ 517393 w 2690486"/>
                <a:gd name="connsiteY14" fmla="*/ 982419 h 982419"/>
                <a:gd name="connsiteX15" fmla="*/ 350728 w 2690486"/>
                <a:gd name="connsiteY15" fmla="*/ 706527 h 982419"/>
                <a:gd name="connsiteX16" fmla="*/ 11404 w 2690486"/>
                <a:gd name="connsiteY16" fmla="*/ 144821 h 982419"/>
                <a:gd name="connsiteX17" fmla="*/ 49084 w 2690486"/>
                <a:gd name="connsiteY17" fmla="*/ 16493 h 982419"/>
                <a:gd name="connsiteX18" fmla="*/ 97359 w 2690486"/>
                <a:gd name="connsiteY18" fmla="*/ 0 h 98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690486" h="982419">
                  <a:moveTo>
                    <a:pt x="2277441" y="272219"/>
                  </a:moveTo>
                  <a:lnTo>
                    <a:pt x="411703" y="278272"/>
                  </a:lnTo>
                  <a:lnTo>
                    <a:pt x="667000" y="706527"/>
                  </a:lnTo>
                  <a:lnTo>
                    <a:pt x="2024379" y="706527"/>
                  </a:lnTo>
                  <a:close/>
                  <a:moveTo>
                    <a:pt x="97359" y="0"/>
                  </a:moveTo>
                  <a:lnTo>
                    <a:pt x="2624880" y="755"/>
                  </a:lnTo>
                  <a:cubicBezTo>
                    <a:pt x="2650976" y="7656"/>
                    <a:pt x="2678276" y="36270"/>
                    <a:pt x="2685261" y="64009"/>
                  </a:cubicBezTo>
                  <a:cubicBezTo>
                    <a:pt x="2692566" y="93015"/>
                    <a:pt x="2692256" y="112638"/>
                    <a:pt x="2684051" y="143455"/>
                  </a:cubicBezTo>
                  <a:lnTo>
                    <a:pt x="2348904" y="706527"/>
                  </a:lnTo>
                  <a:lnTo>
                    <a:pt x="2184690" y="982419"/>
                  </a:lnTo>
                  <a:lnTo>
                    <a:pt x="1984994" y="982419"/>
                  </a:lnTo>
                  <a:lnTo>
                    <a:pt x="1863622" y="982419"/>
                  </a:lnTo>
                  <a:lnTo>
                    <a:pt x="831468" y="982419"/>
                  </a:lnTo>
                  <a:lnTo>
                    <a:pt x="773466" y="982419"/>
                  </a:lnTo>
                  <a:lnTo>
                    <a:pt x="517393" y="982419"/>
                  </a:lnTo>
                  <a:lnTo>
                    <a:pt x="350728" y="706527"/>
                  </a:lnTo>
                  <a:lnTo>
                    <a:pt x="11404" y="144821"/>
                  </a:lnTo>
                  <a:cubicBezTo>
                    <a:pt x="-16179" y="99161"/>
                    <a:pt x="10145" y="39064"/>
                    <a:pt x="49084" y="16493"/>
                  </a:cubicBezTo>
                  <a:cubicBezTo>
                    <a:pt x="59766" y="10300"/>
                    <a:pt x="81558" y="2867"/>
                    <a:pt x="97359" y="0"/>
                  </a:cubicBezTo>
                  <a:close/>
                </a:path>
              </a:pathLst>
            </a:custGeom>
            <a:solidFill>
              <a:schemeClr val="accent5"/>
            </a:solidFill>
            <a:ln w="1481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sz="1600" dirty="0"/>
                <a:t>Lorem Ipsum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4D636B2-CFD7-2778-265C-A0B3A3833116}"/>
              </a:ext>
            </a:extLst>
          </p:cNvPr>
          <p:cNvGrpSpPr/>
          <p:nvPr/>
        </p:nvGrpSpPr>
        <p:grpSpPr>
          <a:xfrm>
            <a:off x="942442" y="4750016"/>
            <a:ext cx="2410870" cy="1036682"/>
            <a:chOff x="332936" y="4553678"/>
            <a:chExt cx="2926080" cy="125822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BE4B6D4-C454-0240-FA6A-A27A9E5F53A9}"/>
                </a:ext>
              </a:extLst>
            </p:cNvPr>
            <p:cNvSpPr txBox="1"/>
            <p:nvPr/>
          </p:nvSpPr>
          <p:spPr>
            <a:xfrm>
              <a:off x="332936" y="4553678"/>
              <a:ext cx="2926080" cy="56032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A67CCEC-B471-7C06-B362-AE22C94B1EB8}"/>
                </a:ext>
              </a:extLst>
            </p:cNvPr>
            <p:cNvSpPr txBox="1"/>
            <p:nvPr/>
          </p:nvSpPr>
          <p:spPr>
            <a:xfrm>
              <a:off x="332936" y="5111496"/>
              <a:ext cx="2926080" cy="70040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B7B79C5-16B8-FB34-370B-2AF1BE1B152F}"/>
              </a:ext>
            </a:extLst>
          </p:cNvPr>
          <p:cNvGrpSpPr/>
          <p:nvPr/>
        </p:nvGrpSpPr>
        <p:grpSpPr>
          <a:xfrm>
            <a:off x="4174606" y="4750013"/>
            <a:ext cx="2410870" cy="1036680"/>
            <a:chOff x="332936" y="4553678"/>
            <a:chExt cx="2926080" cy="1258221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CF2B1BE-8FBF-B1AD-F882-A6E70C2F81E4}"/>
                </a:ext>
              </a:extLst>
            </p:cNvPr>
            <p:cNvSpPr txBox="1"/>
            <p:nvPr/>
          </p:nvSpPr>
          <p:spPr>
            <a:xfrm>
              <a:off x="332936" y="4553678"/>
              <a:ext cx="2926080" cy="56032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DA2DBB0-0C05-8643-AEC0-D2CB1892E688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70040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9708153E-B6C3-49AF-310E-DAB5C4915E99}"/>
              </a:ext>
            </a:extLst>
          </p:cNvPr>
          <p:cNvGrpSpPr/>
          <p:nvPr/>
        </p:nvGrpSpPr>
        <p:grpSpPr>
          <a:xfrm>
            <a:off x="5790688" y="1429586"/>
            <a:ext cx="2410870" cy="1036680"/>
            <a:chOff x="332936" y="4553678"/>
            <a:chExt cx="2926080" cy="1258221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A93ED31-4BC3-D3D7-CE61-82EE35B4B81A}"/>
                </a:ext>
              </a:extLst>
            </p:cNvPr>
            <p:cNvSpPr txBox="1"/>
            <p:nvPr/>
          </p:nvSpPr>
          <p:spPr>
            <a:xfrm>
              <a:off x="332936" y="4553678"/>
              <a:ext cx="2926080" cy="56032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731CA5C-88A9-3D17-3413-37B5B34B84A5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70040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907EA1B3-A0B2-3971-56BD-B6E549631011}"/>
              </a:ext>
            </a:extLst>
          </p:cNvPr>
          <p:cNvGrpSpPr/>
          <p:nvPr/>
        </p:nvGrpSpPr>
        <p:grpSpPr>
          <a:xfrm>
            <a:off x="2558524" y="1429586"/>
            <a:ext cx="2410870" cy="1036680"/>
            <a:chOff x="332936" y="4553678"/>
            <a:chExt cx="2926080" cy="1258221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34BEDFE6-A736-1BD4-48EE-54CA209BB8B7}"/>
                </a:ext>
              </a:extLst>
            </p:cNvPr>
            <p:cNvSpPr txBox="1"/>
            <p:nvPr/>
          </p:nvSpPr>
          <p:spPr>
            <a:xfrm>
              <a:off x="332936" y="4553678"/>
              <a:ext cx="2926080" cy="56032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8DB610E7-DD01-BDE0-F1A9-16B1F7C6DF34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70040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31026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934284-DE34-3A26-9140-A56C386FC9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4C921-D037-FC80-A824-C92E856A1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Dual-Triangle Process Diagram – </a:t>
            </a:r>
            <a:br>
              <a:rPr lang="en-US" dirty="0"/>
            </a:br>
            <a:r>
              <a:rPr lang="en-US" dirty="0"/>
              <a:t>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6771C5D-51D4-AD4C-2DD3-030A603B0AD9}"/>
              </a:ext>
            </a:extLst>
          </p:cNvPr>
          <p:cNvGrpSpPr/>
          <p:nvPr/>
        </p:nvGrpSpPr>
        <p:grpSpPr>
          <a:xfrm>
            <a:off x="2655477" y="2685123"/>
            <a:ext cx="2216758" cy="1846036"/>
            <a:chOff x="3769911" y="2308635"/>
            <a:chExt cx="2690486" cy="2240540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DE15A58B-10B0-09D5-6B39-9D55BB483F2A}"/>
                </a:ext>
              </a:extLst>
            </p:cNvPr>
            <p:cNvSpPr/>
            <p:nvPr/>
          </p:nvSpPr>
          <p:spPr>
            <a:xfrm>
              <a:off x="4453969" y="3566946"/>
              <a:ext cx="1336418" cy="982229"/>
            </a:xfrm>
            <a:custGeom>
              <a:avLst/>
              <a:gdLst>
                <a:gd name="connsiteX0" fmla="*/ 0 w 1336418"/>
                <a:gd name="connsiteY0" fmla="*/ 0 h 982229"/>
                <a:gd name="connsiteX1" fmla="*/ 205402 w 1336418"/>
                <a:gd name="connsiteY1" fmla="*/ 0 h 982229"/>
                <a:gd name="connsiteX2" fmla="*/ 311878 w 1336418"/>
                <a:gd name="connsiteY2" fmla="*/ 0 h 982229"/>
                <a:gd name="connsiteX3" fmla="*/ 1018807 w 1336418"/>
                <a:gd name="connsiteY3" fmla="*/ 0 h 982229"/>
                <a:gd name="connsiteX4" fmla="*/ 1141874 w 1336418"/>
                <a:gd name="connsiteY4" fmla="*/ 0 h 982229"/>
                <a:gd name="connsiteX5" fmla="*/ 1336418 w 1336418"/>
                <a:gd name="connsiteY5" fmla="*/ 0 h 982229"/>
                <a:gd name="connsiteX6" fmla="*/ 1172204 w 1336418"/>
                <a:gd name="connsiteY6" fmla="*/ 275892 h 982229"/>
                <a:gd name="connsiteX7" fmla="*/ 786353 w 1336418"/>
                <a:gd name="connsiteY7" fmla="*/ 924149 h 982229"/>
                <a:gd name="connsiteX8" fmla="*/ 663778 w 1336418"/>
                <a:gd name="connsiteY8" fmla="*/ 981959 h 982229"/>
                <a:gd name="connsiteX9" fmla="*/ 663744 w 1336418"/>
                <a:gd name="connsiteY9" fmla="*/ 981972 h 982229"/>
                <a:gd name="connsiteX10" fmla="*/ 644074 w 1336418"/>
                <a:gd name="connsiteY10" fmla="*/ 979096 h 982229"/>
                <a:gd name="connsiteX11" fmla="*/ 555998 w 1336418"/>
                <a:gd name="connsiteY11" fmla="*/ 920381 h 982229"/>
                <a:gd name="connsiteX12" fmla="*/ 166665 w 1336418"/>
                <a:gd name="connsiteY12" fmla="*/ 275892 h 982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36418" h="982229">
                  <a:moveTo>
                    <a:pt x="0" y="0"/>
                  </a:moveTo>
                  <a:lnTo>
                    <a:pt x="205402" y="0"/>
                  </a:lnTo>
                  <a:lnTo>
                    <a:pt x="311878" y="0"/>
                  </a:lnTo>
                  <a:lnTo>
                    <a:pt x="1018807" y="0"/>
                  </a:lnTo>
                  <a:lnTo>
                    <a:pt x="1141874" y="0"/>
                  </a:lnTo>
                  <a:lnTo>
                    <a:pt x="1336418" y="0"/>
                  </a:lnTo>
                  <a:lnTo>
                    <a:pt x="1172204" y="275892"/>
                  </a:lnTo>
                  <a:lnTo>
                    <a:pt x="786353" y="924149"/>
                  </a:lnTo>
                  <a:cubicBezTo>
                    <a:pt x="756871" y="963195"/>
                    <a:pt x="709812" y="984934"/>
                    <a:pt x="663778" y="981959"/>
                  </a:cubicBezTo>
                  <a:lnTo>
                    <a:pt x="663744" y="981972"/>
                  </a:lnTo>
                  <a:cubicBezTo>
                    <a:pt x="657168" y="981547"/>
                    <a:pt x="650554" y="980547"/>
                    <a:pt x="644074" y="979096"/>
                  </a:cubicBezTo>
                  <a:cubicBezTo>
                    <a:pt x="610128" y="971499"/>
                    <a:pt x="573944" y="950091"/>
                    <a:pt x="555998" y="920381"/>
                  </a:cubicBezTo>
                  <a:lnTo>
                    <a:pt x="166665" y="27589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481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2</a:t>
              </a: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C872A16-B4C5-678E-886E-7B0D63A16818}"/>
                </a:ext>
              </a:extLst>
            </p:cNvPr>
            <p:cNvSpPr/>
            <p:nvPr/>
          </p:nvSpPr>
          <p:spPr>
            <a:xfrm>
              <a:off x="3769911" y="2308635"/>
              <a:ext cx="2690486" cy="982419"/>
            </a:xfrm>
            <a:custGeom>
              <a:avLst/>
              <a:gdLst>
                <a:gd name="connsiteX0" fmla="*/ 2277441 w 2690486"/>
                <a:gd name="connsiteY0" fmla="*/ 272219 h 982419"/>
                <a:gd name="connsiteX1" fmla="*/ 411703 w 2690486"/>
                <a:gd name="connsiteY1" fmla="*/ 278272 h 982419"/>
                <a:gd name="connsiteX2" fmla="*/ 667000 w 2690486"/>
                <a:gd name="connsiteY2" fmla="*/ 706527 h 982419"/>
                <a:gd name="connsiteX3" fmla="*/ 2024379 w 2690486"/>
                <a:gd name="connsiteY3" fmla="*/ 706527 h 982419"/>
                <a:gd name="connsiteX4" fmla="*/ 97359 w 2690486"/>
                <a:gd name="connsiteY4" fmla="*/ 0 h 982419"/>
                <a:gd name="connsiteX5" fmla="*/ 2624880 w 2690486"/>
                <a:gd name="connsiteY5" fmla="*/ 755 h 982419"/>
                <a:gd name="connsiteX6" fmla="*/ 2685261 w 2690486"/>
                <a:gd name="connsiteY6" fmla="*/ 64009 h 982419"/>
                <a:gd name="connsiteX7" fmla="*/ 2684051 w 2690486"/>
                <a:gd name="connsiteY7" fmla="*/ 143455 h 982419"/>
                <a:gd name="connsiteX8" fmla="*/ 2348904 w 2690486"/>
                <a:gd name="connsiteY8" fmla="*/ 706527 h 982419"/>
                <a:gd name="connsiteX9" fmla="*/ 2184690 w 2690486"/>
                <a:gd name="connsiteY9" fmla="*/ 982419 h 982419"/>
                <a:gd name="connsiteX10" fmla="*/ 1984994 w 2690486"/>
                <a:gd name="connsiteY10" fmla="*/ 982419 h 982419"/>
                <a:gd name="connsiteX11" fmla="*/ 1863622 w 2690486"/>
                <a:gd name="connsiteY11" fmla="*/ 982419 h 982419"/>
                <a:gd name="connsiteX12" fmla="*/ 831468 w 2690486"/>
                <a:gd name="connsiteY12" fmla="*/ 982419 h 982419"/>
                <a:gd name="connsiteX13" fmla="*/ 773466 w 2690486"/>
                <a:gd name="connsiteY13" fmla="*/ 982419 h 982419"/>
                <a:gd name="connsiteX14" fmla="*/ 517393 w 2690486"/>
                <a:gd name="connsiteY14" fmla="*/ 982419 h 982419"/>
                <a:gd name="connsiteX15" fmla="*/ 350728 w 2690486"/>
                <a:gd name="connsiteY15" fmla="*/ 706527 h 982419"/>
                <a:gd name="connsiteX16" fmla="*/ 11404 w 2690486"/>
                <a:gd name="connsiteY16" fmla="*/ 144821 h 982419"/>
                <a:gd name="connsiteX17" fmla="*/ 49084 w 2690486"/>
                <a:gd name="connsiteY17" fmla="*/ 16493 h 982419"/>
                <a:gd name="connsiteX18" fmla="*/ 97359 w 2690486"/>
                <a:gd name="connsiteY18" fmla="*/ 0 h 98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690486" h="982419">
                  <a:moveTo>
                    <a:pt x="2277441" y="272219"/>
                  </a:moveTo>
                  <a:lnTo>
                    <a:pt x="411703" y="278272"/>
                  </a:lnTo>
                  <a:lnTo>
                    <a:pt x="667000" y="706527"/>
                  </a:lnTo>
                  <a:lnTo>
                    <a:pt x="2024379" y="706527"/>
                  </a:lnTo>
                  <a:close/>
                  <a:moveTo>
                    <a:pt x="97359" y="0"/>
                  </a:moveTo>
                  <a:lnTo>
                    <a:pt x="2624880" y="755"/>
                  </a:lnTo>
                  <a:cubicBezTo>
                    <a:pt x="2650976" y="7656"/>
                    <a:pt x="2678276" y="36270"/>
                    <a:pt x="2685261" y="64009"/>
                  </a:cubicBezTo>
                  <a:cubicBezTo>
                    <a:pt x="2692566" y="93015"/>
                    <a:pt x="2692256" y="112638"/>
                    <a:pt x="2684051" y="143455"/>
                  </a:cubicBezTo>
                  <a:lnTo>
                    <a:pt x="2348904" y="706527"/>
                  </a:lnTo>
                  <a:lnTo>
                    <a:pt x="2184690" y="982419"/>
                  </a:lnTo>
                  <a:lnTo>
                    <a:pt x="1984994" y="982419"/>
                  </a:lnTo>
                  <a:lnTo>
                    <a:pt x="1863622" y="982419"/>
                  </a:lnTo>
                  <a:lnTo>
                    <a:pt x="831468" y="982419"/>
                  </a:lnTo>
                  <a:lnTo>
                    <a:pt x="773466" y="982419"/>
                  </a:lnTo>
                  <a:lnTo>
                    <a:pt x="517393" y="982419"/>
                  </a:lnTo>
                  <a:lnTo>
                    <a:pt x="350728" y="706527"/>
                  </a:lnTo>
                  <a:lnTo>
                    <a:pt x="11404" y="144821"/>
                  </a:lnTo>
                  <a:cubicBezTo>
                    <a:pt x="-16179" y="99161"/>
                    <a:pt x="10145" y="39064"/>
                    <a:pt x="49084" y="16493"/>
                  </a:cubicBezTo>
                  <a:cubicBezTo>
                    <a:pt x="59766" y="10300"/>
                    <a:pt x="81558" y="2867"/>
                    <a:pt x="97359" y="0"/>
                  </a:cubicBezTo>
                  <a:close/>
                </a:path>
              </a:pathLst>
            </a:custGeom>
            <a:solidFill>
              <a:schemeClr val="accent2"/>
            </a:solidFill>
            <a:ln w="1481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</a:rPr>
                <a:t>Lorem Ipsum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022A39D-F638-8E5D-7553-CDD5FD5ECE64}"/>
              </a:ext>
            </a:extLst>
          </p:cNvPr>
          <p:cNvGrpSpPr/>
          <p:nvPr/>
        </p:nvGrpSpPr>
        <p:grpSpPr>
          <a:xfrm>
            <a:off x="1039497" y="2685124"/>
            <a:ext cx="2216758" cy="1846037"/>
            <a:chOff x="1808591" y="2308825"/>
            <a:chExt cx="2690486" cy="2240541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2C11912-ECAF-8EFD-EB25-E779D4092179}"/>
                </a:ext>
              </a:extLst>
            </p:cNvPr>
            <p:cNvSpPr/>
            <p:nvPr/>
          </p:nvSpPr>
          <p:spPr>
            <a:xfrm>
              <a:off x="2478602" y="2308825"/>
              <a:ext cx="1336416" cy="982229"/>
            </a:xfrm>
            <a:custGeom>
              <a:avLst/>
              <a:gdLst>
                <a:gd name="connsiteX0" fmla="*/ 672672 w 1336416"/>
                <a:gd name="connsiteY0" fmla="*/ 257 h 982229"/>
                <a:gd name="connsiteX1" fmla="*/ 692342 w 1336416"/>
                <a:gd name="connsiteY1" fmla="*/ 3133 h 982229"/>
                <a:gd name="connsiteX2" fmla="*/ 780419 w 1336416"/>
                <a:gd name="connsiteY2" fmla="*/ 61848 h 982229"/>
                <a:gd name="connsiteX3" fmla="*/ 1169751 w 1336416"/>
                <a:gd name="connsiteY3" fmla="*/ 706337 h 982229"/>
                <a:gd name="connsiteX4" fmla="*/ 1336416 w 1336416"/>
                <a:gd name="connsiteY4" fmla="*/ 982229 h 982229"/>
                <a:gd name="connsiteX5" fmla="*/ 1146095 w 1336416"/>
                <a:gd name="connsiteY5" fmla="*/ 982229 h 982229"/>
                <a:gd name="connsiteX6" fmla="*/ 1024539 w 1336416"/>
                <a:gd name="connsiteY6" fmla="*/ 982229 h 982229"/>
                <a:gd name="connsiteX7" fmla="*/ 1024538 w 1336416"/>
                <a:gd name="connsiteY7" fmla="*/ 982229 h 982229"/>
                <a:gd name="connsiteX8" fmla="*/ 317610 w 1336416"/>
                <a:gd name="connsiteY8" fmla="*/ 982229 h 982229"/>
                <a:gd name="connsiteX9" fmla="*/ 209623 w 1336416"/>
                <a:gd name="connsiteY9" fmla="*/ 982229 h 982229"/>
                <a:gd name="connsiteX10" fmla="*/ 0 w 1336416"/>
                <a:gd name="connsiteY10" fmla="*/ 982229 h 982229"/>
                <a:gd name="connsiteX11" fmla="*/ 164214 w 1336416"/>
                <a:gd name="connsiteY11" fmla="*/ 706337 h 982229"/>
                <a:gd name="connsiteX12" fmla="*/ 164213 w 1336416"/>
                <a:gd name="connsiteY12" fmla="*/ 706337 h 982229"/>
                <a:gd name="connsiteX13" fmla="*/ 550063 w 1336416"/>
                <a:gd name="connsiteY13" fmla="*/ 58081 h 982229"/>
                <a:gd name="connsiteX14" fmla="*/ 672638 w 1336416"/>
                <a:gd name="connsiteY14" fmla="*/ 270 h 982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36416" h="982229">
                  <a:moveTo>
                    <a:pt x="672672" y="257"/>
                  </a:moveTo>
                  <a:cubicBezTo>
                    <a:pt x="679248" y="683"/>
                    <a:pt x="685863" y="1682"/>
                    <a:pt x="692342" y="3133"/>
                  </a:cubicBezTo>
                  <a:cubicBezTo>
                    <a:pt x="726289" y="10731"/>
                    <a:pt x="762472" y="32138"/>
                    <a:pt x="780419" y="61848"/>
                  </a:cubicBezTo>
                  <a:lnTo>
                    <a:pt x="1169751" y="706337"/>
                  </a:lnTo>
                  <a:lnTo>
                    <a:pt x="1336416" y="982229"/>
                  </a:lnTo>
                  <a:lnTo>
                    <a:pt x="1146095" y="982229"/>
                  </a:lnTo>
                  <a:lnTo>
                    <a:pt x="1024539" y="982229"/>
                  </a:lnTo>
                  <a:lnTo>
                    <a:pt x="1024538" y="982229"/>
                  </a:lnTo>
                  <a:lnTo>
                    <a:pt x="317610" y="982229"/>
                  </a:lnTo>
                  <a:lnTo>
                    <a:pt x="209623" y="982229"/>
                  </a:lnTo>
                  <a:lnTo>
                    <a:pt x="0" y="982229"/>
                  </a:lnTo>
                  <a:lnTo>
                    <a:pt x="164214" y="706337"/>
                  </a:lnTo>
                  <a:lnTo>
                    <a:pt x="164213" y="706337"/>
                  </a:lnTo>
                  <a:lnTo>
                    <a:pt x="550063" y="58081"/>
                  </a:lnTo>
                  <a:cubicBezTo>
                    <a:pt x="579545" y="19034"/>
                    <a:pt x="626605" y="-2705"/>
                    <a:pt x="672638" y="27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481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1</a:t>
              </a: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32BBB0FF-B80B-3080-EF91-1692C0C0B0A6}"/>
                </a:ext>
              </a:extLst>
            </p:cNvPr>
            <p:cNvSpPr/>
            <p:nvPr/>
          </p:nvSpPr>
          <p:spPr>
            <a:xfrm>
              <a:off x="1808591" y="3566946"/>
              <a:ext cx="2690486" cy="982420"/>
            </a:xfrm>
            <a:custGeom>
              <a:avLst/>
              <a:gdLst>
                <a:gd name="connsiteX0" fmla="*/ 666108 w 2690486"/>
                <a:gd name="connsiteY0" fmla="*/ 275892 h 982420"/>
                <a:gd name="connsiteX1" fmla="*/ 413045 w 2690486"/>
                <a:gd name="connsiteY1" fmla="*/ 710201 h 982420"/>
                <a:gd name="connsiteX2" fmla="*/ 2278783 w 2690486"/>
                <a:gd name="connsiteY2" fmla="*/ 704148 h 982420"/>
                <a:gd name="connsiteX3" fmla="*/ 2023486 w 2690486"/>
                <a:gd name="connsiteY3" fmla="*/ 275892 h 982420"/>
                <a:gd name="connsiteX4" fmla="*/ 505797 w 2690486"/>
                <a:gd name="connsiteY4" fmla="*/ 0 h 982420"/>
                <a:gd name="connsiteX5" fmla="*/ 744368 w 2690486"/>
                <a:gd name="connsiteY5" fmla="*/ 0 h 982420"/>
                <a:gd name="connsiteX6" fmla="*/ 826865 w 2690486"/>
                <a:gd name="connsiteY6" fmla="*/ 0 h 982420"/>
                <a:gd name="connsiteX7" fmla="*/ 1859018 w 2690486"/>
                <a:gd name="connsiteY7" fmla="*/ 0 h 982420"/>
                <a:gd name="connsiteX8" fmla="*/ 1878647 w 2690486"/>
                <a:gd name="connsiteY8" fmla="*/ 0 h 982420"/>
                <a:gd name="connsiteX9" fmla="*/ 2173093 w 2690486"/>
                <a:gd name="connsiteY9" fmla="*/ 0 h 982420"/>
                <a:gd name="connsiteX10" fmla="*/ 2339758 w 2690486"/>
                <a:gd name="connsiteY10" fmla="*/ 275892 h 982420"/>
                <a:gd name="connsiteX11" fmla="*/ 2679082 w 2690486"/>
                <a:gd name="connsiteY11" fmla="*/ 837598 h 982420"/>
                <a:gd name="connsiteX12" fmla="*/ 2641402 w 2690486"/>
                <a:gd name="connsiteY12" fmla="*/ 965926 h 982420"/>
                <a:gd name="connsiteX13" fmla="*/ 2593127 w 2690486"/>
                <a:gd name="connsiteY13" fmla="*/ 982420 h 982420"/>
                <a:gd name="connsiteX14" fmla="*/ 65607 w 2690486"/>
                <a:gd name="connsiteY14" fmla="*/ 981664 h 982420"/>
                <a:gd name="connsiteX15" fmla="*/ 5225 w 2690486"/>
                <a:gd name="connsiteY15" fmla="*/ 918411 h 982420"/>
                <a:gd name="connsiteX16" fmla="*/ 6436 w 2690486"/>
                <a:gd name="connsiteY16" fmla="*/ 838964 h 982420"/>
                <a:gd name="connsiteX17" fmla="*/ 341583 w 2690486"/>
                <a:gd name="connsiteY17" fmla="*/ 275892 h 982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690486" h="982420">
                  <a:moveTo>
                    <a:pt x="666108" y="275892"/>
                  </a:moveTo>
                  <a:lnTo>
                    <a:pt x="413045" y="710201"/>
                  </a:lnTo>
                  <a:lnTo>
                    <a:pt x="2278783" y="704148"/>
                  </a:lnTo>
                  <a:lnTo>
                    <a:pt x="2023486" y="275892"/>
                  </a:lnTo>
                  <a:close/>
                  <a:moveTo>
                    <a:pt x="505797" y="0"/>
                  </a:moveTo>
                  <a:lnTo>
                    <a:pt x="744368" y="0"/>
                  </a:lnTo>
                  <a:lnTo>
                    <a:pt x="826865" y="0"/>
                  </a:lnTo>
                  <a:lnTo>
                    <a:pt x="1859018" y="0"/>
                  </a:lnTo>
                  <a:lnTo>
                    <a:pt x="1878647" y="0"/>
                  </a:lnTo>
                  <a:lnTo>
                    <a:pt x="2173093" y="0"/>
                  </a:lnTo>
                  <a:lnTo>
                    <a:pt x="2339758" y="275892"/>
                  </a:lnTo>
                  <a:lnTo>
                    <a:pt x="2679082" y="837598"/>
                  </a:lnTo>
                  <a:cubicBezTo>
                    <a:pt x="2706665" y="883259"/>
                    <a:pt x="2680341" y="943355"/>
                    <a:pt x="2641402" y="965926"/>
                  </a:cubicBezTo>
                  <a:cubicBezTo>
                    <a:pt x="2630720" y="972119"/>
                    <a:pt x="2608928" y="979553"/>
                    <a:pt x="2593127" y="982420"/>
                  </a:cubicBezTo>
                  <a:lnTo>
                    <a:pt x="65607" y="981664"/>
                  </a:lnTo>
                  <a:cubicBezTo>
                    <a:pt x="39511" y="974764"/>
                    <a:pt x="12210" y="946149"/>
                    <a:pt x="5225" y="918411"/>
                  </a:cubicBezTo>
                  <a:cubicBezTo>
                    <a:pt x="-2080" y="889404"/>
                    <a:pt x="-1769" y="869782"/>
                    <a:pt x="6436" y="838964"/>
                  </a:cubicBezTo>
                  <a:lnTo>
                    <a:pt x="341583" y="275892"/>
                  </a:lnTo>
                  <a:close/>
                </a:path>
              </a:pathLst>
            </a:custGeom>
            <a:solidFill>
              <a:schemeClr val="accent1"/>
            </a:solidFill>
            <a:ln w="1481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</a:rPr>
                <a:t>Lorem Ipsum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05D145D-3D96-DBC8-4414-BA6A936D39CE}"/>
              </a:ext>
            </a:extLst>
          </p:cNvPr>
          <p:cNvGrpSpPr/>
          <p:nvPr/>
        </p:nvGrpSpPr>
        <p:grpSpPr>
          <a:xfrm>
            <a:off x="4271762" y="2685124"/>
            <a:ext cx="2216758" cy="1846037"/>
            <a:chOff x="5731601" y="2308825"/>
            <a:chExt cx="2690486" cy="2240541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B3E01EAE-781A-BB8D-5B99-0C9F3830176E}"/>
                </a:ext>
              </a:extLst>
            </p:cNvPr>
            <p:cNvSpPr/>
            <p:nvPr/>
          </p:nvSpPr>
          <p:spPr>
            <a:xfrm>
              <a:off x="6401612" y="2308825"/>
              <a:ext cx="1336418" cy="982229"/>
            </a:xfrm>
            <a:custGeom>
              <a:avLst/>
              <a:gdLst>
                <a:gd name="connsiteX0" fmla="*/ 672673 w 1336418"/>
                <a:gd name="connsiteY0" fmla="*/ 257 h 982229"/>
                <a:gd name="connsiteX1" fmla="*/ 692343 w 1336418"/>
                <a:gd name="connsiteY1" fmla="*/ 3133 h 982229"/>
                <a:gd name="connsiteX2" fmla="*/ 780420 w 1336418"/>
                <a:gd name="connsiteY2" fmla="*/ 61848 h 982229"/>
                <a:gd name="connsiteX3" fmla="*/ 1169753 w 1336418"/>
                <a:gd name="connsiteY3" fmla="*/ 706337 h 982229"/>
                <a:gd name="connsiteX4" fmla="*/ 1336418 w 1336418"/>
                <a:gd name="connsiteY4" fmla="*/ 982229 h 982229"/>
                <a:gd name="connsiteX5" fmla="*/ 1161235 w 1336418"/>
                <a:gd name="connsiteY5" fmla="*/ 982229 h 982229"/>
                <a:gd name="connsiteX6" fmla="*/ 1024539 w 1336418"/>
                <a:gd name="connsiteY6" fmla="*/ 982229 h 982229"/>
                <a:gd name="connsiteX7" fmla="*/ 317611 w 1336418"/>
                <a:gd name="connsiteY7" fmla="*/ 982229 h 982229"/>
                <a:gd name="connsiteX8" fmla="*/ 224763 w 1336418"/>
                <a:gd name="connsiteY8" fmla="*/ 982229 h 982229"/>
                <a:gd name="connsiteX9" fmla="*/ 0 w 1336418"/>
                <a:gd name="connsiteY9" fmla="*/ 982229 h 982229"/>
                <a:gd name="connsiteX10" fmla="*/ 164215 w 1336418"/>
                <a:gd name="connsiteY10" fmla="*/ 706337 h 982229"/>
                <a:gd name="connsiteX11" fmla="*/ 550064 w 1336418"/>
                <a:gd name="connsiteY11" fmla="*/ 58081 h 982229"/>
                <a:gd name="connsiteX12" fmla="*/ 672639 w 1336418"/>
                <a:gd name="connsiteY12" fmla="*/ 270 h 982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36418" h="982229">
                  <a:moveTo>
                    <a:pt x="672673" y="257"/>
                  </a:moveTo>
                  <a:cubicBezTo>
                    <a:pt x="679249" y="683"/>
                    <a:pt x="685864" y="1682"/>
                    <a:pt x="692343" y="3133"/>
                  </a:cubicBezTo>
                  <a:cubicBezTo>
                    <a:pt x="726290" y="10731"/>
                    <a:pt x="762473" y="32138"/>
                    <a:pt x="780420" y="61848"/>
                  </a:cubicBezTo>
                  <a:lnTo>
                    <a:pt x="1169753" y="706337"/>
                  </a:lnTo>
                  <a:lnTo>
                    <a:pt x="1336418" y="982229"/>
                  </a:lnTo>
                  <a:lnTo>
                    <a:pt x="1161235" y="982229"/>
                  </a:lnTo>
                  <a:lnTo>
                    <a:pt x="1024539" y="982229"/>
                  </a:lnTo>
                  <a:lnTo>
                    <a:pt x="317611" y="982229"/>
                  </a:lnTo>
                  <a:lnTo>
                    <a:pt x="224763" y="982229"/>
                  </a:lnTo>
                  <a:lnTo>
                    <a:pt x="0" y="982229"/>
                  </a:lnTo>
                  <a:lnTo>
                    <a:pt x="164215" y="706337"/>
                  </a:lnTo>
                  <a:lnTo>
                    <a:pt x="550064" y="58081"/>
                  </a:lnTo>
                  <a:cubicBezTo>
                    <a:pt x="579546" y="19034"/>
                    <a:pt x="626606" y="-2705"/>
                    <a:pt x="672639" y="27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481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3</a:t>
              </a: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426FD994-32A9-FB4D-7C44-FF6EEDB1A2D2}"/>
                </a:ext>
              </a:extLst>
            </p:cNvPr>
            <p:cNvSpPr/>
            <p:nvPr/>
          </p:nvSpPr>
          <p:spPr>
            <a:xfrm>
              <a:off x="5731601" y="3566946"/>
              <a:ext cx="2690486" cy="982420"/>
            </a:xfrm>
            <a:custGeom>
              <a:avLst/>
              <a:gdLst>
                <a:gd name="connsiteX0" fmla="*/ 666108 w 2690486"/>
                <a:gd name="connsiteY0" fmla="*/ 275892 h 982420"/>
                <a:gd name="connsiteX1" fmla="*/ 413045 w 2690486"/>
                <a:gd name="connsiteY1" fmla="*/ 710201 h 982420"/>
                <a:gd name="connsiteX2" fmla="*/ 2278783 w 2690486"/>
                <a:gd name="connsiteY2" fmla="*/ 704148 h 982420"/>
                <a:gd name="connsiteX3" fmla="*/ 2023486 w 2690486"/>
                <a:gd name="connsiteY3" fmla="*/ 275892 h 982420"/>
                <a:gd name="connsiteX4" fmla="*/ 505797 w 2690486"/>
                <a:gd name="connsiteY4" fmla="*/ 0 h 982420"/>
                <a:gd name="connsiteX5" fmla="*/ 754475 w 2690486"/>
                <a:gd name="connsiteY5" fmla="*/ 0 h 982420"/>
                <a:gd name="connsiteX6" fmla="*/ 826865 w 2690486"/>
                <a:gd name="connsiteY6" fmla="*/ 0 h 982420"/>
                <a:gd name="connsiteX7" fmla="*/ 1859019 w 2690486"/>
                <a:gd name="connsiteY7" fmla="*/ 0 h 982420"/>
                <a:gd name="connsiteX8" fmla="*/ 1953629 w 2690486"/>
                <a:gd name="connsiteY8" fmla="*/ 0 h 982420"/>
                <a:gd name="connsiteX9" fmla="*/ 2173095 w 2690486"/>
                <a:gd name="connsiteY9" fmla="*/ 0 h 982420"/>
                <a:gd name="connsiteX10" fmla="*/ 2339760 w 2690486"/>
                <a:gd name="connsiteY10" fmla="*/ 275892 h 982420"/>
                <a:gd name="connsiteX11" fmla="*/ 2339759 w 2690486"/>
                <a:gd name="connsiteY11" fmla="*/ 275892 h 982420"/>
                <a:gd name="connsiteX12" fmla="*/ 2679082 w 2690486"/>
                <a:gd name="connsiteY12" fmla="*/ 837598 h 982420"/>
                <a:gd name="connsiteX13" fmla="*/ 2641402 w 2690486"/>
                <a:gd name="connsiteY13" fmla="*/ 965926 h 982420"/>
                <a:gd name="connsiteX14" fmla="*/ 2593127 w 2690486"/>
                <a:gd name="connsiteY14" fmla="*/ 982420 h 982420"/>
                <a:gd name="connsiteX15" fmla="*/ 65607 w 2690486"/>
                <a:gd name="connsiteY15" fmla="*/ 981664 h 982420"/>
                <a:gd name="connsiteX16" fmla="*/ 5225 w 2690486"/>
                <a:gd name="connsiteY16" fmla="*/ 918411 h 982420"/>
                <a:gd name="connsiteX17" fmla="*/ 6436 w 2690486"/>
                <a:gd name="connsiteY17" fmla="*/ 838964 h 982420"/>
                <a:gd name="connsiteX18" fmla="*/ 341583 w 2690486"/>
                <a:gd name="connsiteY18" fmla="*/ 275892 h 982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690486" h="982420">
                  <a:moveTo>
                    <a:pt x="666108" y="275892"/>
                  </a:moveTo>
                  <a:lnTo>
                    <a:pt x="413045" y="710201"/>
                  </a:lnTo>
                  <a:lnTo>
                    <a:pt x="2278783" y="704148"/>
                  </a:lnTo>
                  <a:lnTo>
                    <a:pt x="2023486" y="275892"/>
                  </a:lnTo>
                  <a:close/>
                  <a:moveTo>
                    <a:pt x="505797" y="0"/>
                  </a:moveTo>
                  <a:lnTo>
                    <a:pt x="754475" y="0"/>
                  </a:lnTo>
                  <a:lnTo>
                    <a:pt x="826865" y="0"/>
                  </a:lnTo>
                  <a:lnTo>
                    <a:pt x="1859019" y="0"/>
                  </a:lnTo>
                  <a:lnTo>
                    <a:pt x="1953629" y="0"/>
                  </a:lnTo>
                  <a:lnTo>
                    <a:pt x="2173095" y="0"/>
                  </a:lnTo>
                  <a:lnTo>
                    <a:pt x="2339760" y="275892"/>
                  </a:lnTo>
                  <a:lnTo>
                    <a:pt x="2339759" y="275892"/>
                  </a:lnTo>
                  <a:lnTo>
                    <a:pt x="2679082" y="837598"/>
                  </a:lnTo>
                  <a:cubicBezTo>
                    <a:pt x="2706665" y="883259"/>
                    <a:pt x="2680341" y="943355"/>
                    <a:pt x="2641402" y="965926"/>
                  </a:cubicBezTo>
                  <a:cubicBezTo>
                    <a:pt x="2630720" y="972119"/>
                    <a:pt x="2608928" y="979553"/>
                    <a:pt x="2593127" y="982420"/>
                  </a:cubicBezTo>
                  <a:lnTo>
                    <a:pt x="65607" y="981664"/>
                  </a:lnTo>
                  <a:cubicBezTo>
                    <a:pt x="39511" y="974764"/>
                    <a:pt x="12210" y="946149"/>
                    <a:pt x="5225" y="918411"/>
                  </a:cubicBezTo>
                  <a:cubicBezTo>
                    <a:pt x="-2079" y="889404"/>
                    <a:pt x="-1769" y="869782"/>
                    <a:pt x="6436" y="838964"/>
                  </a:cubicBezTo>
                  <a:lnTo>
                    <a:pt x="341583" y="275892"/>
                  </a:lnTo>
                  <a:close/>
                </a:path>
              </a:pathLst>
            </a:custGeom>
            <a:solidFill>
              <a:schemeClr val="accent4"/>
            </a:solidFill>
            <a:ln w="1481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</a:rPr>
                <a:t>Lorem Ipsum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7FBD072-5C16-9959-BA73-6A3535F9C002}"/>
              </a:ext>
            </a:extLst>
          </p:cNvPr>
          <p:cNvGrpSpPr/>
          <p:nvPr/>
        </p:nvGrpSpPr>
        <p:grpSpPr>
          <a:xfrm>
            <a:off x="5887743" y="2685123"/>
            <a:ext cx="2216758" cy="1846036"/>
            <a:chOff x="7692923" y="2308635"/>
            <a:chExt cx="2690486" cy="2240540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0BD2650-E01B-2D9E-CEED-D4BEC75F6C30}"/>
                </a:ext>
              </a:extLst>
            </p:cNvPr>
            <p:cNvSpPr/>
            <p:nvPr/>
          </p:nvSpPr>
          <p:spPr>
            <a:xfrm>
              <a:off x="8376981" y="3566946"/>
              <a:ext cx="1336418" cy="982229"/>
            </a:xfrm>
            <a:custGeom>
              <a:avLst/>
              <a:gdLst>
                <a:gd name="connsiteX0" fmla="*/ 0 w 1336418"/>
                <a:gd name="connsiteY0" fmla="*/ 0 h 982229"/>
                <a:gd name="connsiteX1" fmla="*/ 205402 w 1336418"/>
                <a:gd name="connsiteY1" fmla="*/ 0 h 982229"/>
                <a:gd name="connsiteX2" fmla="*/ 311878 w 1336418"/>
                <a:gd name="connsiteY2" fmla="*/ 0 h 982229"/>
                <a:gd name="connsiteX3" fmla="*/ 1018807 w 1336418"/>
                <a:gd name="connsiteY3" fmla="*/ 0 h 982229"/>
                <a:gd name="connsiteX4" fmla="*/ 1141874 w 1336418"/>
                <a:gd name="connsiteY4" fmla="*/ 0 h 982229"/>
                <a:gd name="connsiteX5" fmla="*/ 1336418 w 1336418"/>
                <a:gd name="connsiteY5" fmla="*/ 0 h 982229"/>
                <a:gd name="connsiteX6" fmla="*/ 1172204 w 1336418"/>
                <a:gd name="connsiteY6" fmla="*/ 275892 h 982229"/>
                <a:gd name="connsiteX7" fmla="*/ 786353 w 1336418"/>
                <a:gd name="connsiteY7" fmla="*/ 924149 h 982229"/>
                <a:gd name="connsiteX8" fmla="*/ 663778 w 1336418"/>
                <a:gd name="connsiteY8" fmla="*/ 981959 h 982229"/>
                <a:gd name="connsiteX9" fmla="*/ 663744 w 1336418"/>
                <a:gd name="connsiteY9" fmla="*/ 981972 h 982229"/>
                <a:gd name="connsiteX10" fmla="*/ 644074 w 1336418"/>
                <a:gd name="connsiteY10" fmla="*/ 979096 h 982229"/>
                <a:gd name="connsiteX11" fmla="*/ 555998 w 1336418"/>
                <a:gd name="connsiteY11" fmla="*/ 920381 h 982229"/>
                <a:gd name="connsiteX12" fmla="*/ 166665 w 1336418"/>
                <a:gd name="connsiteY12" fmla="*/ 275892 h 982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36418" h="982229">
                  <a:moveTo>
                    <a:pt x="0" y="0"/>
                  </a:moveTo>
                  <a:lnTo>
                    <a:pt x="205402" y="0"/>
                  </a:lnTo>
                  <a:lnTo>
                    <a:pt x="311878" y="0"/>
                  </a:lnTo>
                  <a:lnTo>
                    <a:pt x="1018807" y="0"/>
                  </a:lnTo>
                  <a:lnTo>
                    <a:pt x="1141874" y="0"/>
                  </a:lnTo>
                  <a:lnTo>
                    <a:pt x="1336418" y="0"/>
                  </a:lnTo>
                  <a:lnTo>
                    <a:pt x="1172204" y="275892"/>
                  </a:lnTo>
                  <a:lnTo>
                    <a:pt x="786353" y="924149"/>
                  </a:lnTo>
                  <a:cubicBezTo>
                    <a:pt x="756871" y="963195"/>
                    <a:pt x="709812" y="984934"/>
                    <a:pt x="663778" y="981959"/>
                  </a:cubicBezTo>
                  <a:lnTo>
                    <a:pt x="663744" y="981972"/>
                  </a:lnTo>
                  <a:cubicBezTo>
                    <a:pt x="657168" y="981547"/>
                    <a:pt x="650554" y="980547"/>
                    <a:pt x="644074" y="979096"/>
                  </a:cubicBezTo>
                  <a:cubicBezTo>
                    <a:pt x="610128" y="971499"/>
                    <a:pt x="573944" y="950091"/>
                    <a:pt x="555998" y="920381"/>
                  </a:cubicBezTo>
                  <a:lnTo>
                    <a:pt x="166665" y="275892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481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4</a:t>
              </a: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EC0848E2-933E-4FD9-EC2E-C39E8E8E3C39}"/>
                </a:ext>
              </a:extLst>
            </p:cNvPr>
            <p:cNvSpPr/>
            <p:nvPr/>
          </p:nvSpPr>
          <p:spPr>
            <a:xfrm>
              <a:off x="7692923" y="2308635"/>
              <a:ext cx="2690486" cy="982419"/>
            </a:xfrm>
            <a:custGeom>
              <a:avLst/>
              <a:gdLst>
                <a:gd name="connsiteX0" fmla="*/ 2277441 w 2690486"/>
                <a:gd name="connsiteY0" fmla="*/ 272219 h 982419"/>
                <a:gd name="connsiteX1" fmla="*/ 411703 w 2690486"/>
                <a:gd name="connsiteY1" fmla="*/ 278272 h 982419"/>
                <a:gd name="connsiteX2" fmla="*/ 667000 w 2690486"/>
                <a:gd name="connsiteY2" fmla="*/ 706527 h 982419"/>
                <a:gd name="connsiteX3" fmla="*/ 2024379 w 2690486"/>
                <a:gd name="connsiteY3" fmla="*/ 706527 h 982419"/>
                <a:gd name="connsiteX4" fmla="*/ 97359 w 2690486"/>
                <a:gd name="connsiteY4" fmla="*/ 0 h 982419"/>
                <a:gd name="connsiteX5" fmla="*/ 2624880 w 2690486"/>
                <a:gd name="connsiteY5" fmla="*/ 755 h 982419"/>
                <a:gd name="connsiteX6" fmla="*/ 2685261 w 2690486"/>
                <a:gd name="connsiteY6" fmla="*/ 64009 h 982419"/>
                <a:gd name="connsiteX7" fmla="*/ 2684051 w 2690486"/>
                <a:gd name="connsiteY7" fmla="*/ 143455 h 982419"/>
                <a:gd name="connsiteX8" fmla="*/ 2348904 w 2690486"/>
                <a:gd name="connsiteY8" fmla="*/ 706527 h 982419"/>
                <a:gd name="connsiteX9" fmla="*/ 2184690 w 2690486"/>
                <a:gd name="connsiteY9" fmla="*/ 982419 h 982419"/>
                <a:gd name="connsiteX10" fmla="*/ 1984994 w 2690486"/>
                <a:gd name="connsiteY10" fmla="*/ 982419 h 982419"/>
                <a:gd name="connsiteX11" fmla="*/ 1863622 w 2690486"/>
                <a:gd name="connsiteY11" fmla="*/ 982419 h 982419"/>
                <a:gd name="connsiteX12" fmla="*/ 831468 w 2690486"/>
                <a:gd name="connsiteY12" fmla="*/ 982419 h 982419"/>
                <a:gd name="connsiteX13" fmla="*/ 773466 w 2690486"/>
                <a:gd name="connsiteY13" fmla="*/ 982419 h 982419"/>
                <a:gd name="connsiteX14" fmla="*/ 517393 w 2690486"/>
                <a:gd name="connsiteY14" fmla="*/ 982419 h 982419"/>
                <a:gd name="connsiteX15" fmla="*/ 350728 w 2690486"/>
                <a:gd name="connsiteY15" fmla="*/ 706527 h 982419"/>
                <a:gd name="connsiteX16" fmla="*/ 11404 w 2690486"/>
                <a:gd name="connsiteY16" fmla="*/ 144821 h 982419"/>
                <a:gd name="connsiteX17" fmla="*/ 49084 w 2690486"/>
                <a:gd name="connsiteY17" fmla="*/ 16493 h 982419"/>
                <a:gd name="connsiteX18" fmla="*/ 97359 w 2690486"/>
                <a:gd name="connsiteY18" fmla="*/ 0 h 982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690486" h="982419">
                  <a:moveTo>
                    <a:pt x="2277441" y="272219"/>
                  </a:moveTo>
                  <a:lnTo>
                    <a:pt x="411703" y="278272"/>
                  </a:lnTo>
                  <a:lnTo>
                    <a:pt x="667000" y="706527"/>
                  </a:lnTo>
                  <a:lnTo>
                    <a:pt x="2024379" y="706527"/>
                  </a:lnTo>
                  <a:close/>
                  <a:moveTo>
                    <a:pt x="97359" y="0"/>
                  </a:moveTo>
                  <a:lnTo>
                    <a:pt x="2624880" y="755"/>
                  </a:lnTo>
                  <a:cubicBezTo>
                    <a:pt x="2650976" y="7656"/>
                    <a:pt x="2678276" y="36270"/>
                    <a:pt x="2685261" y="64009"/>
                  </a:cubicBezTo>
                  <a:cubicBezTo>
                    <a:pt x="2692566" y="93015"/>
                    <a:pt x="2692256" y="112638"/>
                    <a:pt x="2684051" y="143455"/>
                  </a:cubicBezTo>
                  <a:lnTo>
                    <a:pt x="2348904" y="706527"/>
                  </a:lnTo>
                  <a:lnTo>
                    <a:pt x="2184690" y="982419"/>
                  </a:lnTo>
                  <a:lnTo>
                    <a:pt x="1984994" y="982419"/>
                  </a:lnTo>
                  <a:lnTo>
                    <a:pt x="1863622" y="982419"/>
                  </a:lnTo>
                  <a:lnTo>
                    <a:pt x="831468" y="982419"/>
                  </a:lnTo>
                  <a:lnTo>
                    <a:pt x="773466" y="982419"/>
                  </a:lnTo>
                  <a:lnTo>
                    <a:pt x="517393" y="982419"/>
                  </a:lnTo>
                  <a:lnTo>
                    <a:pt x="350728" y="706527"/>
                  </a:lnTo>
                  <a:lnTo>
                    <a:pt x="11404" y="144821"/>
                  </a:lnTo>
                  <a:cubicBezTo>
                    <a:pt x="-16179" y="99161"/>
                    <a:pt x="10145" y="39064"/>
                    <a:pt x="49084" y="16493"/>
                  </a:cubicBezTo>
                  <a:cubicBezTo>
                    <a:pt x="59766" y="10300"/>
                    <a:pt x="81558" y="2867"/>
                    <a:pt x="97359" y="0"/>
                  </a:cubicBezTo>
                  <a:close/>
                </a:path>
              </a:pathLst>
            </a:custGeom>
            <a:solidFill>
              <a:schemeClr val="accent5"/>
            </a:solidFill>
            <a:ln w="1481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</a:rPr>
                <a:t>Lorem Ipsum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748CED8-FCD1-CAF5-A736-034BDB68382D}"/>
              </a:ext>
            </a:extLst>
          </p:cNvPr>
          <p:cNvGrpSpPr/>
          <p:nvPr/>
        </p:nvGrpSpPr>
        <p:grpSpPr>
          <a:xfrm>
            <a:off x="942442" y="4750016"/>
            <a:ext cx="2410870" cy="1036682"/>
            <a:chOff x="332936" y="4553678"/>
            <a:chExt cx="2926080" cy="125822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63844E6-D426-2175-FBFE-F8369C963726}"/>
                </a:ext>
              </a:extLst>
            </p:cNvPr>
            <p:cNvSpPr txBox="1"/>
            <p:nvPr/>
          </p:nvSpPr>
          <p:spPr>
            <a:xfrm>
              <a:off x="332936" y="4553678"/>
              <a:ext cx="2926080" cy="56032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AE596EA-B7CD-4784-BE3D-9CBD68D41FFF}"/>
                </a:ext>
              </a:extLst>
            </p:cNvPr>
            <p:cNvSpPr txBox="1"/>
            <p:nvPr/>
          </p:nvSpPr>
          <p:spPr>
            <a:xfrm>
              <a:off x="332936" y="5111496"/>
              <a:ext cx="2926080" cy="70040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268284B-E174-E0C1-42A8-7E7417A62D3C}"/>
              </a:ext>
            </a:extLst>
          </p:cNvPr>
          <p:cNvGrpSpPr/>
          <p:nvPr/>
        </p:nvGrpSpPr>
        <p:grpSpPr>
          <a:xfrm>
            <a:off x="4174606" y="4750013"/>
            <a:ext cx="2410870" cy="1036680"/>
            <a:chOff x="332936" y="4553678"/>
            <a:chExt cx="2926080" cy="1258221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5C7B3E1-B005-581E-5CDE-F13D03A8E99C}"/>
                </a:ext>
              </a:extLst>
            </p:cNvPr>
            <p:cNvSpPr txBox="1"/>
            <p:nvPr/>
          </p:nvSpPr>
          <p:spPr>
            <a:xfrm>
              <a:off x="332936" y="4553678"/>
              <a:ext cx="2926080" cy="56032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6D3F2CB-4797-DFAE-5007-A9380C741F02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70040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FAD6ABF6-034D-B0EE-9827-D38B939BD913}"/>
              </a:ext>
            </a:extLst>
          </p:cNvPr>
          <p:cNvGrpSpPr/>
          <p:nvPr/>
        </p:nvGrpSpPr>
        <p:grpSpPr>
          <a:xfrm>
            <a:off x="5790688" y="1429586"/>
            <a:ext cx="2410870" cy="1036680"/>
            <a:chOff x="332936" y="4553678"/>
            <a:chExt cx="2926080" cy="1258221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C70B74C-4DC3-F6D7-D1E5-D70D5C14F030}"/>
                </a:ext>
              </a:extLst>
            </p:cNvPr>
            <p:cNvSpPr txBox="1"/>
            <p:nvPr/>
          </p:nvSpPr>
          <p:spPr>
            <a:xfrm>
              <a:off x="332936" y="4553678"/>
              <a:ext cx="2926080" cy="56032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97183D7-2DE5-6BAE-5271-DF9393B48203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70040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E1D4F874-23EF-8BC0-E77C-EAED903CFC10}"/>
              </a:ext>
            </a:extLst>
          </p:cNvPr>
          <p:cNvGrpSpPr/>
          <p:nvPr/>
        </p:nvGrpSpPr>
        <p:grpSpPr>
          <a:xfrm>
            <a:off x="2558524" y="1429586"/>
            <a:ext cx="2410870" cy="1036680"/>
            <a:chOff x="332936" y="4553678"/>
            <a:chExt cx="2926080" cy="1258221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24E8A30-C7FF-847B-752F-814799C2EA83}"/>
                </a:ext>
              </a:extLst>
            </p:cNvPr>
            <p:cNvSpPr txBox="1"/>
            <p:nvPr/>
          </p:nvSpPr>
          <p:spPr>
            <a:xfrm>
              <a:off x="332936" y="4553678"/>
              <a:ext cx="2926080" cy="56032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77487C2B-2F89-F6A5-F702-FA71A45A8C70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70040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182421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10502</TotalTime>
  <Words>314</Words>
  <Application>Microsoft Office PowerPoint</Application>
  <PresentationFormat>On-screen Show (4:3)</PresentationFormat>
  <Paragraphs>41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Dual-Triangle Process Diagram –  Slide Template</vt:lpstr>
      <vt:lpstr>Dual-Triangle Process Diagram – 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Dual-Triangle Process Diagram</dc:title>
  <dc:creator>PresentationGO.com</dc:creator>
  <dc:description>© Copyright PresentationGO.com - Do not distribute or sale without written permission.</dc:description>
  <cp:lastModifiedBy>Christophe Barroche</cp:lastModifiedBy>
  <cp:revision>28</cp:revision>
  <dcterms:created xsi:type="dcterms:W3CDTF">2014-11-26T05:14:11Z</dcterms:created>
  <dcterms:modified xsi:type="dcterms:W3CDTF">2025-08-06T18:56:00Z</dcterms:modified>
  <cp:category>Charts &amp; Diagrams</cp:category>
</cp:coreProperties>
</file>