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3" r:id="rId4"/>
    <p:sldId id="36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565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1227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125FD-E041-F899-104F-2732E5B02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2184A-81B1-CFE8-7575-20E468B2B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Comparison Diagram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481D212-5A4E-C23B-C506-1BD2EB5C2032}"/>
              </a:ext>
            </a:extLst>
          </p:cNvPr>
          <p:cNvGrpSpPr/>
          <p:nvPr/>
        </p:nvGrpSpPr>
        <p:grpSpPr>
          <a:xfrm>
            <a:off x="5949398" y="3866046"/>
            <a:ext cx="2588661" cy="2167943"/>
            <a:chOff x="9268692" y="2412228"/>
            <a:chExt cx="2666769" cy="223335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CF7001D9-8913-A9A9-FCAE-6BDE29B2A2B4}"/>
                </a:ext>
              </a:extLst>
            </p:cNvPr>
            <p:cNvSpPr txBox="1"/>
            <p:nvPr/>
          </p:nvSpPr>
          <p:spPr>
            <a:xfrm>
              <a:off x="9268692" y="2412228"/>
              <a:ext cx="2666769" cy="475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9401705-6AE3-5B52-44EF-86FA0B87F80B}"/>
                </a:ext>
              </a:extLst>
            </p:cNvPr>
            <p:cNvSpPr txBox="1"/>
            <p:nvPr/>
          </p:nvSpPr>
          <p:spPr>
            <a:xfrm>
              <a:off x="9268692" y="2996857"/>
              <a:ext cx="2666769" cy="16487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spcAft>
                  <a:spcPts val="1200"/>
                </a:spcAft>
                <a:defRPr sz="1400"/>
              </a:lvl1pPr>
            </a:lstStyle>
            <a:p>
              <a:pPr algn="just"/>
              <a:r>
                <a:rPr lang="en-US" sz="1100" noProof="1"/>
                <a:t>Lorem ipsum dolor sit amet, tollit epicuri est ex, exerci accumsan singulis ei mel. Non blandit massa enim nec dui nunc mattis enim. Fermentum et sollicitudin ac orci.</a:t>
              </a:r>
            </a:p>
            <a:p>
              <a:pPr algn="just"/>
              <a:r>
                <a:rPr lang="en-US" sz="1100" noProof="1"/>
                <a:t>Duis aute irure dolor in reprehenderit in voluptate velit esse cillum dolore eu fugiat nulla pariatur. Excepteur sint occaecat cupidatat non proident, sunt in.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71EFFE1-EB3B-7203-0E7F-D53005E3807A}"/>
              </a:ext>
            </a:extLst>
          </p:cNvPr>
          <p:cNvGrpSpPr/>
          <p:nvPr/>
        </p:nvGrpSpPr>
        <p:grpSpPr>
          <a:xfrm>
            <a:off x="605941" y="3866046"/>
            <a:ext cx="2588661" cy="2129473"/>
            <a:chOff x="567039" y="2412228"/>
            <a:chExt cx="2666769" cy="219372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F11D672-72D4-D8AC-FB18-F3894E27F4C3}"/>
                </a:ext>
              </a:extLst>
            </p:cNvPr>
            <p:cNvSpPr txBox="1"/>
            <p:nvPr/>
          </p:nvSpPr>
          <p:spPr>
            <a:xfrm>
              <a:off x="567039" y="2412228"/>
              <a:ext cx="2666769" cy="475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D525C3D-D369-D239-281F-7D1D75FDBDB1}"/>
                </a:ext>
              </a:extLst>
            </p:cNvPr>
            <p:cNvSpPr txBox="1"/>
            <p:nvPr/>
          </p:nvSpPr>
          <p:spPr>
            <a:xfrm>
              <a:off x="567039" y="2996858"/>
              <a:ext cx="2666769" cy="16090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100" noProof="1"/>
                <a:t>Lorem ipsum dolor sit amet, tollit epicuri est ex, exerci accumsan singulis ei mel. Non blandit massa enim nec dui nunc mattis enim. Fermentum et sollicitudin ac orci.</a:t>
              </a:r>
            </a:p>
            <a:p>
              <a:pPr algn="just">
                <a:spcAft>
                  <a:spcPts val="900"/>
                </a:spcAft>
              </a:pPr>
              <a:r>
                <a:rPr lang="en-US" sz="1100" noProof="1"/>
                <a:t>Duis aute irure dolor in reprehenderit in voluptate velit esse cillum dolore eu fugiat nulla pariatur. Excepteur sint occaecat cupidatat non proident, sunt in.</a:t>
              </a:r>
              <a:endPara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530EEDC-DBC7-2A37-8672-1E0C2449B45A}"/>
              </a:ext>
            </a:extLst>
          </p:cNvPr>
          <p:cNvGrpSpPr/>
          <p:nvPr/>
        </p:nvGrpSpPr>
        <p:grpSpPr>
          <a:xfrm>
            <a:off x="1779862" y="1299878"/>
            <a:ext cx="5584277" cy="3195651"/>
            <a:chOff x="3298041" y="1827844"/>
            <a:chExt cx="5595917" cy="320231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2A1C490-1EBF-637C-4381-117997B423DD}"/>
                </a:ext>
              </a:extLst>
            </p:cNvPr>
            <p:cNvGrpSpPr/>
            <p:nvPr/>
          </p:nvGrpSpPr>
          <p:grpSpPr>
            <a:xfrm>
              <a:off x="3298041" y="1827844"/>
              <a:ext cx="2666769" cy="3202311"/>
              <a:chOff x="3298041" y="1827844"/>
              <a:chExt cx="2666769" cy="3202311"/>
            </a:xfrm>
          </p:grpSpPr>
          <p:sp>
            <p:nvSpPr>
              <p:cNvPr id="3" name="Isosceles Triangle 2">
                <a:extLst>
                  <a:ext uri="{FF2B5EF4-FFF2-40B4-BE49-F238E27FC236}">
                    <a16:creationId xmlns:a16="http://schemas.microsoft.com/office/drawing/2014/main" id="{F23BF615-9340-74FD-A2EA-18DC523380BC}"/>
                  </a:ext>
                </a:extLst>
              </p:cNvPr>
              <p:cNvSpPr/>
              <p:nvPr/>
            </p:nvSpPr>
            <p:spPr>
              <a:xfrm rot="16200000">
                <a:off x="3400911" y="2368211"/>
                <a:ext cx="2461027" cy="2121575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E5BEEFAC-049C-B173-D863-CDC46521F18C}"/>
                  </a:ext>
                </a:extLst>
              </p:cNvPr>
              <p:cNvSpPr/>
              <p:nvPr/>
            </p:nvSpPr>
            <p:spPr>
              <a:xfrm rot="16200000">
                <a:off x="3386365" y="2368212"/>
                <a:ext cx="2547629" cy="2121575"/>
              </a:xfrm>
              <a:custGeom>
                <a:avLst/>
                <a:gdLst>
                  <a:gd name="connsiteX0" fmla="*/ 2385056 w 2547629"/>
                  <a:gd name="connsiteY0" fmla="*/ 2034323 h 2121575"/>
                  <a:gd name="connsiteX1" fmla="*/ 1264175 w 2547629"/>
                  <a:gd name="connsiteY1" fmla="*/ 154065 h 2121575"/>
                  <a:gd name="connsiteX2" fmla="*/ 164389 w 2547629"/>
                  <a:gd name="connsiteY2" fmla="*/ 2041527 h 2121575"/>
                  <a:gd name="connsiteX3" fmla="*/ 2547629 w 2547629"/>
                  <a:gd name="connsiteY3" fmla="*/ 2121575 h 2121575"/>
                  <a:gd name="connsiteX4" fmla="*/ 0 w 2547629"/>
                  <a:gd name="connsiteY4" fmla="*/ 2121575 h 2121575"/>
                  <a:gd name="connsiteX5" fmla="*/ 1273815 w 2547629"/>
                  <a:gd name="connsiteY5" fmla="*/ 0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2385056" y="2034323"/>
                    </a:moveTo>
                    <a:lnTo>
                      <a:pt x="1264175" y="154065"/>
                    </a:lnTo>
                    <a:lnTo>
                      <a:pt x="164389" y="2041527"/>
                    </a:lnTo>
                    <a:close/>
                    <a:moveTo>
                      <a:pt x="2547629" y="2121575"/>
                    </a:moveTo>
                    <a:lnTo>
                      <a:pt x="0" y="2121575"/>
                    </a:lnTo>
                    <a:lnTo>
                      <a:pt x="1273815" y="0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7613B6E2-D719-8CDB-F164-9378F3FE93A2}"/>
                  </a:ext>
                </a:extLst>
              </p:cNvPr>
              <p:cNvSpPr/>
              <p:nvPr/>
            </p:nvSpPr>
            <p:spPr>
              <a:xfrm rot="16200000">
                <a:off x="3030270" y="2095615"/>
                <a:ext cx="3202311" cy="2666769"/>
              </a:xfrm>
              <a:custGeom>
                <a:avLst/>
                <a:gdLst>
                  <a:gd name="connsiteX0" fmla="*/ 4109816 w 8234943"/>
                  <a:gd name="connsiteY0" fmla="*/ 1118 h 6857764"/>
                  <a:gd name="connsiteX1" fmla="*/ 3734644 w 8234943"/>
                  <a:gd name="connsiteY1" fmla="*/ 178062 h 6857764"/>
                  <a:gd name="connsiteX2" fmla="*/ 19979 w 8234943"/>
                  <a:gd name="connsiteY2" fmla="*/ 6418972 h 6857764"/>
                  <a:gd name="connsiteX3" fmla="*/ 16274 w 8234943"/>
                  <a:gd name="connsiteY3" fmla="*/ 6662140 h 6857764"/>
                  <a:gd name="connsiteX4" fmla="*/ 201088 w 8234943"/>
                  <a:gd name="connsiteY4" fmla="*/ 6855744 h 6857764"/>
                  <a:gd name="connsiteX5" fmla="*/ 7937231 w 8234943"/>
                  <a:gd name="connsiteY5" fmla="*/ 6858056 h 6857764"/>
                  <a:gd name="connsiteX6" fmla="*/ 8084991 w 8234943"/>
                  <a:gd name="connsiteY6" fmla="*/ 6807573 h 6857764"/>
                  <a:gd name="connsiteX7" fmla="*/ 8200320 w 8234943"/>
                  <a:gd name="connsiteY7" fmla="*/ 6414792 h 6857764"/>
                  <a:gd name="connsiteX8" fmla="*/ 4439707 w 8234943"/>
                  <a:gd name="connsiteY8" fmla="*/ 189594 h 6857764"/>
                  <a:gd name="connsiteX9" fmla="*/ 4170126 w 8234943"/>
                  <a:gd name="connsiteY9" fmla="*/ 9880 h 6857764"/>
                  <a:gd name="connsiteX10" fmla="*/ 4109920 w 8234943"/>
                  <a:gd name="connsiteY10" fmla="*/ 1078 h 6857764"/>
                  <a:gd name="connsiteX11" fmla="*/ 4092682 w 8234943"/>
                  <a:gd name="connsiteY11" fmla="*/ 1171130 h 6857764"/>
                  <a:gd name="connsiteX12" fmla="*/ 6975098 w 8234943"/>
                  <a:gd name="connsiteY12" fmla="*/ 6006331 h 6857764"/>
                  <a:gd name="connsiteX13" fmla="*/ 1264515 w 8234943"/>
                  <a:gd name="connsiteY13" fmla="*/ 6024858 h 6857764"/>
                  <a:gd name="connsiteX14" fmla="*/ 4092682 w 8234943"/>
                  <a:gd name="connsiteY14" fmla="*/ 1171130 h 6857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34943" h="6857764">
                    <a:moveTo>
                      <a:pt x="4109816" y="1118"/>
                    </a:moveTo>
                    <a:cubicBezTo>
                      <a:pt x="3968919" y="-7988"/>
                      <a:pt x="3824880" y="58550"/>
                      <a:pt x="3734644" y="178062"/>
                    </a:cubicBezTo>
                    <a:lnTo>
                      <a:pt x="19979" y="6418972"/>
                    </a:lnTo>
                    <a:cubicBezTo>
                      <a:pt x="-5134" y="6513298"/>
                      <a:pt x="-6084" y="6573357"/>
                      <a:pt x="16274" y="6662140"/>
                    </a:cubicBezTo>
                    <a:cubicBezTo>
                      <a:pt x="37653" y="6747040"/>
                      <a:pt x="121214" y="6834623"/>
                      <a:pt x="201088" y="6855744"/>
                    </a:cubicBezTo>
                    <a:lnTo>
                      <a:pt x="7937231" y="6858056"/>
                    </a:lnTo>
                    <a:cubicBezTo>
                      <a:pt x="7985595" y="6849281"/>
                      <a:pt x="8052294" y="6826530"/>
                      <a:pt x="8084991" y="6807573"/>
                    </a:cubicBezTo>
                    <a:cubicBezTo>
                      <a:pt x="8204174" y="6738488"/>
                      <a:pt x="8284745" y="6554548"/>
                      <a:pt x="8200320" y="6414792"/>
                    </a:cubicBezTo>
                    <a:lnTo>
                      <a:pt x="4439707" y="189594"/>
                    </a:lnTo>
                    <a:cubicBezTo>
                      <a:pt x="4384777" y="98657"/>
                      <a:pt x="4274028" y="33134"/>
                      <a:pt x="4170126" y="9880"/>
                    </a:cubicBezTo>
                    <a:cubicBezTo>
                      <a:pt x="4150294" y="5440"/>
                      <a:pt x="4130048" y="2380"/>
                      <a:pt x="4109920" y="1078"/>
                    </a:cubicBezTo>
                    <a:close/>
                    <a:moveTo>
                      <a:pt x="4092682" y="1171130"/>
                    </a:moveTo>
                    <a:lnTo>
                      <a:pt x="6975098" y="6006331"/>
                    </a:lnTo>
                    <a:lnTo>
                      <a:pt x="1264515" y="6024858"/>
                    </a:lnTo>
                    <a:lnTo>
                      <a:pt x="4092682" y="1171130"/>
                    </a:lnTo>
                    <a:close/>
                  </a:path>
                </a:pathLst>
              </a:custGeom>
              <a:solidFill>
                <a:schemeClr val="accent1"/>
              </a:solidFill>
              <a:ln w="148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D3AC76D-271A-7A98-E0A9-63409627910B}"/>
                  </a:ext>
                </a:extLst>
              </p:cNvPr>
              <p:cNvSpPr/>
              <p:nvPr/>
            </p:nvSpPr>
            <p:spPr>
              <a:xfrm rot="16200000">
                <a:off x="3377740" y="2368212"/>
                <a:ext cx="2547629" cy="2121575"/>
              </a:xfrm>
              <a:custGeom>
                <a:avLst/>
                <a:gdLst>
                  <a:gd name="connsiteX0" fmla="*/ 2385056 w 2547629"/>
                  <a:gd name="connsiteY0" fmla="*/ 2042948 h 2121575"/>
                  <a:gd name="connsiteX1" fmla="*/ 1264175 w 2547629"/>
                  <a:gd name="connsiteY1" fmla="*/ 162690 h 2121575"/>
                  <a:gd name="connsiteX2" fmla="*/ 164389 w 2547629"/>
                  <a:gd name="connsiteY2" fmla="*/ 2050152 h 2121575"/>
                  <a:gd name="connsiteX3" fmla="*/ 2547629 w 2547629"/>
                  <a:gd name="connsiteY3" fmla="*/ 2121575 h 2121575"/>
                  <a:gd name="connsiteX4" fmla="*/ 0 w 2547629"/>
                  <a:gd name="connsiteY4" fmla="*/ 2121575 h 2121575"/>
                  <a:gd name="connsiteX5" fmla="*/ 1273815 w 2547629"/>
                  <a:gd name="connsiteY5" fmla="*/ 0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2385056" y="2042948"/>
                    </a:moveTo>
                    <a:lnTo>
                      <a:pt x="1264175" y="162690"/>
                    </a:lnTo>
                    <a:lnTo>
                      <a:pt x="164389" y="2050152"/>
                    </a:lnTo>
                    <a:close/>
                    <a:moveTo>
                      <a:pt x="2547629" y="2121575"/>
                    </a:moveTo>
                    <a:lnTo>
                      <a:pt x="0" y="2121575"/>
                    </a:lnTo>
                    <a:lnTo>
                      <a:pt x="1273815" y="0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13" name="Graphic 12" descr="Thumbs Down with solid fill">
                <a:extLst>
                  <a:ext uri="{FF2B5EF4-FFF2-40B4-BE49-F238E27FC236}">
                    <a16:creationId xmlns:a16="http://schemas.microsoft.com/office/drawing/2014/main" id="{BB60E938-8B45-1066-6605-F1D3485D92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4621776" y="2971799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2C6B15BB-1162-1C2C-0C77-FB8AE79DB579}"/>
                </a:ext>
              </a:extLst>
            </p:cNvPr>
            <p:cNvGrpSpPr/>
            <p:nvPr/>
          </p:nvGrpSpPr>
          <p:grpSpPr>
            <a:xfrm>
              <a:off x="6227189" y="1827845"/>
              <a:ext cx="2666769" cy="3202311"/>
              <a:chOff x="6227189" y="1827845"/>
              <a:chExt cx="2666769" cy="3202311"/>
            </a:xfrm>
          </p:grpSpPr>
          <p:sp>
            <p:nvSpPr>
              <p:cNvPr id="4" name="Isosceles Triangle 3">
                <a:extLst>
                  <a:ext uri="{FF2B5EF4-FFF2-40B4-BE49-F238E27FC236}">
                    <a16:creationId xmlns:a16="http://schemas.microsoft.com/office/drawing/2014/main" id="{4F1CD12A-4C6F-DDE2-7CFE-88421BA6CFB6}"/>
                  </a:ext>
                </a:extLst>
              </p:cNvPr>
              <p:cNvSpPr/>
              <p:nvPr/>
            </p:nvSpPr>
            <p:spPr>
              <a:xfrm rot="5400000">
                <a:off x="6330059" y="2368210"/>
                <a:ext cx="2461027" cy="2121575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EB70472-820E-A7EA-6619-0A13D5236DBA}"/>
                  </a:ext>
                </a:extLst>
              </p:cNvPr>
              <p:cNvSpPr/>
              <p:nvPr/>
            </p:nvSpPr>
            <p:spPr>
              <a:xfrm rot="5400000">
                <a:off x="6286758" y="2368212"/>
                <a:ext cx="2547629" cy="2121575"/>
              </a:xfrm>
              <a:custGeom>
                <a:avLst/>
                <a:gdLst>
                  <a:gd name="connsiteX0" fmla="*/ 164390 w 2547629"/>
                  <a:gd name="connsiteY0" fmla="*/ 2070280 h 2121575"/>
                  <a:gd name="connsiteX1" fmla="*/ 2385057 w 2547629"/>
                  <a:gd name="connsiteY1" fmla="*/ 2063076 h 2121575"/>
                  <a:gd name="connsiteX2" fmla="*/ 1264176 w 2547629"/>
                  <a:gd name="connsiteY2" fmla="*/ 182818 h 2121575"/>
                  <a:gd name="connsiteX3" fmla="*/ 0 w 2547629"/>
                  <a:gd name="connsiteY3" fmla="*/ 2121575 h 2121575"/>
                  <a:gd name="connsiteX4" fmla="*/ 1273815 w 2547629"/>
                  <a:gd name="connsiteY4" fmla="*/ 0 h 2121575"/>
                  <a:gd name="connsiteX5" fmla="*/ 2547629 w 2547629"/>
                  <a:gd name="connsiteY5" fmla="*/ 2121575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164390" y="2070280"/>
                    </a:moveTo>
                    <a:lnTo>
                      <a:pt x="2385057" y="2063076"/>
                    </a:lnTo>
                    <a:lnTo>
                      <a:pt x="1264176" y="182818"/>
                    </a:lnTo>
                    <a:close/>
                    <a:moveTo>
                      <a:pt x="0" y="2121575"/>
                    </a:moveTo>
                    <a:lnTo>
                      <a:pt x="1273815" y="0"/>
                    </a:lnTo>
                    <a:lnTo>
                      <a:pt x="2547629" y="2121575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FFBA25E-1F02-77D4-3AA4-B07B17DC8F7F}"/>
                  </a:ext>
                </a:extLst>
              </p:cNvPr>
              <p:cNvSpPr/>
              <p:nvPr/>
            </p:nvSpPr>
            <p:spPr>
              <a:xfrm rot="5400000">
                <a:off x="5959418" y="2095616"/>
                <a:ext cx="3202311" cy="2666769"/>
              </a:xfrm>
              <a:custGeom>
                <a:avLst/>
                <a:gdLst>
                  <a:gd name="connsiteX0" fmla="*/ 4109816 w 8234943"/>
                  <a:gd name="connsiteY0" fmla="*/ 1118 h 6857764"/>
                  <a:gd name="connsiteX1" fmla="*/ 3734644 w 8234943"/>
                  <a:gd name="connsiteY1" fmla="*/ 178062 h 6857764"/>
                  <a:gd name="connsiteX2" fmla="*/ 19979 w 8234943"/>
                  <a:gd name="connsiteY2" fmla="*/ 6418972 h 6857764"/>
                  <a:gd name="connsiteX3" fmla="*/ 16274 w 8234943"/>
                  <a:gd name="connsiteY3" fmla="*/ 6662140 h 6857764"/>
                  <a:gd name="connsiteX4" fmla="*/ 201088 w 8234943"/>
                  <a:gd name="connsiteY4" fmla="*/ 6855744 h 6857764"/>
                  <a:gd name="connsiteX5" fmla="*/ 7937231 w 8234943"/>
                  <a:gd name="connsiteY5" fmla="*/ 6858056 h 6857764"/>
                  <a:gd name="connsiteX6" fmla="*/ 8084991 w 8234943"/>
                  <a:gd name="connsiteY6" fmla="*/ 6807573 h 6857764"/>
                  <a:gd name="connsiteX7" fmla="*/ 8200320 w 8234943"/>
                  <a:gd name="connsiteY7" fmla="*/ 6414792 h 6857764"/>
                  <a:gd name="connsiteX8" fmla="*/ 4439707 w 8234943"/>
                  <a:gd name="connsiteY8" fmla="*/ 189594 h 6857764"/>
                  <a:gd name="connsiteX9" fmla="*/ 4170126 w 8234943"/>
                  <a:gd name="connsiteY9" fmla="*/ 9880 h 6857764"/>
                  <a:gd name="connsiteX10" fmla="*/ 4109920 w 8234943"/>
                  <a:gd name="connsiteY10" fmla="*/ 1078 h 6857764"/>
                  <a:gd name="connsiteX11" fmla="*/ 4092682 w 8234943"/>
                  <a:gd name="connsiteY11" fmla="*/ 1171130 h 6857764"/>
                  <a:gd name="connsiteX12" fmla="*/ 6975098 w 8234943"/>
                  <a:gd name="connsiteY12" fmla="*/ 6006331 h 6857764"/>
                  <a:gd name="connsiteX13" fmla="*/ 1264515 w 8234943"/>
                  <a:gd name="connsiteY13" fmla="*/ 6024858 h 6857764"/>
                  <a:gd name="connsiteX14" fmla="*/ 4092682 w 8234943"/>
                  <a:gd name="connsiteY14" fmla="*/ 1171130 h 6857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34943" h="6857764">
                    <a:moveTo>
                      <a:pt x="4109816" y="1118"/>
                    </a:moveTo>
                    <a:cubicBezTo>
                      <a:pt x="3968919" y="-7988"/>
                      <a:pt x="3824880" y="58550"/>
                      <a:pt x="3734644" y="178062"/>
                    </a:cubicBezTo>
                    <a:lnTo>
                      <a:pt x="19979" y="6418972"/>
                    </a:lnTo>
                    <a:cubicBezTo>
                      <a:pt x="-5134" y="6513298"/>
                      <a:pt x="-6084" y="6573357"/>
                      <a:pt x="16274" y="6662140"/>
                    </a:cubicBezTo>
                    <a:cubicBezTo>
                      <a:pt x="37653" y="6747040"/>
                      <a:pt x="121214" y="6834623"/>
                      <a:pt x="201088" y="6855744"/>
                    </a:cubicBezTo>
                    <a:lnTo>
                      <a:pt x="7937231" y="6858056"/>
                    </a:lnTo>
                    <a:cubicBezTo>
                      <a:pt x="7985595" y="6849281"/>
                      <a:pt x="8052294" y="6826530"/>
                      <a:pt x="8084991" y="6807573"/>
                    </a:cubicBezTo>
                    <a:cubicBezTo>
                      <a:pt x="8204174" y="6738488"/>
                      <a:pt x="8284745" y="6554548"/>
                      <a:pt x="8200320" y="6414792"/>
                    </a:cubicBezTo>
                    <a:lnTo>
                      <a:pt x="4439707" y="189594"/>
                    </a:lnTo>
                    <a:cubicBezTo>
                      <a:pt x="4384777" y="98657"/>
                      <a:pt x="4274028" y="33134"/>
                      <a:pt x="4170126" y="9880"/>
                    </a:cubicBezTo>
                    <a:cubicBezTo>
                      <a:pt x="4150294" y="5440"/>
                      <a:pt x="4130048" y="2380"/>
                      <a:pt x="4109920" y="1078"/>
                    </a:cubicBezTo>
                    <a:close/>
                    <a:moveTo>
                      <a:pt x="4092682" y="1171130"/>
                    </a:moveTo>
                    <a:lnTo>
                      <a:pt x="6975098" y="6006331"/>
                    </a:lnTo>
                    <a:lnTo>
                      <a:pt x="1264515" y="6024858"/>
                    </a:lnTo>
                    <a:lnTo>
                      <a:pt x="4092682" y="1171130"/>
                    </a:lnTo>
                    <a:close/>
                  </a:path>
                </a:pathLst>
              </a:custGeom>
              <a:solidFill>
                <a:schemeClr val="accent4"/>
              </a:solidFill>
              <a:ln w="148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615786A9-8372-C911-572F-9CC69A6831E0}"/>
                  </a:ext>
                </a:extLst>
              </p:cNvPr>
              <p:cNvSpPr/>
              <p:nvPr/>
            </p:nvSpPr>
            <p:spPr>
              <a:xfrm rot="5400000">
                <a:off x="6266631" y="2368212"/>
                <a:ext cx="2547629" cy="2121575"/>
              </a:xfrm>
              <a:custGeom>
                <a:avLst/>
                <a:gdLst>
                  <a:gd name="connsiteX0" fmla="*/ 164390 w 2547629"/>
                  <a:gd name="connsiteY0" fmla="*/ 2050153 h 2121575"/>
                  <a:gd name="connsiteX1" fmla="*/ 2385057 w 2547629"/>
                  <a:gd name="connsiteY1" fmla="*/ 2042949 h 2121575"/>
                  <a:gd name="connsiteX2" fmla="*/ 1264176 w 2547629"/>
                  <a:gd name="connsiteY2" fmla="*/ 162691 h 2121575"/>
                  <a:gd name="connsiteX3" fmla="*/ 0 w 2547629"/>
                  <a:gd name="connsiteY3" fmla="*/ 2121575 h 2121575"/>
                  <a:gd name="connsiteX4" fmla="*/ 1273815 w 2547629"/>
                  <a:gd name="connsiteY4" fmla="*/ 0 h 2121575"/>
                  <a:gd name="connsiteX5" fmla="*/ 2547629 w 2547629"/>
                  <a:gd name="connsiteY5" fmla="*/ 2121575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164390" y="2050153"/>
                    </a:moveTo>
                    <a:lnTo>
                      <a:pt x="2385057" y="2042949"/>
                    </a:lnTo>
                    <a:lnTo>
                      <a:pt x="1264176" y="162691"/>
                    </a:lnTo>
                    <a:close/>
                    <a:moveTo>
                      <a:pt x="0" y="2121575"/>
                    </a:moveTo>
                    <a:lnTo>
                      <a:pt x="1273815" y="0"/>
                    </a:lnTo>
                    <a:lnTo>
                      <a:pt x="2547629" y="2121575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14" name="Graphic 13" descr="Thumbs up sign with solid fill">
                <a:extLst>
                  <a:ext uri="{FF2B5EF4-FFF2-40B4-BE49-F238E27FC236}">
                    <a16:creationId xmlns:a16="http://schemas.microsoft.com/office/drawing/2014/main" id="{6ECF2012-8FD9-D775-CC7A-8830ED2B850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655825" y="2971799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318434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E761B-B17E-42C7-95A7-2E4DBBCEC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80D76-219C-057B-1738-3BF6415E3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Comparison Diagram – Slide Template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A3EF865-6B73-FE2B-EEDE-54B1E660A244}"/>
              </a:ext>
            </a:extLst>
          </p:cNvPr>
          <p:cNvGrpSpPr/>
          <p:nvPr/>
        </p:nvGrpSpPr>
        <p:grpSpPr>
          <a:xfrm>
            <a:off x="5949398" y="3866046"/>
            <a:ext cx="2588661" cy="2167943"/>
            <a:chOff x="9268692" y="2412228"/>
            <a:chExt cx="2666769" cy="2233357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B03AD60F-5E4C-BF33-CD55-FFA70FECB692}"/>
                </a:ext>
              </a:extLst>
            </p:cNvPr>
            <p:cNvSpPr txBox="1"/>
            <p:nvPr/>
          </p:nvSpPr>
          <p:spPr>
            <a:xfrm>
              <a:off x="9268692" y="2412228"/>
              <a:ext cx="2666769" cy="475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A0EE3B4-48A9-3F9C-A794-FA0F8E3C190F}"/>
                </a:ext>
              </a:extLst>
            </p:cNvPr>
            <p:cNvSpPr txBox="1"/>
            <p:nvPr/>
          </p:nvSpPr>
          <p:spPr>
            <a:xfrm>
              <a:off x="9268692" y="2996857"/>
              <a:ext cx="2666769" cy="16487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algn="ctr">
                <a:spcAft>
                  <a:spcPts val="1200"/>
                </a:spcAft>
                <a:defRPr sz="1400"/>
              </a:lvl1pPr>
            </a:lstStyle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tollit epicuri est ex, exerci accumsan singulis ei mel. Non blandit massa enim nec dui nunc mattis enim. Fermentum et sollicitudin ac orci.</a:t>
              </a:r>
            </a:p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0F63327-7B16-DB6A-ADA7-076791B20969}"/>
              </a:ext>
            </a:extLst>
          </p:cNvPr>
          <p:cNvGrpSpPr/>
          <p:nvPr/>
        </p:nvGrpSpPr>
        <p:grpSpPr>
          <a:xfrm>
            <a:off x="605941" y="3866046"/>
            <a:ext cx="2588661" cy="2129473"/>
            <a:chOff x="567039" y="2412228"/>
            <a:chExt cx="2666769" cy="2193726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C7142B1-8EB7-D001-F717-E12CA6F22B81}"/>
                </a:ext>
              </a:extLst>
            </p:cNvPr>
            <p:cNvSpPr txBox="1"/>
            <p:nvPr/>
          </p:nvSpPr>
          <p:spPr>
            <a:xfrm>
              <a:off x="567039" y="2412228"/>
              <a:ext cx="2666769" cy="47559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7450AE23-4E8C-B8BA-3395-787121323DB3}"/>
                </a:ext>
              </a:extLst>
            </p:cNvPr>
            <p:cNvSpPr txBox="1"/>
            <p:nvPr/>
          </p:nvSpPr>
          <p:spPr>
            <a:xfrm>
              <a:off x="567039" y="2996858"/>
              <a:ext cx="2666769" cy="160909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tollit epicuri est ex, exerci accumsan singulis ei mel. Non blandit massa enim nec dui nunc mattis enim. Fermentum et sollicitudin ac orci.</a:t>
              </a:r>
            </a:p>
            <a:p>
              <a:pPr algn="just">
                <a:spcAft>
                  <a:spcPts val="900"/>
                </a:spcAft>
              </a:pPr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Duis aute irure dolor in reprehenderit in voluptate velit esse cillum dolore eu fugiat nulla pariatur. Excepteur sint occaecat cupidatat non proident, sunt in.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2E5AE7-FE26-86DC-930E-7D35B3800A5E}"/>
              </a:ext>
            </a:extLst>
          </p:cNvPr>
          <p:cNvGrpSpPr/>
          <p:nvPr/>
        </p:nvGrpSpPr>
        <p:grpSpPr>
          <a:xfrm>
            <a:off x="1779862" y="1299878"/>
            <a:ext cx="5584277" cy="3195651"/>
            <a:chOff x="3298041" y="1827844"/>
            <a:chExt cx="5595917" cy="3202312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C8C77F3A-10E2-12B0-4B9D-C12510823C53}"/>
                </a:ext>
              </a:extLst>
            </p:cNvPr>
            <p:cNvGrpSpPr/>
            <p:nvPr/>
          </p:nvGrpSpPr>
          <p:grpSpPr>
            <a:xfrm>
              <a:off x="3298041" y="1827844"/>
              <a:ext cx="2666769" cy="3202311"/>
              <a:chOff x="3298041" y="1827844"/>
              <a:chExt cx="2666769" cy="3202311"/>
            </a:xfrm>
          </p:grpSpPr>
          <p:sp>
            <p:nvSpPr>
              <p:cNvPr id="3" name="Isosceles Triangle 2">
                <a:extLst>
                  <a:ext uri="{FF2B5EF4-FFF2-40B4-BE49-F238E27FC236}">
                    <a16:creationId xmlns:a16="http://schemas.microsoft.com/office/drawing/2014/main" id="{BF334D8E-E356-DBBA-781B-F361619A49B3}"/>
                  </a:ext>
                </a:extLst>
              </p:cNvPr>
              <p:cNvSpPr/>
              <p:nvPr/>
            </p:nvSpPr>
            <p:spPr>
              <a:xfrm rot="16200000">
                <a:off x="3400911" y="2368211"/>
                <a:ext cx="2461027" cy="2121575"/>
              </a:xfrm>
              <a:prstGeom prst="triangl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35270D05-5335-C070-5E7D-C33B31457F75}"/>
                  </a:ext>
                </a:extLst>
              </p:cNvPr>
              <p:cNvSpPr/>
              <p:nvPr/>
            </p:nvSpPr>
            <p:spPr>
              <a:xfrm rot="16200000">
                <a:off x="3386365" y="2368212"/>
                <a:ext cx="2547629" cy="2121575"/>
              </a:xfrm>
              <a:custGeom>
                <a:avLst/>
                <a:gdLst>
                  <a:gd name="connsiteX0" fmla="*/ 2385056 w 2547629"/>
                  <a:gd name="connsiteY0" fmla="*/ 2034323 h 2121575"/>
                  <a:gd name="connsiteX1" fmla="*/ 1264175 w 2547629"/>
                  <a:gd name="connsiteY1" fmla="*/ 154065 h 2121575"/>
                  <a:gd name="connsiteX2" fmla="*/ 164389 w 2547629"/>
                  <a:gd name="connsiteY2" fmla="*/ 2041527 h 2121575"/>
                  <a:gd name="connsiteX3" fmla="*/ 2547629 w 2547629"/>
                  <a:gd name="connsiteY3" fmla="*/ 2121575 h 2121575"/>
                  <a:gd name="connsiteX4" fmla="*/ 0 w 2547629"/>
                  <a:gd name="connsiteY4" fmla="*/ 2121575 h 2121575"/>
                  <a:gd name="connsiteX5" fmla="*/ 1273815 w 2547629"/>
                  <a:gd name="connsiteY5" fmla="*/ 0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2385056" y="2034323"/>
                    </a:moveTo>
                    <a:lnTo>
                      <a:pt x="1264175" y="154065"/>
                    </a:lnTo>
                    <a:lnTo>
                      <a:pt x="164389" y="2041527"/>
                    </a:lnTo>
                    <a:close/>
                    <a:moveTo>
                      <a:pt x="2547629" y="2121575"/>
                    </a:moveTo>
                    <a:lnTo>
                      <a:pt x="0" y="2121575"/>
                    </a:lnTo>
                    <a:lnTo>
                      <a:pt x="1273815" y="0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6D2B9F25-F2E2-060A-746D-E8AE973286D2}"/>
                  </a:ext>
                </a:extLst>
              </p:cNvPr>
              <p:cNvSpPr/>
              <p:nvPr/>
            </p:nvSpPr>
            <p:spPr>
              <a:xfrm rot="16200000">
                <a:off x="3030270" y="2095615"/>
                <a:ext cx="3202311" cy="2666769"/>
              </a:xfrm>
              <a:custGeom>
                <a:avLst/>
                <a:gdLst>
                  <a:gd name="connsiteX0" fmla="*/ 4109816 w 8234943"/>
                  <a:gd name="connsiteY0" fmla="*/ 1118 h 6857764"/>
                  <a:gd name="connsiteX1" fmla="*/ 3734644 w 8234943"/>
                  <a:gd name="connsiteY1" fmla="*/ 178062 h 6857764"/>
                  <a:gd name="connsiteX2" fmla="*/ 19979 w 8234943"/>
                  <a:gd name="connsiteY2" fmla="*/ 6418972 h 6857764"/>
                  <a:gd name="connsiteX3" fmla="*/ 16274 w 8234943"/>
                  <a:gd name="connsiteY3" fmla="*/ 6662140 h 6857764"/>
                  <a:gd name="connsiteX4" fmla="*/ 201088 w 8234943"/>
                  <a:gd name="connsiteY4" fmla="*/ 6855744 h 6857764"/>
                  <a:gd name="connsiteX5" fmla="*/ 7937231 w 8234943"/>
                  <a:gd name="connsiteY5" fmla="*/ 6858056 h 6857764"/>
                  <a:gd name="connsiteX6" fmla="*/ 8084991 w 8234943"/>
                  <a:gd name="connsiteY6" fmla="*/ 6807573 h 6857764"/>
                  <a:gd name="connsiteX7" fmla="*/ 8200320 w 8234943"/>
                  <a:gd name="connsiteY7" fmla="*/ 6414792 h 6857764"/>
                  <a:gd name="connsiteX8" fmla="*/ 4439707 w 8234943"/>
                  <a:gd name="connsiteY8" fmla="*/ 189594 h 6857764"/>
                  <a:gd name="connsiteX9" fmla="*/ 4170126 w 8234943"/>
                  <a:gd name="connsiteY9" fmla="*/ 9880 h 6857764"/>
                  <a:gd name="connsiteX10" fmla="*/ 4109920 w 8234943"/>
                  <a:gd name="connsiteY10" fmla="*/ 1078 h 6857764"/>
                  <a:gd name="connsiteX11" fmla="*/ 4092682 w 8234943"/>
                  <a:gd name="connsiteY11" fmla="*/ 1171130 h 6857764"/>
                  <a:gd name="connsiteX12" fmla="*/ 6975098 w 8234943"/>
                  <a:gd name="connsiteY12" fmla="*/ 6006331 h 6857764"/>
                  <a:gd name="connsiteX13" fmla="*/ 1264515 w 8234943"/>
                  <a:gd name="connsiteY13" fmla="*/ 6024858 h 6857764"/>
                  <a:gd name="connsiteX14" fmla="*/ 4092682 w 8234943"/>
                  <a:gd name="connsiteY14" fmla="*/ 1171130 h 6857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34943" h="6857764">
                    <a:moveTo>
                      <a:pt x="4109816" y="1118"/>
                    </a:moveTo>
                    <a:cubicBezTo>
                      <a:pt x="3968919" y="-7988"/>
                      <a:pt x="3824880" y="58550"/>
                      <a:pt x="3734644" y="178062"/>
                    </a:cubicBezTo>
                    <a:lnTo>
                      <a:pt x="19979" y="6418972"/>
                    </a:lnTo>
                    <a:cubicBezTo>
                      <a:pt x="-5134" y="6513298"/>
                      <a:pt x="-6084" y="6573357"/>
                      <a:pt x="16274" y="6662140"/>
                    </a:cubicBezTo>
                    <a:cubicBezTo>
                      <a:pt x="37653" y="6747040"/>
                      <a:pt x="121214" y="6834623"/>
                      <a:pt x="201088" y="6855744"/>
                    </a:cubicBezTo>
                    <a:lnTo>
                      <a:pt x="7937231" y="6858056"/>
                    </a:lnTo>
                    <a:cubicBezTo>
                      <a:pt x="7985595" y="6849281"/>
                      <a:pt x="8052294" y="6826530"/>
                      <a:pt x="8084991" y="6807573"/>
                    </a:cubicBezTo>
                    <a:cubicBezTo>
                      <a:pt x="8204174" y="6738488"/>
                      <a:pt x="8284745" y="6554548"/>
                      <a:pt x="8200320" y="6414792"/>
                    </a:cubicBezTo>
                    <a:lnTo>
                      <a:pt x="4439707" y="189594"/>
                    </a:lnTo>
                    <a:cubicBezTo>
                      <a:pt x="4384777" y="98657"/>
                      <a:pt x="4274028" y="33134"/>
                      <a:pt x="4170126" y="9880"/>
                    </a:cubicBezTo>
                    <a:cubicBezTo>
                      <a:pt x="4150294" y="5440"/>
                      <a:pt x="4130048" y="2380"/>
                      <a:pt x="4109920" y="1078"/>
                    </a:cubicBezTo>
                    <a:close/>
                    <a:moveTo>
                      <a:pt x="4092682" y="1171130"/>
                    </a:moveTo>
                    <a:lnTo>
                      <a:pt x="6975098" y="6006331"/>
                    </a:lnTo>
                    <a:lnTo>
                      <a:pt x="1264515" y="6024858"/>
                    </a:lnTo>
                    <a:lnTo>
                      <a:pt x="4092682" y="1171130"/>
                    </a:lnTo>
                    <a:close/>
                  </a:path>
                </a:pathLst>
              </a:custGeom>
              <a:solidFill>
                <a:schemeClr val="accent1"/>
              </a:solidFill>
              <a:ln w="148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7FC9ED17-5822-C23D-CA76-9805C5BA6494}"/>
                  </a:ext>
                </a:extLst>
              </p:cNvPr>
              <p:cNvSpPr/>
              <p:nvPr/>
            </p:nvSpPr>
            <p:spPr>
              <a:xfrm rot="16200000">
                <a:off x="3377740" y="2368212"/>
                <a:ext cx="2547629" cy="2121575"/>
              </a:xfrm>
              <a:custGeom>
                <a:avLst/>
                <a:gdLst>
                  <a:gd name="connsiteX0" fmla="*/ 2385056 w 2547629"/>
                  <a:gd name="connsiteY0" fmla="*/ 2042948 h 2121575"/>
                  <a:gd name="connsiteX1" fmla="*/ 1264175 w 2547629"/>
                  <a:gd name="connsiteY1" fmla="*/ 162690 h 2121575"/>
                  <a:gd name="connsiteX2" fmla="*/ 164389 w 2547629"/>
                  <a:gd name="connsiteY2" fmla="*/ 2050152 h 2121575"/>
                  <a:gd name="connsiteX3" fmla="*/ 2547629 w 2547629"/>
                  <a:gd name="connsiteY3" fmla="*/ 2121575 h 2121575"/>
                  <a:gd name="connsiteX4" fmla="*/ 0 w 2547629"/>
                  <a:gd name="connsiteY4" fmla="*/ 2121575 h 2121575"/>
                  <a:gd name="connsiteX5" fmla="*/ 1273815 w 2547629"/>
                  <a:gd name="connsiteY5" fmla="*/ 0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2385056" y="2042948"/>
                    </a:moveTo>
                    <a:lnTo>
                      <a:pt x="1264175" y="162690"/>
                    </a:lnTo>
                    <a:lnTo>
                      <a:pt x="164389" y="2050152"/>
                    </a:lnTo>
                    <a:close/>
                    <a:moveTo>
                      <a:pt x="2547629" y="2121575"/>
                    </a:moveTo>
                    <a:lnTo>
                      <a:pt x="0" y="2121575"/>
                    </a:lnTo>
                    <a:lnTo>
                      <a:pt x="1273815" y="0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13" name="Graphic 12" descr="Thumbs Down with solid fill">
                <a:extLst>
                  <a:ext uri="{FF2B5EF4-FFF2-40B4-BE49-F238E27FC236}">
                    <a16:creationId xmlns:a16="http://schemas.microsoft.com/office/drawing/2014/main" id="{4F6D0EB2-5C6C-BBE5-E7A7-C848AA9514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4621776" y="2971799"/>
                <a:ext cx="914400" cy="914400"/>
              </a:xfrm>
              <a:prstGeom prst="rect">
                <a:avLst/>
              </a:prstGeom>
            </p:spPr>
          </p:pic>
        </p:grp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74C90CE0-3E88-373E-0F1A-5377A549B7DE}"/>
                </a:ext>
              </a:extLst>
            </p:cNvPr>
            <p:cNvGrpSpPr/>
            <p:nvPr/>
          </p:nvGrpSpPr>
          <p:grpSpPr>
            <a:xfrm>
              <a:off x="6227189" y="1827845"/>
              <a:ext cx="2666769" cy="3202311"/>
              <a:chOff x="6227189" y="1827845"/>
              <a:chExt cx="2666769" cy="3202311"/>
            </a:xfrm>
          </p:grpSpPr>
          <p:sp>
            <p:nvSpPr>
              <p:cNvPr id="4" name="Isosceles Triangle 3">
                <a:extLst>
                  <a:ext uri="{FF2B5EF4-FFF2-40B4-BE49-F238E27FC236}">
                    <a16:creationId xmlns:a16="http://schemas.microsoft.com/office/drawing/2014/main" id="{82EBF70D-9B10-78A0-885B-67D044DA7B64}"/>
                  </a:ext>
                </a:extLst>
              </p:cNvPr>
              <p:cNvSpPr/>
              <p:nvPr/>
            </p:nvSpPr>
            <p:spPr>
              <a:xfrm rot="5400000">
                <a:off x="6330059" y="2368210"/>
                <a:ext cx="2461027" cy="2121575"/>
              </a:xfrm>
              <a:prstGeom prst="triangl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E9547773-B864-7B09-1C5B-B3A54E2A9A58}"/>
                  </a:ext>
                </a:extLst>
              </p:cNvPr>
              <p:cNvSpPr/>
              <p:nvPr/>
            </p:nvSpPr>
            <p:spPr>
              <a:xfrm rot="5400000">
                <a:off x="6286758" y="2368212"/>
                <a:ext cx="2547629" cy="2121575"/>
              </a:xfrm>
              <a:custGeom>
                <a:avLst/>
                <a:gdLst>
                  <a:gd name="connsiteX0" fmla="*/ 164390 w 2547629"/>
                  <a:gd name="connsiteY0" fmla="*/ 2070280 h 2121575"/>
                  <a:gd name="connsiteX1" fmla="*/ 2385057 w 2547629"/>
                  <a:gd name="connsiteY1" fmla="*/ 2063076 h 2121575"/>
                  <a:gd name="connsiteX2" fmla="*/ 1264176 w 2547629"/>
                  <a:gd name="connsiteY2" fmla="*/ 182818 h 2121575"/>
                  <a:gd name="connsiteX3" fmla="*/ 0 w 2547629"/>
                  <a:gd name="connsiteY3" fmla="*/ 2121575 h 2121575"/>
                  <a:gd name="connsiteX4" fmla="*/ 1273815 w 2547629"/>
                  <a:gd name="connsiteY4" fmla="*/ 0 h 2121575"/>
                  <a:gd name="connsiteX5" fmla="*/ 2547629 w 2547629"/>
                  <a:gd name="connsiteY5" fmla="*/ 2121575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164390" y="2070280"/>
                    </a:moveTo>
                    <a:lnTo>
                      <a:pt x="2385057" y="2063076"/>
                    </a:lnTo>
                    <a:lnTo>
                      <a:pt x="1264176" y="182818"/>
                    </a:lnTo>
                    <a:close/>
                    <a:moveTo>
                      <a:pt x="0" y="2121575"/>
                    </a:moveTo>
                    <a:lnTo>
                      <a:pt x="1273815" y="0"/>
                    </a:lnTo>
                    <a:lnTo>
                      <a:pt x="2547629" y="2121575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DE2B2CE6-EA12-7B1F-370F-DB184E924F5F}"/>
                  </a:ext>
                </a:extLst>
              </p:cNvPr>
              <p:cNvSpPr/>
              <p:nvPr/>
            </p:nvSpPr>
            <p:spPr>
              <a:xfrm rot="5400000">
                <a:off x="5959418" y="2095616"/>
                <a:ext cx="3202311" cy="2666769"/>
              </a:xfrm>
              <a:custGeom>
                <a:avLst/>
                <a:gdLst>
                  <a:gd name="connsiteX0" fmla="*/ 4109816 w 8234943"/>
                  <a:gd name="connsiteY0" fmla="*/ 1118 h 6857764"/>
                  <a:gd name="connsiteX1" fmla="*/ 3734644 w 8234943"/>
                  <a:gd name="connsiteY1" fmla="*/ 178062 h 6857764"/>
                  <a:gd name="connsiteX2" fmla="*/ 19979 w 8234943"/>
                  <a:gd name="connsiteY2" fmla="*/ 6418972 h 6857764"/>
                  <a:gd name="connsiteX3" fmla="*/ 16274 w 8234943"/>
                  <a:gd name="connsiteY3" fmla="*/ 6662140 h 6857764"/>
                  <a:gd name="connsiteX4" fmla="*/ 201088 w 8234943"/>
                  <a:gd name="connsiteY4" fmla="*/ 6855744 h 6857764"/>
                  <a:gd name="connsiteX5" fmla="*/ 7937231 w 8234943"/>
                  <a:gd name="connsiteY5" fmla="*/ 6858056 h 6857764"/>
                  <a:gd name="connsiteX6" fmla="*/ 8084991 w 8234943"/>
                  <a:gd name="connsiteY6" fmla="*/ 6807573 h 6857764"/>
                  <a:gd name="connsiteX7" fmla="*/ 8200320 w 8234943"/>
                  <a:gd name="connsiteY7" fmla="*/ 6414792 h 6857764"/>
                  <a:gd name="connsiteX8" fmla="*/ 4439707 w 8234943"/>
                  <a:gd name="connsiteY8" fmla="*/ 189594 h 6857764"/>
                  <a:gd name="connsiteX9" fmla="*/ 4170126 w 8234943"/>
                  <a:gd name="connsiteY9" fmla="*/ 9880 h 6857764"/>
                  <a:gd name="connsiteX10" fmla="*/ 4109920 w 8234943"/>
                  <a:gd name="connsiteY10" fmla="*/ 1078 h 6857764"/>
                  <a:gd name="connsiteX11" fmla="*/ 4092682 w 8234943"/>
                  <a:gd name="connsiteY11" fmla="*/ 1171130 h 6857764"/>
                  <a:gd name="connsiteX12" fmla="*/ 6975098 w 8234943"/>
                  <a:gd name="connsiteY12" fmla="*/ 6006331 h 6857764"/>
                  <a:gd name="connsiteX13" fmla="*/ 1264515 w 8234943"/>
                  <a:gd name="connsiteY13" fmla="*/ 6024858 h 6857764"/>
                  <a:gd name="connsiteX14" fmla="*/ 4092682 w 8234943"/>
                  <a:gd name="connsiteY14" fmla="*/ 1171130 h 68577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234943" h="6857764">
                    <a:moveTo>
                      <a:pt x="4109816" y="1118"/>
                    </a:moveTo>
                    <a:cubicBezTo>
                      <a:pt x="3968919" y="-7988"/>
                      <a:pt x="3824880" y="58550"/>
                      <a:pt x="3734644" y="178062"/>
                    </a:cubicBezTo>
                    <a:lnTo>
                      <a:pt x="19979" y="6418972"/>
                    </a:lnTo>
                    <a:cubicBezTo>
                      <a:pt x="-5134" y="6513298"/>
                      <a:pt x="-6084" y="6573357"/>
                      <a:pt x="16274" y="6662140"/>
                    </a:cubicBezTo>
                    <a:cubicBezTo>
                      <a:pt x="37653" y="6747040"/>
                      <a:pt x="121214" y="6834623"/>
                      <a:pt x="201088" y="6855744"/>
                    </a:cubicBezTo>
                    <a:lnTo>
                      <a:pt x="7937231" y="6858056"/>
                    </a:lnTo>
                    <a:cubicBezTo>
                      <a:pt x="7985595" y="6849281"/>
                      <a:pt x="8052294" y="6826530"/>
                      <a:pt x="8084991" y="6807573"/>
                    </a:cubicBezTo>
                    <a:cubicBezTo>
                      <a:pt x="8204174" y="6738488"/>
                      <a:pt x="8284745" y="6554548"/>
                      <a:pt x="8200320" y="6414792"/>
                    </a:cubicBezTo>
                    <a:lnTo>
                      <a:pt x="4439707" y="189594"/>
                    </a:lnTo>
                    <a:cubicBezTo>
                      <a:pt x="4384777" y="98657"/>
                      <a:pt x="4274028" y="33134"/>
                      <a:pt x="4170126" y="9880"/>
                    </a:cubicBezTo>
                    <a:cubicBezTo>
                      <a:pt x="4150294" y="5440"/>
                      <a:pt x="4130048" y="2380"/>
                      <a:pt x="4109920" y="1078"/>
                    </a:cubicBezTo>
                    <a:close/>
                    <a:moveTo>
                      <a:pt x="4092682" y="1171130"/>
                    </a:moveTo>
                    <a:lnTo>
                      <a:pt x="6975098" y="6006331"/>
                    </a:lnTo>
                    <a:lnTo>
                      <a:pt x="1264515" y="6024858"/>
                    </a:lnTo>
                    <a:lnTo>
                      <a:pt x="4092682" y="1171130"/>
                    </a:lnTo>
                    <a:close/>
                  </a:path>
                </a:pathLst>
              </a:custGeom>
              <a:solidFill>
                <a:schemeClr val="accent4"/>
              </a:solidFill>
              <a:ln w="148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F49DA47A-3D89-C1DD-6D21-7196B12FC903}"/>
                  </a:ext>
                </a:extLst>
              </p:cNvPr>
              <p:cNvSpPr/>
              <p:nvPr/>
            </p:nvSpPr>
            <p:spPr>
              <a:xfrm rot="5400000">
                <a:off x="6266631" y="2368212"/>
                <a:ext cx="2547629" cy="2121575"/>
              </a:xfrm>
              <a:custGeom>
                <a:avLst/>
                <a:gdLst>
                  <a:gd name="connsiteX0" fmla="*/ 164390 w 2547629"/>
                  <a:gd name="connsiteY0" fmla="*/ 2050153 h 2121575"/>
                  <a:gd name="connsiteX1" fmla="*/ 2385057 w 2547629"/>
                  <a:gd name="connsiteY1" fmla="*/ 2042949 h 2121575"/>
                  <a:gd name="connsiteX2" fmla="*/ 1264176 w 2547629"/>
                  <a:gd name="connsiteY2" fmla="*/ 162691 h 2121575"/>
                  <a:gd name="connsiteX3" fmla="*/ 0 w 2547629"/>
                  <a:gd name="connsiteY3" fmla="*/ 2121575 h 2121575"/>
                  <a:gd name="connsiteX4" fmla="*/ 1273815 w 2547629"/>
                  <a:gd name="connsiteY4" fmla="*/ 0 h 2121575"/>
                  <a:gd name="connsiteX5" fmla="*/ 2547629 w 2547629"/>
                  <a:gd name="connsiteY5" fmla="*/ 2121575 h 2121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547629" h="2121575">
                    <a:moveTo>
                      <a:pt x="164390" y="2050153"/>
                    </a:moveTo>
                    <a:lnTo>
                      <a:pt x="2385057" y="2042949"/>
                    </a:lnTo>
                    <a:lnTo>
                      <a:pt x="1264176" y="162691"/>
                    </a:lnTo>
                    <a:close/>
                    <a:moveTo>
                      <a:pt x="0" y="2121575"/>
                    </a:moveTo>
                    <a:lnTo>
                      <a:pt x="1273815" y="0"/>
                    </a:lnTo>
                    <a:lnTo>
                      <a:pt x="2547629" y="2121575"/>
                    </a:lnTo>
                    <a:close/>
                  </a:path>
                </a:pathLst>
              </a:custGeom>
              <a:solidFill>
                <a:schemeClr val="tx1">
                  <a:alpha val="1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350"/>
              </a:p>
            </p:txBody>
          </p:sp>
          <p:pic>
            <p:nvPicPr>
              <p:cNvPr id="14" name="Graphic 13" descr="Thumbs up sign with solid fill">
                <a:extLst>
                  <a:ext uri="{FF2B5EF4-FFF2-40B4-BE49-F238E27FC236}">
                    <a16:creationId xmlns:a16="http://schemas.microsoft.com/office/drawing/2014/main" id="{432F7B8A-42EF-F630-8A1A-BA33B7BC5A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6655825" y="2971799"/>
                <a:ext cx="914400" cy="9144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2897875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10509</TotalTime>
  <Words>320</Words>
  <Application>Microsoft Office PowerPoint</Application>
  <PresentationFormat>On-screen Show (4:3)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 Comparison Diagram – Slide Template</vt:lpstr>
      <vt:lpstr>Thumbs Comparison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Comparison Diagram</dc:title>
  <dc:creator>PresentationGO.com</dc:creator>
  <dc:description>© Copyright PresentationGO.com - Do not distribute or sale without written permission.</dc:description>
  <cp:lastModifiedBy>Christophe Barroche</cp:lastModifiedBy>
  <cp:revision>30</cp:revision>
  <dcterms:created xsi:type="dcterms:W3CDTF">2014-11-26T05:14:11Z</dcterms:created>
  <dcterms:modified xsi:type="dcterms:W3CDTF">2025-08-06T18:57:36Z</dcterms:modified>
  <cp:category>Charts &amp; Diagrams;Text &amp; Tables</cp:category>
</cp:coreProperties>
</file>