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8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8658"/>
    <a:srgbClr val="C44D3A"/>
    <a:srgbClr val="F595A6"/>
    <a:srgbClr val="CEBA8B"/>
    <a:srgbClr val="D0BA94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251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232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Thumbs Comparison Diagram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6A341D7-0CA3-ABF9-1EC3-31B59FB8E463}"/>
              </a:ext>
            </a:extLst>
          </p:cNvPr>
          <p:cNvGrpSpPr/>
          <p:nvPr/>
        </p:nvGrpSpPr>
        <p:grpSpPr>
          <a:xfrm>
            <a:off x="9137801" y="1912545"/>
            <a:ext cx="2666769" cy="3032910"/>
            <a:chOff x="9268692" y="2364603"/>
            <a:chExt cx="2666769" cy="303291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B35266-A35C-6484-9E0A-5297113D7B44}"/>
                </a:ext>
              </a:extLst>
            </p:cNvPr>
            <p:cNvSpPr txBox="1"/>
            <p:nvPr/>
          </p:nvSpPr>
          <p:spPr>
            <a:xfrm>
              <a:off x="9268692" y="2364603"/>
              <a:ext cx="2666769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3DCCEB1-54C6-D02C-9E86-2E10AA73C753}"/>
                </a:ext>
              </a:extLst>
            </p:cNvPr>
            <p:cNvSpPr txBox="1"/>
            <p:nvPr/>
          </p:nvSpPr>
          <p:spPr>
            <a:xfrm>
              <a:off x="9268692" y="2996856"/>
              <a:ext cx="2666769" cy="240065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algn="ctr">
                <a:spcAft>
                  <a:spcPts val="1200"/>
                </a:spcAft>
                <a:defRPr sz="1400"/>
              </a:lvl1pPr>
            </a:lstStyle>
            <a:p>
              <a:pPr algn="just"/>
              <a:r>
                <a:rPr lang="en-US" noProof="1"/>
                <a:t>Lorem ipsum dolor sit amet, tollit epicuri est ex, exerci accumsan singulis ei mel. Non blandit massa enim nec dui nunc mattis enim. Fermentum et sollicitudin ac orci.</a:t>
              </a:r>
            </a:p>
            <a:p>
              <a:pPr algn="just"/>
              <a:r>
                <a:rPr lang="en-US" noProof="1"/>
                <a:t>Duis aute irure dolor in reprehenderit in voluptate velit esse cillum dolore eu fugiat nulla pariatur. Excepteur sint occaecat cupidatat non proident, sunt in.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A945343-5147-C823-55AC-695E8414E6E1}"/>
              </a:ext>
            </a:extLst>
          </p:cNvPr>
          <p:cNvGrpSpPr/>
          <p:nvPr/>
        </p:nvGrpSpPr>
        <p:grpSpPr>
          <a:xfrm>
            <a:off x="387429" y="1912545"/>
            <a:ext cx="2666769" cy="3032910"/>
            <a:chOff x="567039" y="2364603"/>
            <a:chExt cx="2666769" cy="303291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5ACF05A-2ECB-EACC-5AEC-11A60132FFD9}"/>
                </a:ext>
              </a:extLst>
            </p:cNvPr>
            <p:cNvSpPr txBox="1"/>
            <p:nvPr/>
          </p:nvSpPr>
          <p:spPr>
            <a:xfrm>
              <a:off x="567039" y="2364603"/>
              <a:ext cx="2666769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C6C8174-D84B-0F98-5E2F-66B6DC6C9481}"/>
                </a:ext>
              </a:extLst>
            </p:cNvPr>
            <p:cNvSpPr txBox="1"/>
            <p:nvPr/>
          </p:nvSpPr>
          <p:spPr>
            <a:xfrm>
              <a:off x="567039" y="2996856"/>
              <a:ext cx="2666769" cy="240065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/>
                <a:t>Lorem ipsum dolor sit amet, tollit epicuri est ex, exerci accumsan singulis ei mel. Non blandit massa enim nec dui nunc mattis enim. Fermentum et sollicitudin ac orci.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400" noProof="1"/>
                <a:t>Duis aute irure dolor in reprehenderit in voluptate velit esse cillum dolore eu fugiat nulla pariatur. Excepteur sint occaecat cupidatat non proident, sunt in.</a:t>
              </a:r>
              <a:endPara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1F35071-213A-F2B9-79F4-E419FFC97206}"/>
              </a:ext>
            </a:extLst>
          </p:cNvPr>
          <p:cNvGrpSpPr/>
          <p:nvPr/>
        </p:nvGrpSpPr>
        <p:grpSpPr>
          <a:xfrm>
            <a:off x="3298042" y="1827844"/>
            <a:ext cx="5595917" cy="3202312"/>
            <a:chOff x="3298041" y="1827844"/>
            <a:chExt cx="5595917" cy="3202312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0C8C81EE-84D3-8718-68DF-EFA6032C0876}"/>
                </a:ext>
              </a:extLst>
            </p:cNvPr>
            <p:cNvGrpSpPr/>
            <p:nvPr/>
          </p:nvGrpSpPr>
          <p:grpSpPr>
            <a:xfrm>
              <a:off x="3298041" y="1827844"/>
              <a:ext cx="2666769" cy="3202311"/>
              <a:chOff x="3298041" y="1827844"/>
              <a:chExt cx="2666769" cy="3202311"/>
            </a:xfrm>
          </p:grpSpPr>
          <p:sp>
            <p:nvSpPr>
              <p:cNvPr id="3" name="Isosceles Triangle 2">
                <a:extLst>
                  <a:ext uri="{FF2B5EF4-FFF2-40B4-BE49-F238E27FC236}">
                    <a16:creationId xmlns:a16="http://schemas.microsoft.com/office/drawing/2014/main" id="{533B43C0-5429-A13D-8FAB-984D9ADAB90C}"/>
                  </a:ext>
                </a:extLst>
              </p:cNvPr>
              <p:cNvSpPr/>
              <p:nvPr/>
            </p:nvSpPr>
            <p:spPr>
              <a:xfrm rot="16200000">
                <a:off x="3400911" y="2368211"/>
                <a:ext cx="2461027" cy="2121575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259B1AC-179C-F801-07CC-7261A60783A1}"/>
                  </a:ext>
                </a:extLst>
              </p:cNvPr>
              <p:cNvSpPr/>
              <p:nvPr/>
            </p:nvSpPr>
            <p:spPr>
              <a:xfrm rot="16200000">
                <a:off x="3386365" y="2368212"/>
                <a:ext cx="2547629" cy="2121575"/>
              </a:xfrm>
              <a:custGeom>
                <a:avLst/>
                <a:gdLst>
                  <a:gd name="connsiteX0" fmla="*/ 2385056 w 2547629"/>
                  <a:gd name="connsiteY0" fmla="*/ 2034323 h 2121575"/>
                  <a:gd name="connsiteX1" fmla="*/ 1264175 w 2547629"/>
                  <a:gd name="connsiteY1" fmla="*/ 154065 h 2121575"/>
                  <a:gd name="connsiteX2" fmla="*/ 164389 w 2547629"/>
                  <a:gd name="connsiteY2" fmla="*/ 2041527 h 2121575"/>
                  <a:gd name="connsiteX3" fmla="*/ 2547629 w 2547629"/>
                  <a:gd name="connsiteY3" fmla="*/ 2121575 h 2121575"/>
                  <a:gd name="connsiteX4" fmla="*/ 0 w 2547629"/>
                  <a:gd name="connsiteY4" fmla="*/ 2121575 h 2121575"/>
                  <a:gd name="connsiteX5" fmla="*/ 1273815 w 2547629"/>
                  <a:gd name="connsiteY5" fmla="*/ 0 h 212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7629" h="2121575">
                    <a:moveTo>
                      <a:pt x="2385056" y="2034323"/>
                    </a:moveTo>
                    <a:lnTo>
                      <a:pt x="1264175" y="154065"/>
                    </a:lnTo>
                    <a:lnTo>
                      <a:pt x="164389" y="2041527"/>
                    </a:lnTo>
                    <a:close/>
                    <a:moveTo>
                      <a:pt x="2547629" y="2121575"/>
                    </a:moveTo>
                    <a:lnTo>
                      <a:pt x="0" y="2121575"/>
                    </a:lnTo>
                    <a:lnTo>
                      <a:pt x="1273815" y="0"/>
                    </a:lnTo>
                    <a:close/>
                  </a:path>
                </a:pathLst>
              </a:custGeom>
              <a:solidFill>
                <a:schemeClr val="tx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1F585C47-7049-635E-D4B0-1EB2E2E63A00}"/>
                  </a:ext>
                </a:extLst>
              </p:cNvPr>
              <p:cNvSpPr/>
              <p:nvPr/>
            </p:nvSpPr>
            <p:spPr>
              <a:xfrm rot="16200000">
                <a:off x="3030270" y="2095615"/>
                <a:ext cx="3202311" cy="2666769"/>
              </a:xfrm>
              <a:custGeom>
                <a:avLst/>
                <a:gdLst>
                  <a:gd name="connsiteX0" fmla="*/ 4109816 w 8234943"/>
                  <a:gd name="connsiteY0" fmla="*/ 1118 h 6857764"/>
                  <a:gd name="connsiteX1" fmla="*/ 3734644 w 8234943"/>
                  <a:gd name="connsiteY1" fmla="*/ 178062 h 6857764"/>
                  <a:gd name="connsiteX2" fmla="*/ 19979 w 8234943"/>
                  <a:gd name="connsiteY2" fmla="*/ 6418972 h 6857764"/>
                  <a:gd name="connsiteX3" fmla="*/ 16274 w 8234943"/>
                  <a:gd name="connsiteY3" fmla="*/ 6662140 h 6857764"/>
                  <a:gd name="connsiteX4" fmla="*/ 201088 w 8234943"/>
                  <a:gd name="connsiteY4" fmla="*/ 6855744 h 6857764"/>
                  <a:gd name="connsiteX5" fmla="*/ 7937231 w 8234943"/>
                  <a:gd name="connsiteY5" fmla="*/ 6858056 h 6857764"/>
                  <a:gd name="connsiteX6" fmla="*/ 8084991 w 8234943"/>
                  <a:gd name="connsiteY6" fmla="*/ 6807573 h 6857764"/>
                  <a:gd name="connsiteX7" fmla="*/ 8200320 w 8234943"/>
                  <a:gd name="connsiteY7" fmla="*/ 6414792 h 6857764"/>
                  <a:gd name="connsiteX8" fmla="*/ 4439707 w 8234943"/>
                  <a:gd name="connsiteY8" fmla="*/ 189594 h 6857764"/>
                  <a:gd name="connsiteX9" fmla="*/ 4170126 w 8234943"/>
                  <a:gd name="connsiteY9" fmla="*/ 9880 h 6857764"/>
                  <a:gd name="connsiteX10" fmla="*/ 4109920 w 8234943"/>
                  <a:gd name="connsiteY10" fmla="*/ 1078 h 6857764"/>
                  <a:gd name="connsiteX11" fmla="*/ 4092682 w 8234943"/>
                  <a:gd name="connsiteY11" fmla="*/ 1171130 h 6857764"/>
                  <a:gd name="connsiteX12" fmla="*/ 6975098 w 8234943"/>
                  <a:gd name="connsiteY12" fmla="*/ 6006331 h 6857764"/>
                  <a:gd name="connsiteX13" fmla="*/ 1264515 w 8234943"/>
                  <a:gd name="connsiteY13" fmla="*/ 6024858 h 6857764"/>
                  <a:gd name="connsiteX14" fmla="*/ 4092682 w 8234943"/>
                  <a:gd name="connsiteY14" fmla="*/ 1171130 h 6857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234943" h="6857764">
                    <a:moveTo>
                      <a:pt x="4109816" y="1118"/>
                    </a:moveTo>
                    <a:cubicBezTo>
                      <a:pt x="3968919" y="-7988"/>
                      <a:pt x="3824880" y="58550"/>
                      <a:pt x="3734644" y="178062"/>
                    </a:cubicBezTo>
                    <a:lnTo>
                      <a:pt x="19979" y="6418972"/>
                    </a:lnTo>
                    <a:cubicBezTo>
                      <a:pt x="-5134" y="6513298"/>
                      <a:pt x="-6084" y="6573357"/>
                      <a:pt x="16274" y="6662140"/>
                    </a:cubicBezTo>
                    <a:cubicBezTo>
                      <a:pt x="37653" y="6747040"/>
                      <a:pt x="121214" y="6834623"/>
                      <a:pt x="201088" y="6855744"/>
                    </a:cubicBezTo>
                    <a:lnTo>
                      <a:pt x="7937231" y="6858056"/>
                    </a:lnTo>
                    <a:cubicBezTo>
                      <a:pt x="7985595" y="6849281"/>
                      <a:pt x="8052294" y="6826530"/>
                      <a:pt x="8084991" y="6807573"/>
                    </a:cubicBezTo>
                    <a:cubicBezTo>
                      <a:pt x="8204174" y="6738488"/>
                      <a:pt x="8284745" y="6554548"/>
                      <a:pt x="8200320" y="6414792"/>
                    </a:cubicBezTo>
                    <a:lnTo>
                      <a:pt x="4439707" y="189594"/>
                    </a:lnTo>
                    <a:cubicBezTo>
                      <a:pt x="4384777" y="98657"/>
                      <a:pt x="4274028" y="33134"/>
                      <a:pt x="4170126" y="9880"/>
                    </a:cubicBezTo>
                    <a:cubicBezTo>
                      <a:pt x="4150294" y="5440"/>
                      <a:pt x="4130048" y="2380"/>
                      <a:pt x="4109920" y="1078"/>
                    </a:cubicBezTo>
                    <a:close/>
                    <a:moveTo>
                      <a:pt x="4092682" y="1171130"/>
                    </a:moveTo>
                    <a:lnTo>
                      <a:pt x="6975098" y="6006331"/>
                    </a:lnTo>
                    <a:lnTo>
                      <a:pt x="1264515" y="6024858"/>
                    </a:lnTo>
                    <a:lnTo>
                      <a:pt x="4092682" y="1171130"/>
                    </a:lnTo>
                    <a:close/>
                  </a:path>
                </a:pathLst>
              </a:custGeom>
              <a:solidFill>
                <a:schemeClr val="accent1"/>
              </a:solidFill>
              <a:ln w="148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EC7E605-D4FD-56E0-32BA-C5E0EA9087CE}"/>
                  </a:ext>
                </a:extLst>
              </p:cNvPr>
              <p:cNvSpPr/>
              <p:nvPr/>
            </p:nvSpPr>
            <p:spPr>
              <a:xfrm rot="16200000">
                <a:off x="3377740" y="2368212"/>
                <a:ext cx="2547629" cy="2121575"/>
              </a:xfrm>
              <a:custGeom>
                <a:avLst/>
                <a:gdLst>
                  <a:gd name="connsiteX0" fmla="*/ 2385056 w 2547629"/>
                  <a:gd name="connsiteY0" fmla="*/ 2042948 h 2121575"/>
                  <a:gd name="connsiteX1" fmla="*/ 1264175 w 2547629"/>
                  <a:gd name="connsiteY1" fmla="*/ 162690 h 2121575"/>
                  <a:gd name="connsiteX2" fmla="*/ 164389 w 2547629"/>
                  <a:gd name="connsiteY2" fmla="*/ 2050152 h 2121575"/>
                  <a:gd name="connsiteX3" fmla="*/ 2547629 w 2547629"/>
                  <a:gd name="connsiteY3" fmla="*/ 2121575 h 2121575"/>
                  <a:gd name="connsiteX4" fmla="*/ 0 w 2547629"/>
                  <a:gd name="connsiteY4" fmla="*/ 2121575 h 2121575"/>
                  <a:gd name="connsiteX5" fmla="*/ 1273815 w 2547629"/>
                  <a:gd name="connsiteY5" fmla="*/ 0 h 212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7629" h="2121575">
                    <a:moveTo>
                      <a:pt x="2385056" y="2042948"/>
                    </a:moveTo>
                    <a:lnTo>
                      <a:pt x="1264175" y="162690"/>
                    </a:lnTo>
                    <a:lnTo>
                      <a:pt x="164389" y="2050152"/>
                    </a:lnTo>
                    <a:close/>
                    <a:moveTo>
                      <a:pt x="2547629" y="2121575"/>
                    </a:moveTo>
                    <a:lnTo>
                      <a:pt x="0" y="2121575"/>
                    </a:lnTo>
                    <a:lnTo>
                      <a:pt x="1273815" y="0"/>
                    </a:lnTo>
                    <a:close/>
                  </a:path>
                </a:pathLst>
              </a:custGeom>
              <a:solidFill>
                <a:schemeClr val="tx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pic>
            <p:nvPicPr>
              <p:cNvPr id="13" name="Graphic 12" descr="Thumbs Down with solid fill">
                <a:extLst>
                  <a:ext uri="{FF2B5EF4-FFF2-40B4-BE49-F238E27FC236}">
                    <a16:creationId xmlns:a16="http://schemas.microsoft.com/office/drawing/2014/main" id="{4CF783A9-2761-70D4-518D-96FD1DC5C8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4621776" y="2971799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FF01FCC-9A5D-E759-B045-95AD76E7191F}"/>
                </a:ext>
              </a:extLst>
            </p:cNvPr>
            <p:cNvGrpSpPr/>
            <p:nvPr/>
          </p:nvGrpSpPr>
          <p:grpSpPr>
            <a:xfrm>
              <a:off x="6227189" y="1827845"/>
              <a:ext cx="2666769" cy="3202311"/>
              <a:chOff x="6227189" y="1827845"/>
              <a:chExt cx="2666769" cy="3202311"/>
            </a:xfrm>
          </p:grpSpPr>
          <p:sp>
            <p:nvSpPr>
              <p:cNvPr id="4" name="Isosceles Triangle 3">
                <a:extLst>
                  <a:ext uri="{FF2B5EF4-FFF2-40B4-BE49-F238E27FC236}">
                    <a16:creationId xmlns:a16="http://schemas.microsoft.com/office/drawing/2014/main" id="{39740A64-DB17-198C-12DA-480538995DC7}"/>
                  </a:ext>
                </a:extLst>
              </p:cNvPr>
              <p:cNvSpPr/>
              <p:nvPr/>
            </p:nvSpPr>
            <p:spPr>
              <a:xfrm rot="5400000">
                <a:off x="6330059" y="2368210"/>
                <a:ext cx="2461027" cy="2121575"/>
              </a:xfrm>
              <a:prstGeom prst="triangl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D9B88E6-C4E4-2F2B-1FA7-49B4CC0D651D}"/>
                  </a:ext>
                </a:extLst>
              </p:cNvPr>
              <p:cNvSpPr/>
              <p:nvPr/>
            </p:nvSpPr>
            <p:spPr>
              <a:xfrm rot="5400000">
                <a:off x="6286758" y="2368212"/>
                <a:ext cx="2547629" cy="2121575"/>
              </a:xfrm>
              <a:custGeom>
                <a:avLst/>
                <a:gdLst>
                  <a:gd name="connsiteX0" fmla="*/ 164390 w 2547629"/>
                  <a:gd name="connsiteY0" fmla="*/ 2070280 h 2121575"/>
                  <a:gd name="connsiteX1" fmla="*/ 2385057 w 2547629"/>
                  <a:gd name="connsiteY1" fmla="*/ 2063076 h 2121575"/>
                  <a:gd name="connsiteX2" fmla="*/ 1264176 w 2547629"/>
                  <a:gd name="connsiteY2" fmla="*/ 182818 h 2121575"/>
                  <a:gd name="connsiteX3" fmla="*/ 0 w 2547629"/>
                  <a:gd name="connsiteY3" fmla="*/ 2121575 h 2121575"/>
                  <a:gd name="connsiteX4" fmla="*/ 1273815 w 2547629"/>
                  <a:gd name="connsiteY4" fmla="*/ 0 h 2121575"/>
                  <a:gd name="connsiteX5" fmla="*/ 2547629 w 2547629"/>
                  <a:gd name="connsiteY5" fmla="*/ 2121575 h 212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7629" h="2121575">
                    <a:moveTo>
                      <a:pt x="164390" y="2070280"/>
                    </a:moveTo>
                    <a:lnTo>
                      <a:pt x="2385057" y="2063076"/>
                    </a:lnTo>
                    <a:lnTo>
                      <a:pt x="1264176" y="182818"/>
                    </a:lnTo>
                    <a:close/>
                    <a:moveTo>
                      <a:pt x="0" y="2121575"/>
                    </a:moveTo>
                    <a:lnTo>
                      <a:pt x="1273815" y="0"/>
                    </a:lnTo>
                    <a:lnTo>
                      <a:pt x="2547629" y="2121575"/>
                    </a:lnTo>
                    <a:close/>
                  </a:path>
                </a:pathLst>
              </a:custGeom>
              <a:solidFill>
                <a:schemeClr val="tx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88BBF77-F50E-97FD-FB4B-BC14A7107264}"/>
                  </a:ext>
                </a:extLst>
              </p:cNvPr>
              <p:cNvSpPr/>
              <p:nvPr/>
            </p:nvSpPr>
            <p:spPr>
              <a:xfrm rot="5400000">
                <a:off x="5959418" y="2095616"/>
                <a:ext cx="3202311" cy="2666769"/>
              </a:xfrm>
              <a:custGeom>
                <a:avLst/>
                <a:gdLst>
                  <a:gd name="connsiteX0" fmla="*/ 4109816 w 8234943"/>
                  <a:gd name="connsiteY0" fmla="*/ 1118 h 6857764"/>
                  <a:gd name="connsiteX1" fmla="*/ 3734644 w 8234943"/>
                  <a:gd name="connsiteY1" fmla="*/ 178062 h 6857764"/>
                  <a:gd name="connsiteX2" fmla="*/ 19979 w 8234943"/>
                  <a:gd name="connsiteY2" fmla="*/ 6418972 h 6857764"/>
                  <a:gd name="connsiteX3" fmla="*/ 16274 w 8234943"/>
                  <a:gd name="connsiteY3" fmla="*/ 6662140 h 6857764"/>
                  <a:gd name="connsiteX4" fmla="*/ 201088 w 8234943"/>
                  <a:gd name="connsiteY4" fmla="*/ 6855744 h 6857764"/>
                  <a:gd name="connsiteX5" fmla="*/ 7937231 w 8234943"/>
                  <a:gd name="connsiteY5" fmla="*/ 6858056 h 6857764"/>
                  <a:gd name="connsiteX6" fmla="*/ 8084991 w 8234943"/>
                  <a:gd name="connsiteY6" fmla="*/ 6807573 h 6857764"/>
                  <a:gd name="connsiteX7" fmla="*/ 8200320 w 8234943"/>
                  <a:gd name="connsiteY7" fmla="*/ 6414792 h 6857764"/>
                  <a:gd name="connsiteX8" fmla="*/ 4439707 w 8234943"/>
                  <a:gd name="connsiteY8" fmla="*/ 189594 h 6857764"/>
                  <a:gd name="connsiteX9" fmla="*/ 4170126 w 8234943"/>
                  <a:gd name="connsiteY9" fmla="*/ 9880 h 6857764"/>
                  <a:gd name="connsiteX10" fmla="*/ 4109920 w 8234943"/>
                  <a:gd name="connsiteY10" fmla="*/ 1078 h 6857764"/>
                  <a:gd name="connsiteX11" fmla="*/ 4092682 w 8234943"/>
                  <a:gd name="connsiteY11" fmla="*/ 1171130 h 6857764"/>
                  <a:gd name="connsiteX12" fmla="*/ 6975098 w 8234943"/>
                  <a:gd name="connsiteY12" fmla="*/ 6006331 h 6857764"/>
                  <a:gd name="connsiteX13" fmla="*/ 1264515 w 8234943"/>
                  <a:gd name="connsiteY13" fmla="*/ 6024858 h 6857764"/>
                  <a:gd name="connsiteX14" fmla="*/ 4092682 w 8234943"/>
                  <a:gd name="connsiteY14" fmla="*/ 1171130 h 6857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234943" h="6857764">
                    <a:moveTo>
                      <a:pt x="4109816" y="1118"/>
                    </a:moveTo>
                    <a:cubicBezTo>
                      <a:pt x="3968919" y="-7988"/>
                      <a:pt x="3824880" y="58550"/>
                      <a:pt x="3734644" y="178062"/>
                    </a:cubicBezTo>
                    <a:lnTo>
                      <a:pt x="19979" y="6418972"/>
                    </a:lnTo>
                    <a:cubicBezTo>
                      <a:pt x="-5134" y="6513298"/>
                      <a:pt x="-6084" y="6573357"/>
                      <a:pt x="16274" y="6662140"/>
                    </a:cubicBezTo>
                    <a:cubicBezTo>
                      <a:pt x="37653" y="6747040"/>
                      <a:pt x="121214" y="6834623"/>
                      <a:pt x="201088" y="6855744"/>
                    </a:cubicBezTo>
                    <a:lnTo>
                      <a:pt x="7937231" y="6858056"/>
                    </a:lnTo>
                    <a:cubicBezTo>
                      <a:pt x="7985595" y="6849281"/>
                      <a:pt x="8052294" y="6826530"/>
                      <a:pt x="8084991" y="6807573"/>
                    </a:cubicBezTo>
                    <a:cubicBezTo>
                      <a:pt x="8204174" y="6738488"/>
                      <a:pt x="8284745" y="6554548"/>
                      <a:pt x="8200320" y="6414792"/>
                    </a:cubicBezTo>
                    <a:lnTo>
                      <a:pt x="4439707" y="189594"/>
                    </a:lnTo>
                    <a:cubicBezTo>
                      <a:pt x="4384777" y="98657"/>
                      <a:pt x="4274028" y="33134"/>
                      <a:pt x="4170126" y="9880"/>
                    </a:cubicBezTo>
                    <a:cubicBezTo>
                      <a:pt x="4150294" y="5440"/>
                      <a:pt x="4130048" y="2380"/>
                      <a:pt x="4109920" y="1078"/>
                    </a:cubicBezTo>
                    <a:close/>
                    <a:moveTo>
                      <a:pt x="4092682" y="1171130"/>
                    </a:moveTo>
                    <a:lnTo>
                      <a:pt x="6975098" y="6006331"/>
                    </a:lnTo>
                    <a:lnTo>
                      <a:pt x="1264515" y="6024858"/>
                    </a:lnTo>
                    <a:lnTo>
                      <a:pt x="4092682" y="1171130"/>
                    </a:lnTo>
                    <a:close/>
                  </a:path>
                </a:pathLst>
              </a:custGeom>
              <a:solidFill>
                <a:schemeClr val="accent4"/>
              </a:solidFill>
              <a:ln w="148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F189CD51-51CA-B424-6A8B-57DABE35BE1C}"/>
                  </a:ext>
                </a:extLst>
              </p:cNvPr>
              <p:cNvSpPr/>
              <p:nvPr/>
            </p:nvSpPr>
            <p:spPr>
              <a:xfrm rot="5400000">
                <a:off x="6266631" y="2368212"/>
                <a:ext cx="2547629" cy="2121575"/>
              </a:xfrm>
              <a:custGeom>
                <a:avLst/>
                <a:gdLst>
                  <a:gd name="connsiteX0" fmla="*/ 164390 w 2547629"/>
                  <a:gd name="connsiteY0" fmla="*/ 2050153 h 2121575"/>
                  <a:gd name="connsiteX1" fmla="*/ 2385057 w 2547629"/>
                  <a:gd name="connsiteY1" fmla="*/ 2042949 h 2121575"/>
                  <a:gd name="connsiteX2" fmla="*/ 1264176 w 2547629"/>
                  <a:gd name="connsiteY2" fmla="*/ 162691 h 2121575"/>
                  <a:gd name="connsiteX3" fmla="*/ 0 w 2547629"/>
                  <a:gd name="connsiteY3" fmla="*/ 2121575 h 2121575"/>
                  <a:gd name="connsiteX4" fmla="*/ 1273815 w 2547629"/>
                  <a:gd name="connsiteY4" fmla="*/ 0 h 2121575"/>
                  <a:gd name="connsiteX5" fmla="*/ 2547629 w 2547629"/>
                  <a:gd name="connsiteY5" fmla="*/ 2121575 h 212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7629" h="2121575">
                    <a:moveTo>
                      <a:pt x="164390" y="2050153"/>
                    </a:moveTo>
                    <a:lnTo>
                      <a:pt x="2385057" y="2042949"/>
                    </a:lnTo>
                    <a:lnTo>
                      <a:pt x="1264176" y="162691"/>
                    </a:lnTo>
                    <a:close/>
                    <a:moveTo>
                      <a:pt x="0" y="2121575"/>
                    </a:moveTo>
                    <a:lnTo>
                      <a:pt x="1273815" y="0"/>
                    </a:lnTo>
                    <a:lnTo>
                      <a:pt x="2547629" y="2121575"/>
                    </a:lnTo>
                    <a:close/>
                  </a:path>
                </a:pathLst>
              </a:custGeom>
              <a:solidFill>
                <a:schemeClr val="tx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pic>
            <p:nvPicPr>
              <p:cNvPr id="14" name="Graphic 13" descr="Thumbs up sign with solid fill">
                <a:extLst>
                  <a:ext uri="{FF2B5EF4-FFF2-40B4-BE49-F238E27FC236}">
                    <a16:creationId xmlns:a16="http://schemas.microsoft.com/office/drawing/2014/main" id="{ABCD1C85-29AB-0396-D776-D3DB7FB434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655825" y="2971799"/>
                <a:ext cx="914400" cy="9144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7337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6D99F-283C-06F4-FBEF-EFAD210AD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7EF38-123B-FC33-2210-DC6639E64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Thumbs Comparison Diagram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03A6379-5961-EBEF-B7AD-1B7C23C42655}"/>
              </a:ext>
            </a:extLst>
          </p:cNvPr>
          <p:cNvGrpSpPr/>
          <p:nvPr/>
        </p:nvGrpSpPr>
        <p:grpSpPr>
          <a:xfrm>
            <a:off x="9137801" y="1912545"/>
            <a:ext cx="2666769" cy="3032910"/>
            <a:chOff x="9268692" y="2364603"/>
            <a:chExt cx="2666769" cy="303291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2DB6C81-BC0E-F1D7-1F0D-760057C0495B}"/>
                </a:ext>
              </a:extLst>
            </p:cNvPr>
            <p:cNvSpPr txBox="1"/>
            <p:nvPr/>
          </p:nvSpPr>
          <p:spPr>
            <a:xfrm>
              <a:off x="9268692" y="2364603"/>
              <a:ext cx="2666769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3588E9B-96D0-8D22-3EB8-716ABC309E66}"/>
                </a:ext>
              </a:extLst>
            </p:cNvPr>
            <p:cNvSpPr txBox="1"/>
            <p:nvPr/>
          </p:nvSpPr>
          <p:spPr>
            <a:xfrm>
              <a:off x="9268692" y="2996856"/>
              <a:ext cx="2666769" cy="240065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algn="ctr">
                <a:spcAft>
                  <a:spcPts val="1200"/>
                </a:spcAft>
                <a:defRPr sz="1400"/>
              </a:lvl1pPr>
            </a:lstStyle>
            <a:p>
              <a:pPr algn="just"/>
              <a:r>
                <a:rPr lang="en-US" noProof="1">
                  <a:solidFill>
                    <a:schemeClr val="bg1">
                      <a:lumMod val="75000"/>
                    </a:schemeClr>
                  </a:solidFill>
                </a:rPr>
                <a:t>Lorem ipsum dolor sit amet, tollit epicuri est ex, exerci accumsan singulis ei mel. Non blandit massa enim nec dui nunc mattis enim. Fermentum et sollicitudin ac orci.</a:t>
              </a:r>
            </a:p>
            <a:p>
              <a:pPr algn="just"/>
              <a:r>
                <a:rPr lang="en-US" noProof="1">
                  <a:solidFill>
                    <a:schemeClr val="bg1">
                      <a:lumMod val="75000"/>
                    </a:schemeClr>
                  </a:solidFill>
                </a:rPr>
                <a:t>Duis aute irure dolor in reprehenderit in voluptate velit esse cillum dolore eu fugiat nulla pariatur. Excepteur sint occaecat cupidatat non proident, sunt in.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27FAA0D-4A46-5402-7DA7-549A3BDA8390}"/>
              </a:ext>
            </a:extLst>
          </p:cNvPr>
          <p:cNvGrpSpPr/>
          <p:nvPr/>
        </p:nvGrpSpPr>
        <p:grpSpPr>
          <a:xfrm>
            <a:off x="387429" y="1912545"/>
            <a:ext cx="2666769" cy="3032910"/>
            <a:chOff x="567039" y="2364603"/>
            <a:chExt cx="2666769" cy="303291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2C48594-F55F-0856-3FAA-15C2D8F1D31A}"/>
                </a:ext>
              </a:extLst>
            </p:cNvPr>
            <p:cNvSpPr txBox="1"/>
            <p:nvPr/>
          </p:nvSpPr>
          <p:spPr>
            <a:xfrm>
              <a:off x="567039" y="2364603"/>
              <a:ext cx="2666769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B89C276-4ED7-2B6D-551B-F318C991E7EF}"/>
                </a:ext>
              </a:extLst>
            </p:cNvPr>
            <p:cNvSpPr txBox="1"/>
            <p:nvPr/>
          </p:nvSpPr>
          <p:spPr>
            <a:xfrm>
              <a:off x="567039" y="2996856"/>
              <a:ext cx="2666769" cy="240065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tollit epicuri est ex, exerci accumsan singulis ei mel. Non blandit massa enim nec dui nunc mattis enim. Fermentum et sollicitudin ac orci.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Duis aute irure dolor in reprehenderit in voluptate velit esse cillum dolore eu fugiat nulla pariatur. Excepteur sint occaecat cupidatat non proident, sunt in.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C703CFF-3CC9-AEE0-A6E1-CA075A47308D}"/>
              </a:ext>
            </a:extLst>
          </p:cNvPr>
          <p:cNvGrpSpPr/>
          <p:nvPr/>
        </p:nvGrpSpPr>
        <p:grpSpPr>
          <a:xfrm>
            <a:off x="3298042" y="1827844"/>
            <a:ext cx="5595917" cy="3202312"/>
            <a:chOff x="3298041" y="1827844"/>
            <a:chExt cx="5595917" cy="3202312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DA9C7936-C866-8CD2-736B-E5A35C8B35C3}"/>
                </a:ext>
              </a:extLst>
            </p:cNvPr>
            <p:cNvGrpSpPr/>
            <p:nvPr/>
          </p:nvGrpSpPr>
          <p:grpSpPr>
            <a:xfrm>
              <a:off x="3298041" y="1827844"/>
              <a:ext cx="2666769" cy="3202311"/>
              <a:chOff x="3298041" y="1827844"/>
              <a:chExt cx="2666769" cy="3202311"/>
            </a:xfrm>
          </p:grpSpPr>
          <p:sp>
            <p:nvSpPr>
              <p:cNvPr id="3" name="Isosceles Triangle 2">
                <a:extLst>
                  <a:ext uri="{FF2B5EF4-FFF2-40B4-BE49-F238E27FC236}">
                    <a16:creationId xmlns:a16="http://schemas.microsoft.com/office/drawing/2014/main" id="{8234E7E4-8B21-65E5-5C90-3EEB1A1A35C8}"/>
                  </a:ext>
                </a:extLst>
              </p:cNvPr>
              <p:cNvSpPr/>
              <p:nvPr/>
            </p:nvSpPr>
            <p:spPr>
              <a:xfrm rot="16200000">
                <a:off x="3400911" y="2368211"/>
                <a:ext cx="2461027" cy="2121575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289E3908-F06E-C33F-F7E1-FBC033AFF2E9}"/>
                  </a:ext>
                </a:extLst>
              </p:cNvPr>
              <p:cNvSpPr/>
              <p:nvPr/>
            </p:nvSpPr>
            <p:spPr>
              <a:xfrm rot="16200000">
                <a:off x="3386365" y="2368212"/>
                <a:ext cx="2547629" cy="2121575"/>
              </a:xfrm>
              <a:custGeom>
                <a:avLst/>
                <a:gdLst>
                  <a:gd name="connsiteX0" fmla="*/ 2385056 w 2547629"/>
                  <a:gd name="connsiteY0" fmla="*/ 2034323 h 2121575"/>
                  <a:gd name="connsiteX1" fmla="*/ 1264175 w 2547629"/>
                  <a:gd name="connsiteY1" fmla="*/ 154065 h 2121575"/>
                  <a:gd name="connsiteX2" fmla="*/ 164389 w 2547629"/>
                  <a:gd name="connsiteY2" fmla="*/ 2041527 h 2121575"/>
                  <a:gd name="connsiteX3" fmla="*/ 2547629 w 2547629"/>
                  <a:gd name="connsiteY3" fmla="*/ 2121575 h 2121575"/>
                  <a:gd name="connsiteX4" fmla="*/ 0 w 2547629"/>
                  <a:gd name="connsiteY4" fmla="*/ 2121575 h 2121575"/>
                  <a:gd name="connsiteX5" fmla="*/ 1273815 w 2547629"/>
                  <a:gd name="connsiteY5" fmla="*/ 0 h 212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7629" h="2121575">
                    <a:moveTo>
                      <a:pt x="2385056" y="2034323"/>
                    </a:moveTo>
                    <a:lnTo>
                      <a:pt x="1264175" y="154065"/>
                    </a:lnTo>
                    <a:lnTo>
                      <a:pt x="164389" y="2041527"/>
                    </a:lnTo>
                    <a:close/>
                    <a:moveTo>
                      <a:pt x="2547629" y="2121575"/>
                    </a:moveTo>
                    <a:lnTo>
                      <a:pt x="0" y="2121575"/>
                    </a:lnTo>
                    <a:lnTo>
                      <a:pt x="1273815" y="0"/>
                    </a:lnTo>
                    <a:close/>
                  </a:path>
                </a:pathLst>
              </a:custGeom>
              <a:solidFill>
                <a:schemeClr val="tx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F8C28B79-E74B-E71A-4F74-5DAD659865B6}"/>
                  </a:ext>
                </a:extLst>
              </p:cNvPr>
              <p:cNvSpPr/>
              <p:nvPr/>
            </p:nvSpPr>
            <p:spPr>
              <a:xfrm rot="16200000">
                <a:off x="3030270" y="2095615"/>
                <a:ext cx="3202311" cy="2666769"/>
              </a:xfrm>
              <a:custGeom>
                <a:avLst/>
                <a:gdLst>
                  <a:gd name="connsiteX0" fmla="*/ 4109816 w 8234943"/>
                  <a:gd name="connsiteY0" fmla="*/ 1118 h 6857764"/>
                  <a:gd name="connsiteX1" fmla="*/ 3734644 w 8234943"/>
                  <a:gd name="connsiteY1" fmla="*/ 178062 h 6857764"/>
                  <a:gd name="connsiteX2" fmla="*/ 19979 w 8234943"/>
                  <a:gd name="connsiteY2" fmla="*/ 6418972 h 6857764"/>
                  <a:gd name="connsiteX3" fmla="*/ 16274 w 8234943"/>
                  <a:gd name="connsiteY3" fmla="*/ 6662140 h 6857764"/>
                  <a:gd name="connsiteX4" fmla="*/ 201088 w 8234943"/>
                  <a:gd name="connsiteY4" fmla="*/ 6855744 h 6857764"/>
                  <a:gd name="connsiteX5" fmla="*/ 7937231 w 8234943"/>
                  <a:gd name="connsiteY5" fmla="*/ 6858056 h 6857764"/>
                  <a:gd name="connsiteX6" fmla="*/ 8084991 w 8234943"/>
                  <a:gd name="connsiteY6" fmla="*/ 6807573 h 6857764"/>
                  <a:gd name="connsiteX7" fmla="*/ 8200320 w 8234943"/>
                  <a:gd name="connsiteY7" fmla="*/ 6414792 h 6857764"/>
                  <a:gd name="connsiteX8" fmla="*/ 4439707 w 8234943"/>
                  <a:gd name="connsiteY8" fmla="*/ 189594 h 6857764"/>
                  <a:gd name="connsiteX9" fmla="*/ 4170126 w 8234943"/>
                  <a:gd name="connsiteY9" fmla="*/ 9880 h 6857764"/>
                  <a:gd name="connsiteX10" fmla="*/ 4109920 w 8234943"/>
                  <a:gd name="connsiteY10" fmla="*/ 1078 h 6857764"/>
                  <a:gd name="connsiteX11" fmla="*/ 4092682 w 8234943"/>
                  <a:gd name="connsiteY11" fmla="*/ 1171130 h 6857764"/>
                  <a:gd name="connsiteX12" fmla="*/ 6975098 w 8234943"/>
                  <a:gd name="connsiteY12" fmla="*/ 6006331 h 6857764"/>
                  <a:gd name="connsiteX13" fmla="*/ 1264515 w 8234943"/>
                  <a:gd name="connsiteY13" fmla="*/ 6024858 h 6857764"/>
                  <a:gd name="connsiteX14" fmla="*/ 4092682 w 8234943"/>
                  <a:gd name="connsiteY14" fmla="*/ 1171130 h 6857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234943" h="6857764">
                    <a:moveTo>
                      <a:pt x="4109816" y="1118"/>
                    </a:moveTo>
                    <a:cubicBezTo>
                      <a:pt x="3968919" y="-7988"/>
                      <a:pt x="3824880" y="58550"/>
                      <a:pt x="3734644" y="178062"/>
                    </a:cubicBezTo>
                    <a:lnTo>
                      <a:pt x="19979" y="6418972"/>
                    </a:lnTo>
                    <a:cubicBezTo>
                      <a:pt x="-5134" y="6513298"/>
                      <a:pt x="-6084" y="6573357"/>
                      <a:pt x="16274" y="6662140"/>
                    </a:cubicBezTo>
                    <a:cubicBezTo>
                      <a:pt x="37653" y="6747040"/>
                      <a:pt x="121214" y="6834623"/>
                      <a:pt x="201088" y="6855744"/>
                    </a:cubicBezTo>
                    <a:lnTo>
                      <a:pt x="7937231" y="6858056"/>
                    </a:lnTo>
                    <a:cubicBezTo>
                      <a:pt x="7985595" y="6849281"/>
                      <a:pt x="8052294" y="6826530"/>
                      <a:pt x="8084991" y="6807573"/>
                    </a:cubicBezTo>
                    <a:cubicBezTo>
                      <a:pt x="8204174" y="6738488"/>
                      <a:pt x="8284745" y="6554548"/>
                      <a:pt x="8200320" y="6414792"/>
                    </a:cubicBezTo>
                    <a:lnTo>
                      <a:pt x="4439707" y="189594"/>
                    </a:lnTo>
                    <a:cubicBezTo>
                      <a:pt x="4384777" y="98657"/>
                      <a:pt x="4274028" y="33134"/>
                      <a:pt x="4170126" y="9880"/>
                    </a:cubicBezTo>
                    <a:cubicBezTo>
                      <a:pt x="4150294" y="5440"/>
                      <a:pt x="4130048" y="2380"/>
                      <a:pt x="4109920" y="1078"/>
                    </a:cubicBezTo>
                    <a:close/>
                    <a:moveTo>
                      <a:pt x="4092682" y="1171130"/>
                    </a:moveTo>
                    <a:lnTo>
                      <a:pt x="6975098" y="6006331"/>
                    </a:lnTo>
                    <a:lnTo>
                      <a:pt x="1264515" y="6024858"/>
                    </a:lnTo>
                    <a:lnTo>
                      <a:pt x="4092682" y="1171130"/>
                    </a:lnTo>
                    <a:close/>
                  </a:path>
                </a:pathLst>
              </a:custGeom>
              <a:solidFill>
                <a:schemeClr val="accent1"/>
              </a:solidFill>
              <a:ln w="148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F5970D72-90EE-65C0-2B36-1B5CC0B823CB}"/>
                  </a:ext>
                </a:extLst>
              </p:cNvPr>
              <p:cNvSpPr/>
              <p:nvPr/>
            </p:nvSpPr>
            <p:spPr>
              <a:xfrm rot="16200000">
                <a:off x="3377740" y="2368212"/>
                <a:ext cx="2547629" cy="2121575"/>
              </a:xfrm>
              <a:custGeom>
                <a:avLst/>
                <a:gdLst>
                  <a:gd name="connsiteX0" fmla="*/ 2385056 w 2547629"/>
                  <a:gd name="connsiteY0" fmla="*/ 2042948 h 2121575"/>
                  <a:gd name="connsiteX1" fmla="*/ 1264175 w 2547629"/>
                  <a:gd name="connsiteY1" fmla="*/ 162690 h 2121575"/>
                  <a:gd name="connsiteX2" fmla="*/ 164389 w 2547629"/>
                  <a:gd name="connsiteY2" fmla="*/ 2050152 h 2121575"/>
                  <a:gd name="connsiteX3" fmla="*/ 2547629 w 2547629"/>
                  <a:gd name="connsiteY3" fmla="*/ 2121575 h 2121575"/>
                  <a:gd name="connsiteX4" fmla="*/ 0 w 2547629"/>
                  <a:gd name="connsiteY4" fmla="*/ 2121575 h 2121575"/>
                  <a:gd name="connsiteX5" fmla="*/ 1273815 w 2547629"/>
                  <a:gd name="connsiteY5" fmla="*/ 0 h 212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7629" h="2121575">
                    <a:moveTo>
                      <a:pt x="2385056" y="2042948"/>
                    </a:moveTo>
                    <a:lnTo>
                      <a:pt x="1264175" y="162690"/>
                    </a:lnTo>
                    <a:lnTo>
                      <a:pt x="164389" y="2050152"/>
                    </a:lnTo>
                    <a:close/>
                    <a:moveTo>
                      <a:pt x="2547629" y="2121575"/>
                    </a:moveTo>
                    <a:lnTo>
                      <a:pt x="0" y="2121575"/>
                    </a:lnTo>
                    <a:lnTo>
                      <a:pt x="1273815" y="0"/>
                    </a:lnTo>
                    <a:close/>
                  </a:path>
                </a:pathLst>
              </a:custGeom>
              <a:solidFill>
                <a:schemeClr val="tx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pic>
            <p:nvPicPr>
              <p:cNvPr id="13" name="Graphic 12" descr="Thumbs Down with solid fill">
                <a:extLst>
                  <a:ext uri="{FF2B5EF4-FFF2-40B4-BE49-F238E27FC236}">
                    <a16:creationId xmlns:a16="http://schemas.microsoft.com/office/drawing/2014/main" id="{EA6242AB-B910-CEEC-1550-47FD808E42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4621776" y="2971799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614440C-3CB2-1C1C-5841-36520849965F}"/>
                </a:ext>
              </a:extLst>
            </p:cNvPr>
            <p:cNvGrpSpPr/>
            <p:nvPr/>
          </p:nvGrpSpPr>
          <p:grpSpPr>
            <a:xfrm>
              <a:off x="6227189" y="1827845"/>
              <a:ext cx="2666769" cy="3202311"/>
              <a:chOff x="6227189" y="1827845"/>
              <a:chExt cx="2666769" cy="3202311"/>
            </a:xfrm>
          </p:grpSpPr>
          <p:sp>
            <p:nvSpPr>
              <p:cNvPr id="4" name="Isosceles Triangle 3">
                <a:extLst>
                  <a:ext uri="{FF2B5EF4-FFF2-40B4-BE49-F238E27FC236}">
                    <a16:creationId xmlns:a16="http://schemas.microsoft.com/office/drawing/2014/main" id="{5029A725-DBD5-F1B9-71CB-724900AD0F02}"/>
                  </a:ext>
                </a:extLst>
              </p:cNvPr>
              <p:cNvSpPr/>
              <p:nvPr/>
            </p:nvSpPr>
            <p:spPr>
              <a:xfrm rot="5400000">
                <a:off x="6330059" y="2368210"/>
                <a:ext cx="2461027" cy="2121575"/>
              </a:xfrm>
              <a:prstGeom prst="triangl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2D194FFF-C4CD-CC7B-9476-07CA3A92EE14}"/>
                  </a:ext>
                </a:extLst>
              </p:cNvPr>
              <p:cNvSpPr/>
              <p:nvPr/>
            </p:nvSpPr>
            <p:spPr>
              <a:xfrm rot="5400000">
                <a:off x="6286758" y="2368212"/>
                <a:ext cx="2547629" cy="2121575"/>
              </a:xfrm>
              <a:custGeom>
                <a:avLst/>
                <a:gdLst>
                  <a:gd name="connsiteX0" fmla="*/ 164390 w 2547629"/>
                  <a:gd name="connsiteY0" fmla="*/ 2070280 h 2121575"/>
                  <a:gd name="connsiteX1" fmla="*/ 2385057 w 2547629"/>
                  <a:gd name="connsiteY1" fmla="*/ 2063076 h 2121575"/>
                  <a:gd name="connsiteX2" fmla="*/ 1264176 w 2547629"/>
                  <a:gd name="connsiteY2" fmla="*/ 182818 h 2121575"/>
                  <a:gd name="connsiteX3" fmla="*/ 0 w 2547629"/>
                  <a:gd name="connsiteY3" fmla="*/ 2121575 h 2121575"/>
                  <a:gd name="connsiteX4" fmla="*/ 1273815 w 2547629"/>
                  <a:gd name="connsiteY4" fmla="*/ 0 h 2121575"/>
                  <a:gd name="connsiteX5" fmla="*/ 2547629 w 2547629"/>
                  <a:gd name="connsiteY5" fmla="*/ 2121575 h 212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7629" h="2121575">
                    <a:moveTo>
                      <a:pt x="164390" y="2070280"/>
                    </a:moveTo>
                    <a:lnTo>
                      <a:pt x="2385057" y="2063076"/>
                    </a:lnTo>
                    <a:lnTo>
                      <a:pt x="1264176" y="182818"/>
                    </a:lnTo>
                    <a:close/>
                    <a:moveTo>
                      <a:pt x="0" y="2121575"/>
                    </a:moveTo>
                    <a:lnTo>
                      <a:pt x="1273815" y="0"/>
                    </a:lnTo>
                    <a:lnTo>
                      <a:pt x="2547629" y="2121575"/>
                    </a:lnTo>
                    <a:close/>
                  </a:path>
                </a:pathLst>
              </a:custGeom>
              <a:solidFill>
                <a:schemeClr val="tx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00A90937-8F3C-9439-8DFF-3C10E57D36DC}"/>
                  </a:ext>
                </a:extLst>
              </p:cNvPr>
              <p:cNvSpPr/>
              <p:nvPr/>
            </p:nvSpPr>
            <p:spPr>
              <a:xfrm rot="5400000">
                <a:off x="5959418" y="2095616"/>
                <a:ext cx="3202311" cy="2666769"/>
              </a:xfrm>
              <a:custGeom>
                <a:avLst/>
                <a:gdLst>
                  <a:gd name="connsiteX0" fmla="*/ 4109816 w 8234943"/>
                  <a:gd name="connsiteY0" fmla="*/ 1118 h 6857764"/>
                  <a:gd name="connsiteX1" fmla="*/ 3734644 w 8234943"/>
                  <a:gd name="connsiteY1" fmla="*/ 178062 h 6857764"/>
                  <a:gd name="connsiteX2" fmla="*/ 19979 w 8234943"/>
                  <a:gd name="connsiteY2" fmla="*/ 6418972 h 6857764"/>
                  <a:gd name="connsiteX3" fmla="*/ 16274 w 8234943"/>
                  <a:gd name="connsiteY3" fmla="*/ 6662140 h 6857764"/>
                  <a:gd name="connsiteX4" fmla="*/ 201088 w 8234943"/>
                  <a:gd name="connsiteY4" fmla="*/ 6855744 h 6857764"/>
                  <a:gd name="connsiteX5" fmla="*/ 7937231 w 8234943"/>
                  <a:gd name="connsiteY5" fmla="*/ 6858056 h 6857764"/>
                  <a:gd name="connsiteX6" fmla="*/ 8084991 w 8234943"/>
                  <a:gd name="connsiteY6" fmla="*/ 6807573 h 6857764"/>
                  <a:gd name="connsiteX7" fmla="*/ 8200320 w 8234943"/>
                  <a:gd name="connsiteY7" fmla="*/ 6414792 h 6857764"/>
                  <a:gd name="connsiteX8" fmla="*/ 4439707 w 8234943"/>
                  <a:gd name="connsiteY8" fmla="*/ 189594 h 6857764"/>
                  <a:gd name="connsiteX9" fmla="*/ 4170126 w 8234943"/>
                  <a:gd name="connsiteY9" fmla="*/ 9880 h 6857764"/>
                  <a:gd name="connsiteX10" fmla="*/ 4109920 w 8234943"/>
                  <a:gd name="connsiteY10" fmla="*/ 1078 h 6857764"/>
                  <a:gd name="connsiteX11" fmla="*/ 4092682 w 8234943"/>
                  <a:gd name="connsiteY11" fmla="*/ 1171130 h 6857764"/>
                  <a:gd name="connsiteX12" fmla="*/ 6975098 w 8234943"/>
                  <a:gd name="connsiteY12" fmla="*/ 6006331 h 6857764"/>
                  <a:gd name="connsiteX13" fmla="*/ 1264515 w 8234943"/>
                  <a:gd name="connsiteY13" fmla="*/ 6024858 h 6857764"/>
                  <a:gd name="connsiteX14" fmla="*/ 4092682 w 8234943"/>
                  <a:gd name="connsiteY14" fmla="*/ 1171130 h 6857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234943" h="6857764">
                    <a:moveTo>
                      <a:pt x="4109816" y="1118"/>
                    </a:moveTo>
                    <a:cubicBezTo>
                      <a:pt x="3968919" y="-7988"/>
                      <a:pt x="3824880" y="58550"/>
                      <a:pt x="3734644" y="178062"/>
                    </a:cubicBezTo>
                    <a:lnTo>
                      <a:pt x="19979" y="6418972"/>
                    </a:lnTo>
                    <a:cubicBezTo>
                      <a:pt x="-5134" y="6513298"/>
                      <a:pt x="-6084" y="6573357"/>
                      <a:pt x="16274" y="6662140"/>
                    </a:cubicBezTo>
                    <a:cubicBezTo>
                      <a:pt x="37653" y="6747040"/>
                      <a:pt x="121214" y="6834623"/>
                      <a:pt x="201088" y="6855744"/>
                    </a:cubicBezTo>
                    <a:lnTo>
                      <a:pt x="7937231" y="6858056"/>
                    </a:lnTo>
                    <a:cubicBezTo>
                      <a:pt x="7985595" y="6849281"/>
                      <a:pt x="8052294" y="6826530"/>
                      <a:pt x="8084991" y="6807573"/>
                    </a:cubicBezTo>
                    <a:cubicBezTo>
                      <a:pt x="8204174" y="6738488"/>
                      <a:pt x="8284745" y="6554548"/>
                      <a:pt x="8200320" y="6414792"/>
                    </a:cubicBezTo>
                    <a:lnTo>
                      <a:pt x="4439707" y="189594"/>
                    </a:lnTo>
                    <a:cubicBezTo>
                      <a:pt x="4384777" y="98657"/>
                      <a:pt x="4274028" y="33134"/>
                      <a:pt x="4170126" y="9880"/>
                    </a:cubicBezTo>
                    <a:cubicBezTo>
                      <a:pt x="4150294" y="5440"/>
                      <a:pt x="4130048" y="2380"/>
                      <a:pt x="4109920" y="1078"/>
                    </a:cubicBezTo>
                    <a:close/>
                    <a:moveTo>
                      <a:pt x="4092682" y="1171130"/>
                    </a:moveTo>
                    <a:lnTo>
                      <a:pt x="6975098" y="6006331"/>
                    </a:lnTo>
                    <a:lnTo>
                      <a:pt x="1264515" y="6024858"/>
                    </a:lnTo>
                    <a:lnTo>
                      <a:pt x="4092682" y="1171130"/>
                    </a:lnTo>
                    <a:close/>
                  </a:path>
                </a:pathLst>
              </a:custGeom>
              <a:solidFill>
                <a:schemeClr val="accent4"/>
              </a:solidFill>
              <a:ln w="148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651AFD30-33F6-0C21-31A3-DA0C3F798216}"/>
                  </a:ext>
                </a:extLst>
              </p:cNvPr>
              <p:cNvSpPr/>
              <p:nvPr/>
            </p:nvSpPr>
            <p:spPr>
              <a:xfrm rot="5400000">
                <a:off x="6266631" y="2368212"/>
                <a:ext cx="2547629" cy="2121575"/>
              </a:xfrm>
              <a:custGeom>
                <a:avLst/>
                <a:gdLst>
                  <a:gd name="connsiteX0" fmla="*/ 164390 w 2547629"/>
                  <a:gd name="connsiteY0" fmla="*/ 2050153 h 2121575"/>
                  <a:gd name="connsiteX1" fmla="*/ 2385057 w 2547629"/>
                  <a:gd name="connsiteY1" fmla="*/ 2042949 h 2121575"/>
                  <a:gd name="connsiteX2" fmla="*/ 1264176 w 2547629"/>
                  <a:gd name="connsiteY2" fmla="*/ 162691 h 2121575"/>
                  <a:gd name="connsiteX3" fmla="*/ 0 w 2547629"/>
                  <a:gd name="connsiteY3" fmla="*/ 2121575 h 2121575"/>
                  <a:gd name="connsiteX4" fmla="*/ 1273815 w 2547629"/>
                  <a:gd name="connsiteY4" fmla="*/ 0 h 2121575"/>
                  <a:gd name="connsiteX5" fmla="*/ 2547629 w 2547629"/>
                  <a:gd name="connsiteY5" fmla="*/ 2121575 h 212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7629" h="2121575">
                    <a:moveTo>
                      <a:pt x="164390" y="2050153"/>
                    </a:moveTo>
                    <a:lnTo>
                      <a:pt x="2385057" y="2042949"/>
                    </a:lnTo>
                    <a:lnTo>
                      <a:pt x="1264176" y="162691"/>
                    </a:lnTo>
                    <a:close/>
                    <a:moveTo>
                      <a:pt x="0" y="2121575"/>
                    </a:moveTo>
                    <a:lnTo>
                      <a:pt x="1273815" y="0"/>
                    </a:lnTo>
                    <a:lnTo>
                      <a:pt x="2547629" y="2121575"/>
                    </a:lnTo>
                    <a:close/>
                  </a:path>
                </a:pathLst>
              </a:custGeom>
              <a:solidFill>
                <a:schemeClr val="tx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pic>
            <p:nvPicPr>
              <p:cNvPr id="14" name="Graphic 13" descr="Thumbs up sign with solid fill">
                <a:extLst>
                  <a:ext uri="{FF2B5EF4-FFF2-40B4-BE49-F238E27FC236}">
                    <a16:creationId xmlns:a16="http://schemas.microsoft.com/office/drawing/2014/main" id="{AB529227-B80A-7C22-AA69-ED15C1CAE9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655825" y="2971799"/>
                <a:ext cx="914400" cy="9144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959182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9515</TotalTime>
  <Words>320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Thumbs Comparison Diagram – Slide Template</vt:lpstr>
      <vt:lpstr>Thumbs Comparison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Thumbs Comparison Diagram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2025-08-06T18:57:49Z</dcterms:modified>
  <cp:category>Charts &amp; Diagrams;Text &amp; Tables</cp:category>
</cp:coreProperties>
</file>