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F4FD-50C5-D8BC-3F9F-A0F8027BD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352CE-A9F2-5F68-E0E6-B3044B368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2A58EF-7231-FAAA-06D4-B4BCFAD2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06D6A-C84B-8107-6871-B3463A4E1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4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D1088-B6B7-DC3F-CEC0-DB41FAE9D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236CBC-6D62-2293-E68A-64070D1D01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9C7BDA-8F81-6145-F04E-729753C43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4E95E-06C6-13CA-BCFC-985BE75ED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96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68229-B920-D116-7413-C07D41293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2AFFBD5-2700-E474-E184-48E0A00B75EB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5317875" y="2121372"/>
            <a:ext cx="1890818" cy="747190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3D7407E8-D952-678A-418B-678B80867539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 flipV="1">
            <a:off x="5317875" y="3749192"/>
            <a:ext cx="1010188" cy="81447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1419BA99-29A8-BDE0-1825-71120A6FD88F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5317875" y="3749192"/>
            <a:ext cx="1010188" cy="37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1C679D94-6D89-4488-197F-314BD083DF6A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317875" y="2935469"/>
            <a:ext cx="1010188" cy="81372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38CA286-731E-8953-FED4-77154E010789}"/>
              </a:ext>
            </a:extLst>
          </p:cNvPr>
          <p:cNvSpPr/>
          <p:nvPr/>
        </p:nvSpPr>
        <p:spPr>
          <a:xfrm>
            <a:off x="1574276" y="1776803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82417C-3719-8940-8E33-05FAD46FB8C9}"/>
              </a:ext>
            </a:extLst>
          </p:cNvPr>
          <p:cNvSpPr/>
          <p:nvPr/>
        </p:nvSpPr>
        <p:spPr>
          <a:xfrm>
            <a:off x="882498" y="1776803"/>
            <a:ext cx="691778" cy="6891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E38A404-1825-E63C-2E4A-381D6BC27DBB}"/>
              </a:ext>
            </a:extLst>
          </p:cNvPr>
          <p:cNvGrpSpPr/>
          <p:nvPr/>
        </p:nvGrpSpPr>
        <p:grpSpPr>
          <a:xfrm>
            <a:off x="1761904" y="1763593"/>
            <a:ext cx="3455936" cy="715557"/>
            <a:chOff x="2172145" y="1401422"/>
            <a:chExt cx="4634097" cy="81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DE9718A-170F-052E-EA58-E23C1A43EB61}"/>
                </a:ext>
              </a:extLst>
            </p:cNvPr>
            <p:cNvSpPr txBox="1"/>
            <p:nvPr/>
          </p:nvSpPr>
          <p:spPr>
            <a:xfrm>
              <a:off x="2172145" y="1401422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B1AB1B9-DB99-7D31-EBC3-6C039B5745B4}"/>
                </a:ext>
              </a:extLst>
            </p:cNvPr>
            <p:cNvSpPr txBox="1"/>
            <p:nvPr/>
          </p:nvSpPr>
          <p:spPr>
            <a:xfrm>
              <a:off x="2172145" y="1718983"/>
              <a:ext cx="4634097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Magnifying glass with solid fill">
            <a:extLst>
              <a:ext uri="{FF2B5EF4-FFF2-40B4-BE49-F238E27FC236}">
                <a16:creationId xmlns:a16="http://schemas.microsoft.com/office/drawing/2014/main" id="{B2DCBCB8-907E-E8D0-8EC4-83FE1FECC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2533" y="1875517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5C653E-F8B1-056A-518A-53A522AE624D}"/>
              </a:ext>
            </a:extLst>
          </p:cNvPr>
          <p:cNvSpPr/>
          <p:nvPr/>
        </p:nvSpPr>
        <p:spPr>
          <a:xfrm>
            <a:off x="1574276" y="2590900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C0F7E6-013C-5484-3761-7815E8FF7F7A}"/>
              </a:ext>
            </a:extLst>
          </p:cNvPr>
          <p:cNvSpPr/>
          <p:nvPr/>
        </p:nvSpPr>
        <p:spPr>
          <a:xfrm>
            <a:off x="882498" y="2590900"/>
            <a:ext cx="691778" cy="68913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3792D1D-6E00-E42B-5CFE-0DCB3532A695}"/>
              </a:ext>
            </a:extLst>
          </p:cNvPr>
          <p:cNvGrpSpPr/>
          <p:nvPr/>
        </p:nvGrpSpPr>
        <p:grpSpPr>
          <a:xfrm>
            <a:off x="1761904" y="2577690"/>
            <a:ext cx="3455936" cy="715557"/>
            <a:chOff x="2172145" y="2326019"/>
            <a:chExt cx="4634097" cy="81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F3DC9CC-A6DD-E430-F81B-500CF8508CB6}"/>
                </a:ext>
              </a:extLst>
            </p:cNvPr>
            <p:cNvSpPr txBox="1"/>
            <p:nvPr/>
          </p:nvSpPr>
          <p:spPr>
            <a:xfrm>
              <a:off x="2172145" y="2326019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17BDD9-588C-5573-85E6-BA2C9059AB70}"/>
                </a:ext>
              </a:extLst>
            </p:cNvPr>
            <p:cNvSpPr txBox="1"/>
            <p:nvPr/>
          </p:nvSpPr>
          <p:spPr>
            <a:xfrm>
              <a:off x="2172145" y="2643580"/>
              <a:ext cx="4634097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Pencil with solid fill">
            <a:extLst>
              <a:ext uri="{FF2B5EF4-FFF2-40B4-BE49-F238E27FC236}">
                <a16:creationId xmlns:a16="http://schemas.microsoft.com/office/drawing/2014/main" id="{06CA6E46-1F42-18D7-C8F9-ED313E2F4C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2533" y="2689614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3E0BE8-A535-8044-1076-5DEA2B1842CD}"/>
              </a:ext>
            </a:extLst>
          </p:cNvPr>
          <p:cNvSpPr/>
          <p:nvPr/>
        </p:nvSpPr>
        <p:spPr>
          <a:xfrm>
            <a:off x="1574276" y="3404997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47CA76-0ECC-F909-F481-B39DEB5F12D0}"/>
              </a:ext>
            </a:extLst>
          </p:cNvPr>
          <p:cNvSpPr/>
          <p:nvPr/>
        </p:nvSpPr>
        <p:spPr>
          <a:xfrm>
            <a:off x="882498" y="3404997"/>
            <a:ext cx="691778" cy="6891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24B8B557-DA2A-4982-3CC1-BB46E4514D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82533" y="3503711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BD7F731D-7389-7C30-81C4-D87AB787A874}"/>
              </a:ext>
            </a:extLst>
          </p:cNvPr>
          <p:cNvGrpSpPr/>
          <p:nvPr/>
        </p:nvGrpSpPr>
        <p:grpSpPr>
          <a:xfrm>
            <a:off x="1761904" y="3391787"/>
            <a:ext cx="3455936" cy="715557"/>
            <a:chOff x="2172145" y="3250616"/>
            <a:chExt cx="4634097" cy="81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B358D7-8C78-180A-26A5-B80EDBCD9AAC}"/>
                </a:ext>
              </a:extLst>
            </p:cNvPr>
            <p:cNvSpPr txBox="1"/>
            <p:nvPr/>
          </p:nvSpPr>
          <p:spPr>
            <a:xfrm>
              <a:off x="2172145" y="3250616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CBC776-E0FC-DAF2-0F46-3BA01C8ECB48}"/>
                </a:ext>
              </a:extLst>
            </p:cNvPr>
            <p:cNvSpPr txBox="1"/>
            <p:nvPr/>
          </p:nvSpPr>
          <p:spPr>
            <a:xfrm>
              <a:off x="2172145" y="3568177"/>
              <a:ext cx="4634097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C5A8265-0658-6F66-1BC5-A4F65E2E14C5}"/>
              </a:ext>
            </a:extLst>
          </p:cNvPr>
          <p:cNvSpPr/>
          <p:nvPr/>
        </p:nvSpPr>
        <p:spPr>
          <a:xfrm>
            <a:off x="1574276" y="4219093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5000">
                <a:schemeClr val="accent4">
                  <a:lumMod val="75000"/>
                </a:schemeClr>
              </a:gs>
              <a:gs pos="12000">
                <a:schemeClr val="accent4"/>
              </a:gs>
              <a:gs pos="97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39323C-9726-BFDD-6530-76F3C02D4DB5}"/>
              </a:ext>
            </a:extLst>
          </p:cNvPr>
          <p:cNvSpPr/>
          <p:nvPr/>
        </p:nvSpPr>
        <p:spPr>
          <a:xfrm>
            <a:off x="882498" y="4219093"/>
            <a:ext cx="691778" cy="68913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Graphic 20" descr="Bar chart with solid fill">
            <a:extLst>
              <a:ext uri="{FF2B5EF4-FFF2-40B4-BE49-F238E27FC236}">
                <a16:creationId xmlns:a16="http://schemas.microsoft.com/office/drawing/2014/main" id="{0EC7047F-9BDA-051C-3167-D6586F67EA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2533" y="4317807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96C3C0B5-3A8F-55B9-D73E-AF8BBB9EB171}"/>
              </a:ext>
            </a:extLst>
          </p:cNvPr>
          <p:cNvGrpSpPr/>
          <p:nvPr/>
        </p:nvGrpSpPr>
        <p:grpSpPr>
          <a:xfrm>
            <a:off x="1761904" y="4205884"/>
            <a:ext cx="3455936" cy="715555"/>
            <a:chOff x="2172145" y="4175211"/>
            <a:chExt cx="4634097" cy="81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FA7DD1-65B9-8F0E-ED69-855AC244ABBF}"/>
                </a:ext>
              </a:extLst>
            </p:cNvPr>
            <p:cNvSpPr txBox="1"/>
            <p:nvPr/>
          </p:nvSpPr>
          <p:spPr>
            <a:xfrm>
              <a:off x="2172145" y="4175211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30CA742-8072-946D-3CDE-2A0FF63BCE9A}"/>
                </a:ext>
              </a:extLst>
            </p:cNvPr>
            <p:cNvSpPr txBox="1"/>
            <p:nvPr/>
          </p:nvSpPr>
          <p:spPr>
            <a:xfrm>
              <a:off x="2172145" y="4492771"/>
              <a:ext cx="4634097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CC426A4-2F93-10EF-3117-B3BD7AADB2E2}"/>
              </a:ext>
            </a:extLst>
          </p:cNvPr>
          <p:cNvSpPr/>
          <p:nvPr/>
        </p:nvSpPr>
        <p:spPr>
          <a:xfrm>
            <a:off x="1574276" y="5033190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66726A-8EA3-1532-C373-4347870A2B77}"/>
              </a:ext>
            </a:extLst>
          </p:cNvPr>
          <p:cNvSpPr/>
          <p:nvPr/>
        </p:nvSpPr>
        <p:spPr>
          <a:xfrm>
            <a:off x="882498" y="5033190"/>
            <a:ext cx="691778" cy="6891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Medal with solid fill">
            <a:extLst>
              <a:ext uri="{FF2B5EF4-FFF2-40B4-BE49-F238E27FC236}">
                <a16:creationId xmlns:a16="http://schemas.microsoft.com/office/drawing/2014/main" id="{4479A9C8-8CA7-3791-D10B-606853491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82533" y="5131904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EAECCB4-31EC-FFA0-ED8F-8D99072BB82D}"/>
              </a:ext>
            </a:extLst>
          </p:cNvPr>
          <p:cNvGrpSpPr/>
          <p:nvPr/>
        </p:nvGrpSpPr>
        <p:grpSpPr>
          <a:xfrm>
            <a:off x="1761904" y="5019981"/>
            <a:ext cx="3455936" cy="715554"/>
            <a:chOff x="2172145" y="4987016"/>
            <a:chExt cx="4634097" cy="8100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31A8E7-4BF9-1B11-AC41-846D1ECC308C}"/>
                </a:ext>
              </a:extLst>
            </p:cNvPr>
            <p:cNvSpPr txBox="1"/>
            <p:nvPr/>
          </p:nvSpPr>
          <p:spPr>
            <a:xfrm>
              <a:off x="2172145" y="4987016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53C15B-5FCC-B1E5-D2A2-7482D1844850}"/>
                </a:ext>
              </a:extLst>
            </p:cNvPr>
            <p:cNvSpPr txBox="1"/>
            <p:nvPr/>
          </p:nvSpPr>
          <p:spPr>
            <a:xfrm>
              <a:off x="2172145" y="5304575"/>
              <a:ext cx="4634097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3C616E27-28AE-65AA-4BCB-68E799B11728}"/>
              </a:ext>
            </a:extLst>
          </p:cNvPr>
          <p:cNvCxnSpPr>
            <a:cxnSpLocks/>
            <a:stCxn id="5" idx="3"/>
            <a:endCxn id="8" idx="2"/>
          </p:cNvCxnSpPr>
          <p:nvPr/>
        </p:nvCxnSpPr>
        <p:spPr>
          <a:xfrm flipV="1">
            <a:off x="5317875" y="4629822"/>
            <a:ext cx="1890818" cy="747937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4D9501E-6FBC-944D-6ADD-0292462F4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2430C20-1163-F205-2449-AAC9E751A44A}"/>
              </a:ext>
            </a:extLst>
          </p:cNvPr>
          <p:cNvSpPr/>
          <p:nvPr/>
        </p:nvSpPr>
        <p:spPr>
          <a:xfrm>
            <a:off x="6328063" y="2868562"/>
            <a:ext cx="1761260" cy="176126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85395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76A1A-1BC5-1AC6-810F-16991C1D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4C4F2DF5-4423-B34B-F804-80800E8CE3DA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5317875" y="2121372"/>
            <a:ext cx="1890818" cy="747190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745CE9D-CCDF-32F6-B913-9DDDA43FA408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 flipV="1">
            <a:off x="5317875" y="3749192"/>
            <a:ext cx="1010188" cy="81447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E80BF4A9-760D-A200-CA37-B893C53B7F9A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5317875" y="3749192"/>
            <a:ext cx="1010188" cy="37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BD322702-B5E8-A1C8-F652-94DE0930E35C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317875" y="2935469"/>
            <a:ext cx="1010188" cy="81372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929093B-9370-C3A9-42E2-591294595A31}"/>
              </a:ext>
            </a:extLst>
          </p:cNvPr>
          <p:cNvSpPr/>
          <p:nvPr/>
        </p:nvSpPr>
        <p:spPr>
          <a:xfrm>
            <a:off x="1574276" y="1776803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A04822-D2BC-E571-614C-9C3D33DB366C}"/>
              </a:ext>
            </a:extLst>
          </p:cNvPr>
          <p:cNvSpPr/>
          <p:nvPr/>
        </p:nvSpPr>
        <p:spPr>
          <a:xfrm>
            <a:off x="882498" y="1776803"/>
            <a:ext cx="691778" cy="6891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176BC71-657B-C6CC-F227-CAB389F4DD7C}"/>
              </a:ext>
            </a:extLst>
          </p:cNvPr>
          <p:cNvGrpSpPr/>
          <p:nvPr/>
        </p:nvGrpSpPr>
        <p:grpSpPr>
          <a:xfrm>
            <a:off x="1761904" y="1763593"/>
            <a:ext cx="3455936" cy="715557"/>
            <a:chOff x="2172145" y="1401422"/>
            <a:chExt cx="4634097" cy="81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14B2F94-CCB4-7B81-0978-748B18BE7F64}"/>
                </a:ext>
              </a:extLst>
            </p:cNvPr>
            <p:cNvSpPr txBox="1"/>
            <p:nvPr/>
          </p:nvSpPr>
          <p:spPr>
            <a:xfrm>
              <a:off x="2172145" y="1401422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D3A29A8-CAEE-08D8-D822-B28CFE998678}"/>
                </a:ext>
              </a:extLst>
            </p:cNvPr>
            <p:cNvSpPr txBox="1"/>
            <p:nvPr/>
          </p:nvSpPr>
          <p:spPr>
            <a:xfrm>
              <a:off x="2172145" y="1718983"/>
              <a:ext cx="4634097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Magnifying glass with solid fill">
            <a:extLst>
              <a:ext uri="{FF2B5EF4-FFF2-40B4-BE49-F238E27FC236}">
                <a16:creationId xmlns:a16="http://schemas.microsoft.com/office/drawing/2014/main" id="{FC768FDF-E909-378F-4971-632E32F3A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2533" y="1875517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083138-3309-A1E5-C007-EF291AB8EF6F}"/>
              </a:ext>
            </a:extLst>
          </p:cNvPr>
          <p:cNvSpPr/>
          <p:nvPr/>
        </p:nvSpPr>
        <p:spPr>
          <a:xfrm>
            <a:off x="1574276" y="2590900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EA0D56-03F4-7F67-525A-D1A601574139}"/>
              </a:ext>
            </a:extLst>
          </p:cNvPr>
          <p:cNvSpPr/>
          <p:nvPr/>
        </p:nvSpPr>
        <p:spPr>
          <a:xfrm>
            <a:off x="882498" y="2590900"/>
            <a:ext cx="691778" cy="68913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214B064-2BFC-69A9-691E-1545FF29B4E7}"/>
              </a:ext>
            </a:extLst>
          </p:cNvPr>
          <p:cNvGrpSpPr/>
          <p:nvPr/>
        </p:nvGrpSpPr>
        <p:grpSpPr>
          <a:xfrm>
            <a:off x="1761904" y="2577690"/>
            <a:ext cx="3455936" cy="715557"/>
            <a:chOff x="2172145" y="2326019"/>
            <a:chExt cx="4634097" cy="81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E4C88DA-55B6-2DB1-6F0A-E5F1887AF513}"/>
                </a:ext>
              </a:extLst>
            </p:cNvPr>
            <p:cNvSpPr txBox="1"/>
            <p:nvPr/>
          </p:nvSpPr>
          <p:spPr>
            <a:xfrm>
              <a:off x="2172145" y="2326019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A5042C-3D52-D3FE-BFBD-31C66908C9C3}"/>
                </a:ext>
              </a:extLst>
            </p:cNvPr>
            <p:cNvSpPr txBox="1"/>
            <p:nvPr/>
          </p:nvSpPr>
          <p:spPr>
            <a:xfrm>
              <a:off x="2172145" y="2643580"/>
              <a:ext cx="4634097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Pencil with solid fill">
            <a:extLst>
              <a:ext uri="{FF2B5EF4-FFF2-40B4-BE49-F238E27FC236}">
                <a16:creationId xmlns:a16="http://schemas.microsoft.com/office/drawing/2014/main" id="{61850C56-683F-B12D-58A9-80636AA31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2533" y="2689614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044A06-FD8D-48DB-2DE6-BD78832F4466}"/>
              </a:ext>
            </a:extLst>
          </p:cNvPr>
          <p:cNvSpPr/>
          <p:nvPr/>
        </p:nvSpPr>
        <p:spPr>
          <a:xfrm>
            <a:off x="1574276" y="3404997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82B2CD-FCC1-F2E2-88DC-037B18B0C14D}"/>
              </a:ext>
            </a:extLst>
          </p:cNvPr>
          <p:cNvSpPr/>
          <p:nvPr/>
        </p:nvSpPr>
        <p:spPr>
          <a:xfrm>
            <a:off x="882498" y="3404997"/>
            <a:ext cx="691778" cy="6891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C1D32757-B525-0895-239A-C374A2FAD5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82533" y="3503711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4D199C8C-EF63-9321-AAE8-3FCFE23663D4}"/>
              </a:ext>
            </a:extLst>
          </p:cNvPr>
          <p:cNvGrpSpPr/>
          <p:nvPr/>
        </p:nvGrpSpPr>
        <p:grpSpPr>
          <a:xfrm>
            <a:off x="1761904" y="3391787"/>
            <a:ext cx="3455936" cy="715557"/>
            <a:chOff x="2172145" y="3250616"/>
            <a:chExt cx="4634097" cy="81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E208151-E0F1-BFE0-8567-75C257ECA750}"/>
                </a:ext>
              </a:extLst>
            </p:cNvPr>
            <p:cNvSpPr txBox="1"/>
            <p:nvPr/>
          </p:nvSpPr>
          <p:spPr>
            <a:xfrm>
              <a:off x="2172145" y="3250616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7664A88-B728-E768-6DE1-24A66CACDF6E}"/>
                </a:ext>
              </a:extLst>
            </p:cNvPr>
            <p:cNvSpPr txBox="1"/>
            <p:nvPr/>
          </p:nvSpPr>
          <p:spPr>
            <a:xfrm>
              <a:off x="2172145" y="3568177"/>
              <a:ext cx="4634097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C9521BA-317C-2D6C-AAC7-4248BA269911}"/>
              </a:ext>
            </a:extLst>
          </p:cNvPr>
          <p:cNvSpPr/>
          <p:nvPr/>
        </p:nvSpPr>
        <p:spPr>
          <a:xfrm>
            <a:off x="1574276" y="4219093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5000">
                <a:schemeClr val="accent4">
                  <a:lumMod val="75000"/>
                </a:schemeClr>
              </a:gs>
              <a:gs pos="12000">
                <a:schemeClr val="accent4"/>
              </a:gs>
              <a:gs pos="97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28F484-4856-AAD8-3178-C7DC44FEC0A8}"/>
              </a:ext>
            </a:extLst>
          </p:cNvPr>
          <p:cNvSpPr/>
          <p:nvPr/>
        </p:nvSpPr>
        <p:spPr>
          <a:xfrm>
            <a:off x="882498" y="4219093"/>
            <a:ext cx="691778" cy="68913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Graphic 20" descr="Bar chart with solid fill">
            <a:extLst>
              <a:ext uri="{FF2B5EF4-FFF2-40B4-BE49-F238E27FC236}">
                <a16:creationId xmlns:a16="http://schemas.microsoft.com/office/drawing/2014/main" id="{35A8B814-3C68-7D9E-2F26-7719DC8BA8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2533" y="4317807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70726B3F-2B53-F1FA-424D-EFD9562ED2BA}"/>
              </a:ext>
            </a:extLst>
          </p:cNvPr>
          <p:cNvGrpSpPr/>
          <p:nvPr/>
        </p:nvGrpSpPr>
        <p:grpSpPr>
          <a:xfrm>
            <a:off x="1761904" y="4205884"/>
            <a:ext cx="3455936" cy="715555"/>
            <a:chOff x="2172145" y="4175211"/>
            <a:chExt cx="4634097" cy="81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679A0AE-0A1F-A8B4-43EC-25B577B06136}"/>
                </a:ext>
              </a:extLst>
            </p:cNvPr>
            <p:cNvSpPr txBox="1"/>
            <p:nvPr/>
          </p:nvSpPr>
          <p:spPr>
            <a:xfrm>
              <a:off x="2172145" y="4175211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EE908E7-7FF0-57F9-1EF6-91B0283502E1}"/>
                </a:ext>
              </a:extLst>
            </p:cNvPr>
            <p:cNvSpPr txBox="1"/>
            <p:nvPr/>
          </p:nvSpPr>
          <p:spPr>
            <a:xfrm>
              <a:off x="2172145" y="4492771"/>
              <a:ext cx="4634097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84C4505-0CE7-2460-8146-BEFD9FB95024}"/>
              </a:ext>
            </a:extLst>
          </p:cNvPr>
          <p:cNvSpPr/>
          <p:nvPr/>
        </p:nvSpPr>
        <p:spPr>
          <a:xfrm>
            <a:off x="1574276" y="5033190"/>
            <a:ext cx="3743599" cy="6891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997EC8-502A-43D2-B61E-4039866BDA17}"/>
              </a:ext>
            </a:extLst>
          </p:cNvPr>
          <p:cNvSpPr/>
          <p:nvPr/>
        </p:nvSpPr>
        <p:spPr>
          <a:xfrm>
            <a:off x="882498" y="5033190"/>
            <a:ext cx="691778" cy="6891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Medal with solid fill">
            <a:extLst>
              <a:ext uri="{FF2B5EF4-FFF2-40B4-BE49-F238E27FC236}">
                <a16:creationId xmlns:a16="http://schemas.microsoft.com/office/drawing/2014/main" id="{85030CF5-73CB-8A20-B9CD-A9E505933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82533" y="5131904"/>
            <a:ext cx="491708" cy="491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30EB859-205D-D5E7-10C6-E043A0639D1B}"/>
              </a:ext>
            </a:extLst>
          </p:cNvPr>
          <p:cNvGrpSpPr/>
          <p:nvPr/>
        </p:nvGrpSpPr>
        <p:grpSpPr>
          <a:xfrm>
            <a:off x="1761904" y="5019981"/>
            <a:ext cx="3455936" cy="715554"/>
            <a:chOff x="2172145" y="4987016"/>
            <a:chExt cx="4634097" cy="8100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0D8728-DDF7-294D-367D-043843222F61}"/>
                </a:ext>
              </a:extLst>
            </p:cNvPr>
            <p:cNvSpPr txBox="1"/>
            <p:nvPr/>
          </p:nvSpPr>
          <p:spPr>
            <a:xfrm>
              <a:off x="2172145" y="4987016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5A78A4C-6BBB-2A54-8569-56FCC9323FE1}"/>
                </a:ext>
              </a:extLst>
            </p:cNvPr>
            <p:cNvSpPr txBox="1"/>
            <p:nvPr/>
          </p:nvSpPr>
          <p:spPr>
            <a:xfrm>
              <a:off x="2172145" y="5304575"/>
              <a:ext cx="4634097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ACF13F5D-51E4-D9E3-23DA-BBCE1C6334DF}"/>
              </a:ext>
            </a:extLst>
          </p:cNvPr>
          <p:cNvCxnSpPr>
            <a:cxnSpLocks/>
            <a:stCxn id="5" idx="3"/>
            <a:endCxn id="8" idx="2"/>
          </p:cNvCxnSpPr>
          <p:nvPr/>
        </p:nvCxnSpPr>
        <p:spPr>
          <a:xfrm flipV="1">
            <a:off x="5317875" y="4629822"/>
            <a:ext cx="1890818" cy="747937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893BD3DB-3D5C-A8FB-6A79-086330BC5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3653CD0-6773-275D-7F40-A6C2E4854047}"/>
              </a:ext>
            </a:extLst>
          </p:cNvPr>
          <p:cNvSpPr/>
          <p:nvPr/>
        </p:nvSpPr>
        <p:spPr>
          <a:xfrm>
            <a:off x="6328063" y="2868562"/>
            <a:ext cx="1761260" cy="176126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cap="all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66144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10505</TotalTime>
  <Words>370</Words>
  <Application>Microsoft Office PowerPoint</Application>
  <PresentationFormat>On-screen Show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Five-Block Hub &amp; Spoke – Slide Template</vt:lpstr>
      <vt:lpstr>Five-Block Hub &amp; Spoke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Five-Block Hub &amp; Spoke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2025-08-05T23:21:34Z</dcterms:modified>
  <cp:category>Charts &amp; Diagrams;Text &amp; Tables</cp:category>
</cp:coreProperties>
</file>