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3" r:id="rId4"/>
    <p:sldId id="35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EF4FD-50C5-D8BC-3F9F-A0F8027BD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F352CE-A9F2-5F68-E0E6-B3044B368B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2A58EF-7231-FAAA-06D4-B4BCFAD20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406D6A-C84B-8107-6871-B3463A4E13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40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BB638-F6D1-C86C-B40A-1C5FA397C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A0A2EC-8D33-14E6-AA8C-C9B7FA1381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5A9E1D-B1AB-F6C5-88B1-33B2A9616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120C57-1918-9E91-15BD-F3BB01F370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96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68229-B920-D116-7413-C07D41293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E2AFFBD5-2700-E474-E184-48E0A00B75EB}"/>
              </a:ext>
            </a:extLst>
          </p:cNvPr>
          <p:cNvCxnSpPr>
            <a:cxnSpLocks/>
            <a:stCxn id="9" idx="3"/>
            <a:endCxn id="8" idx="0"/>
          </p:cNvCxnSpPr>
          <p:nvPr/>
        </p:nvCxnSpPr>
        <p:spPr>
          <a:xfrm>
            <a:off x="7090500" y="1716513"/>
            <a:ext cx="2521091" cy="671418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3D7407E8-D952-678A-418B-678B80867539}"/>
              </a:ext>
            </a:extLst>
          </p:cNvPr>
          <p:cNvCxnSpPr>
            <a:cxnSpLocks/>
            <a:stCxn id="18" idx="3"/>
            <a:endCxn id="8" idx="1"/>
          </p:cNvCxnSpPr>
          <p:nvPr/>
        </p:nvCxnSpPr>
        <p:spPr>
          <a:xfrm flipV="1">
            <a:off x="7090500" y="3562104"/>
            <a:ext cx="1346918" cy="92279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1419BA99-29A8-BDE0-1825-71120A6FD88F}"/>
              </a:ext>
            </a:extLst>
          </p:cNvPr>
          <p:cNvCxnSpPr>
            <a:cxnSpLocks/>
            <a:stCxn id="11" idx="3"/>
            <a:endCxn id="8" idx="1"/>
          </p:cNvCxnSpPr>
          <p:nvPr/>
        </p:nvCxnSpPr>
        <p:spPr>
          <a:xfrm flipV="1">
            <a:off x="7090500" y="3562104"/>
            <a:ext cx="1346918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1C679D94-6D89-4488-197F-314BD083DF6A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7090500" y="2639309"/>
            <a:ext cx="1346918" cy="922795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38CA286-731E-8953-FED4-77154E010789}"/>
              </a:ext>
            </a:extLst>
          </p:cNvPr>
          <p:cNvSpPr/>
          <p:nvPr/>
        </p:nvSpPr>
        <p:spPr>
          <a:xfrm>
            <a:off x="1959752" y="1326464"/>
            <a:ext cx="5130748" cy="78009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">
                <a:schemeClr val="accent1">
                  <a:lumMod val="75000"/>
                </a:schemeClr>
              </a:gs>
              <a:gs pos="12000">
                <a:schemeClr val="accent1"/>
              </a:gs>
              <a:gs pos="97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82417C-3719-8940-8E33-05FAD46FB8C9}"/>
              </a:ext>
            </a:extLst>
          </p:cNvPr>
          <p:cNvSpPr/>
          <p:nvPr/>
        </p:nvSpPr>
        <p:spPr>
          <a:xfrm>
            <a:off x="1176666" y="1326464"/>
            <a:ext cx="783086" cy="7800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E38A404-1825-E63C-2E4A-381D6BC27DBB}"/>
              </a:ext>
            </a:extLst>
          </p:cNvPr>
          <p:cNvGrpSpPr/>
          <p:nvPr/>
        </p:nvGrpSpPr>
        <p:grpSpPr>
          <a:xfrm>
            <a:off x="2172145" y="1326899"/>
            <a:ext cx="4634097" cy="779226"/>
            <a:chOff x="2172145" y="1401422"/>
            <a:chExt cx="4634097" cy="77922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DE9718A-170F-052E-EA58-E23C1A43EB61}"/>
                </a:ext>
              </a:extLst>
            </p:cNvPr>
            <p:cNvSpPr txBox="1"/>
            <p:nvPr/>
          </p:nvSpPr>
          <p:spPr>
            <a:xfrm>
              <a:off x="2172145" y="1401422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B1AB1B9-DB99-7D31-EBC3-6C039B5745B4}"/>
                </a:ext>
              </a:extLst>
            </p:cNvPr>
            <p:cNvSpPr txBox="1"/>
            <p:nvPr/>
          </p:nvSpPr>
          <p:spPr>
            <a:xfrm>
              <a:off x="2172145" y="1718983"/>
              <a:ext cx="4634097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36" name="Graphic 35" descr="Magnifying glass with solid fill">
            <a:extLst>
              <a:ext uri="{FF2B5EF4-FFF2-40B4-BE49-F238E27FC236}">
                <a16:creationId xmlns:a16="http://schemas.microsoft.com/office/drawing/2014/main" id="{B2DCBCB8-907E-E8D0-8EC4-83FE1FECC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89904" y="1438208"/>
            <a:ext cx="556609" cy="5566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05C653E-F8B1-056A-518A-53A522AE624D}"/>
              </a:ext>
            </a:extLst>
          </p:cNvPr>
          <p:cNvSpPr/>
          <p:nvPr/>
        </p:nvSpPr>
        <p:spPr>
          <a:xfrm>
            <a:off x="1959752" y="2249260"/>
            <a:ext cx="5130748" cy="78009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">
                <a:schemeClr val="accent2">
                  <a:lumMod val="75000"/>
                </a:schemeClr>
              </a:gs>
              <a:gs pos="12000">
                <a:schemeClr val="accent2"/>
              </a:gs>
              <a:gs pos="97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C0F7E6-013C-5484-3761-7815E8FF7F7A}"/>
              </a:ext>
            </a:extLst>
          </p:cNvPr>
          <p:cNvSpPr/>
          <p:nvPr/>
        </p:nvSpPr>
        <p:spPr>
          <a:xfrm>
            <a:off x="1176666" y="2249260"/>
            <a:ext cx="783086" cy="78009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3792D1D-6E00-E42B-5CFE-0DCB3532A695}"/>
              </a:ext>
            </a:extLst>
          </p:cNvPr>
          <p:cNvGrpSpPr/>
          <p:nvPr/>
        </p:nvGrpSpPr>
        <p:grpSpPr>
          <a:xfrm>
            <a:off x="2172145" y="2249695"/>
            <a:ext cx="4634097" cy="779226"/>
            <a:chOff x="2172145" y="2326019"/>
            <a:chExt cx="4634097" cy="77922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F3DC9CC-A6DD-E430-F81B-500CF8508CB6}"/>
                </a:ext>
              </a:extLst>
            </p:cNvPr>
            <p:cNvSpPr txBox="1"/>
            <p:nvPr/>
          </p:nvSpPr>
          <p:spPr>
            <a:xfrm>
              <a:off x="2172145" y="2326019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417BDD9-588C-5573-85E6-BA2C9059AB70}"/>
                </a:ext>
              </a:extLst>
            </p:cNvPr>
            <p:cNvSpPr txBox="1"/>
            <p:nvPr/>
          </p:nvSpPr>
          <p:spPr>
            <a:xfrm>
              <a:off x="2172145" y="2643580"/>
              <a:ext cx="4634097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7" name="Graphic 36" descr="Pencil with solid fill">
            <a:extLst>
              <a:ext uri="{FF2B5EF4-FFF2-40B4-BE49-F238E27FC236}">
                <a16:creationId xmlns:a16="http://schemas.microsoft.com/office/drawing/2014/main" id="{06CA6E46-1F42-18D7-C8F9-ED313E2F4C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89904" y="2361004"/>
            <a:ext cx="556609" cy="5566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A3E0BE8-A535-8044-1076-5DEA2B1842CD}"/>
              </a:ext>
            </a:extLst>
          </p:cNvPr>
          <p:cNvSpPr/>
          <p:nvPr/>
        </p:nvSpPr>
        <p:spPr>
          <a:xfrm>
            <a:off x="1959752" y="3172056"/>
            <a:ext cx="5130748" cy="78009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5000">
                <a:schemeClr val="accent3">
                  <a:lumMod val="75000"/>
                </a:schemeClr>
              </a:gs>
              <a:gs pos="12000">
                <a:schemeClr val="accent3"/>
              </a:gs>
              <a:gs pos="97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A47CA76-0ECC-F909-F481-B39DEB5F12D0}"/>
              </a:ext>
            </a:extLst>
          </p:cNvPr>
          <p:cNvSpPr/>
          <p:nvPr/>
        </p:nvSpPr>
        <p:spPr>
          <a:xfrm>
            <a:off x="1176666" y="3172056"/>
            <a:ext cx="783086" cy="78009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24B8B557-DA2A-4982-3CC1-BB46E4514DD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89904" y="3283800"/>
            <a:ext cx="556609" cy="5566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BD7F731D-7389-7C30-81C4-D87AB787A874}"/>
              </a:ext>
            </a:extLst>
          </p:cNvPr>
          <p:cNvGrpSpPr/>
          <p:nvPr/>
        </p:nvGrpSpPr>
        <p:grpSpPr>
          <a:xfrm>
            <a:off x="2172145" y="3172491"/>
            <a:ext cx="4634097" cy="779226"/>
            <a:chOff x="2172145" y="3250616"/>
            <a:chExt cx="4634097" cy="77922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7B358D7-8C78-180A-26A5-B80EDBCD9AAC}"/>
                </a:ext>
              </a:extLst>
            </p:cNvPr>
            <p:cNvSpPr txBox="1"/>
            <p:nvPr/>
          </p:nvSpPr>
          <p:spPr>
            <a:xfrm>
              <a:off x="2172145" y="3250616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FCBC776-E0FC-DAF2-0F46-3BA01C8ECB48}"/>
                </a:ext>
              </a:extLst>
            </p:cNvPr>
            <p:cNvSpPr txBox="1"/>
            <p:nvPr/>
          </p:nvSpPr>
          <p:spPr>
            <a:xfrm>
              <a:off x="2172145" y="3568177"/>
              <a:ext cx="4634097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C5A8265-0658-6F66-1BC5-A4F65E2E14C5}"/>
              </a:ext>
            </a:extLst>
          </p:cNvPr>
          <p:cNvSpPr/>
          <p:nvPr/>
        </p:nvSpPr>
        <p:spPr>
          <a:xfrm>
            <a:off x="1959752" y="4094852"/>
            <a:ext cx="5130748" cy="7800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5000">
                <a:schemeClr val="accent4">
                  <a:lumMod val="75000"/>
                </a:schemeClr>
              </a:gs>
              <a:gs pos="12000">
                <a:schemeClr val="accent4"/>
              </a:gs>
              <a:gs pos="97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39323C-9726-BFDD-6530-76F3C02D4DB5}"/>
              </a:ext>
            </a:extLst>
          </p:cNvPr>
          <p:cNvSpPr/>
          <p:nvPr/>
        </p:nvSpPr>
        <p:spPr>
          <a:xfrm>
            <a:off x="1176666" y="4094852"/>
            <a:ext cx="783086" cy="78009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 descr="Bar chart with solid fill">
            <a:extLst>
              <a:ext uri="{FF2B5EF4-FFF2-40B4-BE49-F238E27FC236}">
                <a16:creationId xmlns:a16="http://schemas.microsoft.com/office/drawing/2014/main" id="{0EC7047F-9BDA-051C-3167-D6586F67EA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89904" y="4206596"/>
            <a:ext cx="556609" cy="5566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96C3C0B5-3A8F-55B9-D73E-AF8BBB9EB171}"/>
              </a:ext>
            </a:extLst>
          </p:cNvPr>
          <p:cNvGrpSpPr/>
          <p:nvPr/>
        </p:nvGrpSpPr>
        <p:grpSpPr>
          <a:xfrm>
            <a:off x="2172145" y="4095288"/>
            <a:ext cx="4634097" cy="779225"/>
            <a:chOff x="2172145" y="4175211"/>
            <a:chExt cx="4634097" cy="77922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AFA7DD1-65B9-8F0E-ED69-855AC244ABBF}"/>
                </a:ext>
              </a:extLst>
            </p:cNvPr>
            <p:cNvSpPr txBox="1"/>
            <p:nvPr/>
          </p:nvSpPr>
          <p:spPr>
            <a:xfrm>
              <a:off x="2172145" y="4175211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30CA742-8072-946D-3CDE-2A0FF63BCE9A}"/>
                </a:ext>
              </a:extLst>
            </p:cNvPr>
            <p:cNvSpPr txBox="1"/>
            <p:nvPr/>
          </p:nvSpPr>
          <p:spPr>
            <a:xfrm>
              <a:off x="2172145" y="4492771"/>
              <a:ext cx="4634097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FCC426A4-2F93-10EF-3117-B3BD7AADB2E2}"/>
              </a:ext>
            </a:extLst>
          </p:cNvPr>
          <p:cNvSpPr/>
          <p:nvPr/>
        </p:nvSpPr>
        <p:spPr>
          <a:xfrm>
            <a:off x="1959752" y="5017647"/>
            <a:ext cx="5130748" cy="78009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">
                <a:schemeClr val="accent5">
                  <a:lumMod val="75000"/>
                </a:schemeClr>
              </a:gs>
              <a:gs pos="12000">
                <a:schemeClr val="accent5">
                  <a:alpha val="90000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66726A-8EA3-1532-C373-4347870A2B77}"/>
              </a:ext>
            </a:extLst>
          </p:cNvPr>
          <p:cNvSpPr/>
          <p:nvPr/>
        </p:nvSpPr>
        <p:spPr>
          <a:xfrm>
            <a:off x="1176666" y="5017647"/>
            <a:ext cx="783086" cy="7800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Medal with solid fill">
            <a:extLst>
              <a:ext uri="{FF2B5EF4-FFF2-40B4-BE49-F238E27FC236}">
                <a16:creationId xmlns:a16="http://schemas.microsoft.com/office/drawing/2014/main" id="{4479A9C8-8CA7-3791-D10B-6068534918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289904" y="5129391"/>
            <a:ext cx="556609" cy="5566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EAECCB4-31EC-FFA0-ED8F-8D99072BB82D}"/>
              </a:ext>
            </a:extLst>
          </p:cNvPr>
          <p:cNvGrpSpPr/>
          <p:nvPr/>
        </p:nvGrpSpPr>
        <p:grpSpPr>
          <a:xfrm>
            <a:off x="2172145" y="5018083"/>
            <a:ext cx="4634097" cy="779225"/>
            <a:chOff x="2172145" y="5099807"/>
            <a:chExt cx="4634097" cy="77922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C31A8E7-4BF9-1B11-AC41-846D1ECC308C}"/>
                </a:ext>
              </a:extLst>
            </p:cNvPr>
            <p:cNvSpPr txBox="1"/>
            <p:nvPr/>
          </p:nvSpPr>
          <p:spPr>
            <a:xfrm>
              <a:off x="2172145" y="5099807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553C15B-5FCC-B1E5-D2A2-7482D1844850}"/>
                </a:ext>
              </a:extLst>
            </p:cNvPr>
            <p:cNvSpPr txBox="1"/>
            <p:nvPr/>
          </p:nvSpPr>
          <p:spPr>
            <a:xfrm>
              <a:off x="2172145" y="5417367"/>
              <a:ext cx="4634097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3C616E27-28AE-65AA-4BCB-68E799B11728}"/>
              </a:ext>
            </a:extLst>
          </p:cNvPr>
          <p:cNvCxnSpPr>
            <a:cxnSpLocks/>
            <a:stCxn id="5" idx="3"/>
            <a:endCxn id="8" idx="2"/>
          </p:cNvCxnSpPr>
          <p:nvPr/>
        </p:nvCxnSpPr>
        <p:spPr>
          <a:xfrm flipV="1">
            <a:off x="7090500" y="4736277"/>
            <a:ext cx="2521091" cy="671419"/>
          </a:xfrm>
          <a:prstGeom prst="bentConnector2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C4D9501E-6FBC-944D-6ADD-0292462F4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Five-Block Hub &amp; Spoke – Slide Template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2430C20-1163-F205-2449-AAC9E751A44A}"/>
              </a:ext>
            </a:extLst>
          </p:cNvPr>
          <p:cNvSpPr/>
          <p:nvPr/>
        </p:nvSpPr>
        <p:spPr>
          <a:xfrm>
            <a:off x="8437418" y="2387931"/>
            <a:ext cx="2348346" cy="234834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cap="all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885395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01313-00FC-AC45-5419-A8C70DDD97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or: Elbow 18">
            <a:extLst>
              <a:ext uri="{FF2B5EF4-FFF2-40B4-BE49-F238E27FC236}">
                <a16:creationId xmlns:a16="http://schemas.microsoft.com/office/drawing/2014/main" id="{47183E64-5321-1C86-F2A1-58C1BF91C10D}"/>
              </a:ext>
            </a:extLst>
          </p:cNvPr>
          <p:cNvCxnSpPr>
            <a:cxnSpLocks/>
            <a:stCxn id="9" idx="3"/>
            <a:endCxn id="8" idx="0"/>
          </p:cNvCxnSpPr>
          <p:nvPr/>
        </p:nvCxnSpPr>
        <p:spPr>
          <a:xfrm>
            <a:off x="7090500" y="1716513"/>
            <a:ext cx="2521091" cy="671418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BD976E13-E048-7FA4-4E06-41EA8637F59F}"/>
              </a:ext>
            </a:extLst>
          </p:cNvPr>
          <p:cNvCxnSpPr>
            <a:cxnSpLocks/>
            <a:stCxn id="18" idx="3"/>
            <a:endCxn id="8" idx="1"/>
          </p:cNvCxnSpPr>
          <p:nvPr/>
        </p:nvCxnSpPr>
        <p:spPr>
          <a:xfrm flipV="1">
            <a:off x="7090500" y="3562104"/>
            <a:ext cx="1346918" cy="92279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B9279B09-B0A6-4102-C015-CDA252F88C9A}"/>
              </a:ext>
            </a:extLst>
          </p:cNvPr>
          <p:cNvCxnSpPr>
            <a:cxnSpLocks/>
            <a:stCxn id="11" idx="3"/>
            <a:endCxn id="8" idx="1"/>
          </p:cNvCxnSpPr>
          <p:nvPr/>
        </p:nvCxnSpPr>
        <p:spPr>
          <a:xfrm flipV="1">
            <a:off x="7090500" y="3562104"/>
            <a:ext cx="1346918" cy="1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6D51E701-85D0-8661-2494-32DCE3AD13A5}"/>
              </a:ext>
            </a:extLst>
          </p:cNvPr>
          <p:cNvCxnSpPr>
            <a:cxnSpLocks/>
            <a:stCxn id="10" idx="3"/>
            <a:endCxn id="8" idx="1"/>
          </p:cNvCxnSpPr>
          <p:nvPr/>
        </p:nvCxnSpPr>
        <p:spPr>
          <a:xfrm>
            <a:off x="7090500" y="2639309"/>
            <a:ext cx="1346918" cy="922795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091D5C61-63FA-57F1-49C8-4CF88545E2F2}"/>
              </a:ext>
            </a:extLst>
          </p:cNvPr>
          <p:cNvSpPr/>
          <p:nvPr/>
        </p:nvSpPr>
        <p:spPr>
          <a:xfrm>
            <a:off x="1959752" y="1326464"/>
            <a:ext cx="5130748" cy="78009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0"/>
                </a:schemeClr>
              </a:gs>
              <a:gs pos="5000">
                <a:schemeClr val="accent1">
                  <a:lumMod val="75000"/>
                </a:schemeClr>
              </a:gs>
              <a:gs pos="12000">
                <a:schemeClr val="accent1"/>
              </a:gs>
              <a:gs pos="97000">
                <a:schemeClr val="accent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CF94934-10BD-5CA4-9005-E773FFDA0E7D}"/>
              </a:ext>
            </a:extLst>
          </p:cNvPr>
          <p:cNvSpPr/>
          <p:nvPr/>
        </p:nvSpPr>
        <p:spPr>
          <a:xfrm>
            <a:off x="1176666" y="1326464"/>
            <a:ext cx="783086" cy="78009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3B37F55-B777-C3FF-CDB5-BB7212996FA2}"/>
              </a:ext>
            </a:extLst>
          </p:cNvPr>
          <p:cNvGrpSpPr/>
          <p:nvPr/>
        </p:nvGrpSpPr>
        <p:grpSpPr>
          <a:xfrm>
            <a:off x="2172145" y="1326899"/>
            <a:ext cx="4634097" cy="779226"/>
            <a:chOff x="2172145" y="1401422"/>
            <a:chExt cx="4634097" cy="77922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089CDCF-965E-9D22-5DD6-B33D9423A268}"/>
                </a:ext>
              </a:extLst>
            </p:cNvPr>
            <p:cNvSpPr txBox="1"/>
            <p:nvPr/>
          </p:nvSpPr>
          <p:spPr>
            <a:xfrm>
              <a:off x="2172145" y="1401422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8F1E88A-63D8-EF18-4E68-945A5D4D2FDF}"/>
                </a:ext>
              </a:extLst>
            </p:cNvPr>
            <p:cNvSpPr txBox="1"/>
            <p:nvPr/>
          </p:nvSpPr>
          <p:spPr>
            <a:xfrm>
              <a:off x="2172145" y="1718983"/>
              <a:ext cx="4634097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36" name="Graphic 35" descr="Magnifying glass with solid fill">
            <a:extLst>
              <a:ext uri="{FF2B5EF4-FFF2-40B4-BE49-F238E27FC236}">
                <a16:creationId xmlns:a16="http://schemas.microsoft.com/office/drawing/2014/main" id="{67ACCA6F-3BA4-E34B-759E-F00568C3A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89904" y="1438208"/>
            <a:ext cx="556609" cy="5566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803B1E2-50C7-76A6-9A13-20E86643C746}"/>
              </a:ext>
            </a:extLst>
          </p:cNvPr>
          <p:cNvSpPr/>
          <p:nvPr/>
        </p:nvSpPr>
        <p:spPr>
          <a:xfrm>
            <a:off x="1959752" y="2249260"/>
            <a:ext cx="5130748" cy="780097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5000">
                <a:schemeClr val="accent2">
                  <a:lumMod val="75000"/>
                </a:schemeClr>
              </a:gs>
              <a:gs pos="12000">
                <a:schemeClr val="accent2"/>
              </a:gs>
              <a:gs pos="97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B7B079-A61D-49FA-8B1A-3491FE0B9107}"/>
              </a:ext>
            </a:extLst>
          </p:cNvPr>
          <p:cNvSpPr/>
          <p:nvPr/>
        </p:nvSpPr>
        <p:spPr>
          <a:xfrm>
            <a:off x="1176666" y="2249260"/>
            <a:ext cx="783086" cy="78009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0DC0B0A-082B-4DF2-5249-FEEDE3721F7F}"/>
              </a:ext>
            </a:extLst>
          </p:cNvPr>
          <p:cNvGrpSpPr/>
          <p:nvPr/>
        </p:nvGrpSpPr>
        <p:grpSpPr>
          <a:xfrm>
            <a:off x="2172145" y="2249695"/>
            <a:ext cx="4634097" cy="779226"/>
            <a:chOff x="2172145" y="2326019"/>
            <a:chExt cx="4634097" cy="77922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A3F467D-B150-2E88-E8BF-3CE4F3280950}"/>
                </a:ext>
              </a:extLst>
            </p:cNvPr>
            <p:cNvSpPr txBox="1"/>
            <p:nvPr/>
          </p:nvSpPr>
          <p:spPr>
            <a:xfrm>
              <a:off x="2172145" y="2326019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06603FD-7E18-43E9-9F70-3FC8EF91A317}"/>
                </a:ext>
              </a:extLst>
            </p:cNvPr>
            <p:cNvSpPr txBox="1"/>
            <p:nvPr/>
          </p:nvSpPr>
          <p:spPr>
            <a:xfrm>
              <a:off x="2172145" y="2643580"/>
              <a:ext cx="4634097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pic>
        <p:nvPicPr>
          <p:cNvPr id="37" name="Graphic 36" descr="Pencil with solid fill">
            <a:extLst>
              <a:ext uri="{FF2B5EF4-FFF2-40B4-BE49-F238E27FC236}">
                <a16:creationId xmlns:a16="http://schemas.microsoft.com/office/drawing/2014/main" id="{5C654C70-F147-DC63-A6DD-5F7A243C1E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89904" y="2361004"/>
            <a:ext cx="556609" cy="5566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97905CF-2D59-E8D2-1416-15D3C07F2EE7}"/>
              </a:ext>
            </a:extLst>
          </p:cNvPr>
          <p:cNvSpPr/>
          <p:nvPr/>
        </p:nvSpPr>
        <p:spPr>
          <a:xfrm>
            <a:off x="1959752" y="3172056"/>
            <a:ext cx="5130748" cy="78009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5000">
                <a:schemeClr val="accent3">
                  <a:lumMod val="75000"/>
                </a:schemeClr>
              </a:gs>
              <a:gs pos="12000">
                <a:schemeClr val="accent3"/>
              </a:gs>
              <a:gs pos="97000">
                <a:schemeClr val="accent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353B86-16D0-A60F-7F13-7AF702496ABE}"/>
              </a:ext>
            </a:extLst>
          </p:cNvPr>
          <p:cNvSpPr/>
          <p:nvPr/>
        </p:nvSpPr>
        <p:spPr>
          <a:xfrm>
            <a:off x="1176666" y="3172056"/>
            <a:ext cx="783086" cy="78009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009985AB-45EC-EA60-55ED-F80C3F28D8B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289904" y="3283800"/>
            <a:ext cx="556609" cy="5566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15710608-9A48-2BBD-EB39-88A3817B40CE}"/>
              </a:ext>
            </a:extLst>
          </p:cNvPr>
          <p:cNvGrpSpPr/>
          <p:nvPr/>
        </p:nvGrpSpPr>
        <p:grpSpPr>
          <a:xfrm>
            <a:off x="2172145" y="3172491"/>
            <a:ext cx="4634097" cy="779226"/>
            <a:chOff x="2172145" y="3250616"/>
            <a:chExt cx="4634097" cy="77922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965FAE1-FE16-CC8C-9292-9A8E34B9DFE0}"/>
                </a:ext>
              </a:extLst>
            </p:cNvPr>
            <p:cNvSpPr txBox="1"/>
            <p:nvPr/>
          </p:nvSpPr>
          <p:spPr>
            <a:xfrm>
              <a:off x="2172145" y="3250616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907D6F6-EA0D-806E-E7E8-94B412EDBB2E}"/>
                </a:ext>
              </a:extLst>
            </p:cNvPr>
            <p:cNvSpPr txBox="1"/>
            <p:nvPr/>
          </p:nvSpPr>
          <p:spPr>
            <a:xfrm>
              <a:off x="2172145" y="3568177"/>
              <a:ext cx="4634097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50FE9CD7-3F02-9FC2-587C-9DE1DFA21C7C}"/>
              </a:ext>
            </a:extLst>
          </p:cNvPr>
          <p:cNvSpPr/>
          <p:nvPr/>
        </p:nvSpPr>
        <p:spPr>
          <a:xfrm>
            <a:off x="1959752" y="4094852"/>
            <a:ext cx="5130748" cy="7800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5000">
                <a:schemeClr val="accent4">
                  <a:lumMod val="75000"/>
                </a:schemeClr>
              </a:gs>
              <a:gs pos="12000">
                <a:schemeClr val="accent4"/>
              </a:gs>
              <a:gs pos="97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67565A1-08A8-B88C-3A55-BCBC09ABA991}"/>
              </a:ext>
            </a:extLst>
          </p:cNvPr>
          <p:cNvSpPr/>
          <p:nvPr/>
        </p:nvSpPr>
        <p:spPr>
          <a:xfrm>
            <a:off x="1176666" y="4094852"/>
            <a:ext cx="783086" cy="78009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Graphic 20" descr="Bar chart with solid fill">
            <a:extLst>
              <a:ext uri="{FF2B5EF4-FFF2-40B4-BE49-F238E27FC236}">
                <a16:creationId xmlns:a16="http://schemas.microsoft.com/office/drawing/2014/main" id="{028FC3E8-60B4-36FF-F97D-890CA410FF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89904" y="4206596"/>
            <a:ext cx="556609" cy="5566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27E17431-A4FD-3741-E975-5BC478AA85FF}"/>
              </a:ext>
            </a:extLst>
          </p:cNvPr>
          <p:cNvGrpSpPr/>
          <p:nvPr/>
        </p:nvGrpSpPr>
        <p:grpSpPr>
          <a:xfrm>
            <a:off x="2172145" y="4095288"/>
            <a:ext cx="4634097" cy="779225"/>
            <a:chOff x="2172145" y="4175211"/>
            <a:chExt cx="4634097" cy="77922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A3EE7FD-A740-410E-C274-EBAE9AEDD7E9}"/>
                </a:ext>
              </a:extLst>
            </p:cNvPr>
            <p:cNvSpPr txBox="1"/>
            <p:nvPr/>
          </p:nvSpPr>
          <p:spPr>
            <a:xfrm>
              <a:off x="2172145" y="4175211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582F640-05D9-350A-E534-054E97CE6C9C}"/>
                </a:ext>
              </a:extLst>
            </p:cNvPr>
            <p:cNvSpPr txBox="1"/>
            <p:nvPr/>
          </p:nvSpPr>
          <p:spPr>
            <a:xfrm>
              <a:off x="2172145" y="4492771"/>
              <a:ext cx="4634097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F2ECA9D1-8ADF-17E9-34FE-F51295EADBCA}"/>
              </a:ext>
            </a:extLst>
          </p:cNvPr>
          <p:cNvSpPr/>
          <p:nvPr/>
        </p:nvSpPr>
        <p:spPr>
          <a:xfrm>
            <a:off x="1959752" y="5017647"/>
            <a:ext cx="5130748" cy="78009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">
                <a:schemeClr val="accent5">
                  <a:lumMod val="75000"/>
                </a:schemeClr>
              </a:gs>
              <a:gs pos="12000">
                <a:schemeClr val="accent5">
                  <a:alpha val="90000"/>
                </a:schemeClr>
              </a:gs>
              <a:gs pos="97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019B0C-711D-26A7-84B2-F95D2DBDEA71}"/>
              </a:ext>
            </a:extLst>
          </p:cNvPr>
          <p:cNvSpPr/>
          <p:nvPr/>
        </p:nvSpPr>
        <p:spPr>
          <a:xfrm>
            <a:off x="1176666" y="5017647"/>
            <a:ext cx="783086" cy="78009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Medal with solid fill">
            <a:extLst>
              <a:ext uri="{FF2B5EF4-FFF2-40B4-BE49-F238E27FC236}">
                <a16:creationId xmlns:a16="http://schemas.microsoft.com/office/drawing/2014/main" id="{E98F2CC4-97BE-9E80-3C8B-7223710A3C1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289904" y="5129391"/>
            <a:ext cx="556609" cy="5566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1A1D696C-073B-EE94-DA8A-134EBF4C1B1F}"/>
              </a:ext>
            </a:extLst>
          </p:cNvPr>
          <p:cNvGrpSpPr/>
          <p:nvPr/>
        </p:nvGrpSpPr>
        <p:grpSpPr>
          <a:xfrm>
            <a:off x="2172145" y="5018083"/>
            <a:ext cx="4634097" cy="779225"/>
            <a:chOff x="2172145" y="5099807"/>
            <a:chExt cx="4634097" cy="77922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3D92D76-A6AF-D57C-1D75-A2051AC92687}"/>
                </a:ext>
              </a:extLst>
            </p:cNvPr>
            <p:cNvSpPr txBox="1"/>
            <p:nvPr/>
          </p:nvSpPr>
          <p:spPr>
            <a:xfrm>
              <a:off x="2172145" y="5099807"/>
              <a:ext cx="4634097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68E0D21-5D8F-0D06-BFF8-F33845812275}"/>
                </a:ext>
              </a:extLst>
            </p:cNvPr>
            <p:cNvSpPr txBox="1"/>
            <p:nvPr/>
          </p:nvSpPr>
          <p:spPr>
            <a:xfrm>
              <a:off x="2172145" y="5417367"/>
              <a:ext cx="4634097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7500F013-20C2-FD85-75D7-3A501A0ED091}"/>
              </a:ext>
            </a:extLst>
          </p:cNvPr>
          <p:cNvCxnSpPr>
            <a:cxnSpLocks/>
            <a:stCxn id="5" idx="3"/>
            <a:endCxn id="8" idx="2"/>
          </p:cNvCxnSpPr>
          <p:nvPr/>
        </p:nvCxnSpPr>
        <p:spPr>
          <a:xfrm flipV="1">
            <a:off x="7090500" y="4736277"/>
            <a:ext cx="2521091" cy="671419"/>
          </a:xfrm>
          <a:prstGeom prst="bentConnector2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A421ED89-C700-2B41-E697-729697868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Five-Block Hub &amp; Spoke – Slide Template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12AE2F-E5F0-EC21-485E-0E9BB27CE79A}"/>
              </a:ext>
            </a:extLst>
          </p:cNvPr>
          <p:cNvSpPr/>
          <p:nvPr/>
        </p:nvSpPr>
        <p:spPr>
          <a:xfrm>
            <a:off x="8437418" y="2387931"/>
            <a:ext cx="2348346" cy="2348346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cap="all" dirty="0">
                <a:solidFill>
                  <a:schemeClr val="tx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975668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9531</TotalTime>
  <Words>370</Words>
  <Application>Microsoft Office PowerPoint</Application>
  <PresentationFormat>Widescreen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Five-Block Hub &amp; Spoke – Slide Template</vt:lpstr>
      <vt:lpstr>Five-Block Hub &amp; Spoke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Five-Block Hub &amp; Spoke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2025-08-05T23:19:34Z</dcterms:modified>
  <cp:category>Charts &amp; Diagrams;Text &amp; Tables</cp:category>
</cp:coreProperties>
</file>