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5F049-3AD5-D601-A3C8-9F8FE6978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95E18-88C6-B3D1-C1C2-7853D7D2B6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5D6D09-355B-E90C-E166-381229FB9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C42BC-1D2D-4A33-1316-25A7B9CC0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D4202-0406-E4F2-D0F5-E07AAB16D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EC80B-AF8C-9D5C-E5CE-132F4D825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4422D-1E26-09B0-6AD3-5F3748E06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6F027-F280-D11E-BEE8-02187C0298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28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E366-F0AD-8F76-F10D-51D98523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B286421E-1566-12EE-7170-5399F60C838B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5317875" y="2207480"/>
            <a:ext cx="1890818" cy="66108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10B4222-06B8-D2D3-BFED-7C694211B562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 flipV="1">
            <a:off x="5317875" y="4629822"/>
            <a:ext cx="1890818" cy="660786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E3E6F6D-BF25-789A-C196-80352EDD9281}"/>
              </a:ext>
            </a:extLst>
          </p:cNvPr>
          <p:cNvSpPr/>
          <p:nvPr/>
        </p:nvSpPr>
        <p:spPr>
          <a:xfrm>
            <a:off x="1752918" y="1773932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7339F6-D5F3-1A3A-AA68-92346F2ECB48}"/>
              </a:ext>
            </a:extLst>
          </p:cNvPr>
          <p:cNvSpPr/>
          <p:nvPr/>
        </p:nvSpPr>
        <p:spPr>
          <a:xfrm>
            <a:off x="882500" y="1773932"/>
            <a:ext cx="870418" cy="8670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C8AD75-6EDA-AC3E-D55E-23E6ABB737EF}"/>
              </a:ext>
            </a:extLst>
          </p:cNvPr>
          <p:cNvGrpSpPr/>
          <p:nvPr/>
        </p:nvGrpSpPr>
        <p:grpSpPr>
          <a:xfrm>
            <a:off x="1909485" y="1857331"/>
            <a:ext cx="3282522" cy="700296"/>
            <a:chOff x="2449661" y="1450400"/>
            <a:chExt cx="4354360" cy="79370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5BB2890-BFCB-0153-00B2-A5A42BB52E13}"/>
                </a:ext>
              </a:extLst>
            </p:cNvPr>
            <p:cNvSpPr txBox="1"/>
            <p:nvPr/>
          </p:nvSpPr>
          <p:spPr>
            <a:xfrm>
              <a:off x="2449661" y="1450400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9C5B4F-566B-3679-0CDE-DEFB5860C6C3}"/>
                </a:ext>
              </a:extLst>
            </p:cNvPr>
            <p:cNvSpPr txBox="1"/>
            <p:nvPr/>
          </p:nvSpPr>
          <p:spPr>
            <a:xfrm>
              <a:off x="2449661" y="1825509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47845D97-255D-066D-1934-F3FE93318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08366" y="1898138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2F6985-086F-BF8C-83A6-2EF055792CDB}"/>
              </a:ext>
            </a:extLst>
          </p:cNvPr>
          <p:cNvSpPr/>
          <p:nvPr/>
        </p:nvSpPr>
        <p:spPr>
          <a:xfrm>
            <a:off x="1752918" y="2801641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9BC4DE-0E7B-718A-2E5B-5CB987B2A2F7}"/>
              </a:ext>
            </a:extLst>
          </p:cNvPr>
          <p:cNvSpPr/>
          <p:nvPr/>
        </p:nvSpPr>
        <p:spPr>
          <a:xfrm>
            <a:off x="882500" y="2801641"/>
            <a:ext cx="870418" cy="8670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D2AD41-08F7-E668-161A-CF5DC197D502}"/>
              </a:ext>
            </a:extLst>
          </p:cNvPr>
          <p:cNvGrpSpPr/>
          <p:nvPr/>
        </p:nvGrpSpPr>
        <p:grpSpPr>
          <a:xfrm>
            <a:off x="1909485" y="2885040"/>
            <a:ext cx="3282522" cy="700296"/>
            <a:chOff x="2430753" y="2598206"/>
            <a:chExt cx="4354360" cy="79370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14CD4E-7131-5680-36D6-FD145396F354}"/>
                </a:ext>
              </a:extLst>
            </p:cNvPr>
            <p:cNvSpPr txBox="1"/>
            <p:nvPr/>
          </p:nvSpPr>
          <p:spPr>
            <a:xfrm>
              <a:off x="2430753" y="2598206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2F589CE-8714-E85F-43F1-D371D7A79C1B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Clipboard Mixed with solid fill">
            <a:extLst>
              <a:ext uri="{FF2B5EF4-FFF2-40B4-BE49-F238E27FC236}">
                <a16:creationId xmlns:a16="http://schemas.microsoft.com/office/drawing/2014/main" id="{63DD8D8D-70B7-801D-4A9D-7094F571B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08366" y="2925847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6E27AA-5DB9-FCB2-4084-3A906B072810}"/>
              </a:ext>
            </a:extLst>
          </p:cNvPr>
          <p:cNvSpPr/>
          <p:nvPr/>
        </p:nvSpPr>
        <p:spPr>
          <a:xfrm>
            <a:off x="1752918" y="3829350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F9EC9A-1896-A0D5-6DE6-01FC5F275073}"/>
              </a:ext>
            </a:extLst>
          </p:cNvPr>
          <p:cNvSpPr/>
          <p:nvPr/>
        </p:nvSpPr>
        <p:spPr>
          <a:xfrm>
            <a:off x="882500" y="3829350"/>
            <a:ext cx="870418" cy="8670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Users with solid fill">
            <a:extLst>
              <a:ext uri="{FF2B5EF4-FFF2-40B4-BE49-F238E27FC236}">
                <a16:creationId xmlns:a16="http://schemas.microsoft.com/office/drawing/2014/main" id="{02175257-A5A3-231B-26E2-1B90D480C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08366" y="3953556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53D9FBA-6242-8979-614C-D9A2398E2FBC}"/>
              </a:ext>
            </a:extLst>
          </p:cNvPr>
          <p:cNvGrpSpPr/>
          <p:nvPr/>
        </p:nvGrpSpPr>
        <p:grpSpPr>
          <a:xfrm>
            <a:off x="1909485" y="3912749"/>
            <a:ext cx="3282522" cy="700296"/>
            <a:chOff x="2430753" y="2598206"/>
            <a:chExt cx="4354360" cy="7937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BB21557-5C03-D833-DF08-8884CA4BAA63}"/>
                </a:ext>
              </a:extLst>
            </p:cNvPr>
            <p:cNvSpPr txBox="1"/>
            <p:nvPr/>
          </p:nvSpPr>
          <p:spPr>
            <a:xfrm>
              <a:off x="2430753" y="2598206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808E587-A281-C0E2-7305-D2E349FD2DA6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14C5351-D063-8F9D-5D25-E42AB7F6E18C}"/>
              </a:ext>
            </a:extLst>
          </p:cNvPr>
          <p:cNvSpPr/>
          <p:nvPr/>
        </p:nvSpPr>
        <p:spPr>
          <a:xfrm>
            <a:off x="1752918" y="4857060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4BF879-0D23-F58B-8BBD-C79D8301E996}"/>
              </a:ext>
            </a:extLst>
          </p:cNvPr>
          <p:cNvSpPr/>
          <p:nvPr/>
        </p:nvSpPr>
        <p:spPr>
          <a:xfrm>
            <a:off x="882500" y="4857060"/>
            <a:ext cx="870418" cy="8670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3DACEA4F-F40D-BA12-0F7D-29BFF11446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08366" y="4981266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E26DE9F9-C3D5-FD1C-20A8-9BA722944BD4}"/>
              </a:ext>
            </a:extLst>
          </p:cNvPr>
          <p:cNvGrpSpPr/>
          <p:nvPr/>
        </p:nvGrpSpPr>
        <p:grpSpPr>
          <a:xfrm>
            <a:off x="1909485" y="4940459"/>
            <a:ext cx="3282522" cy="700296"/>
            <a:chOff x="2430753" y="2598206"/>
            <a:chExt cx="4354360" cy="7937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6DF71D5-4036-48E7-CB66-AE983E49505D}"/>
                </a:ext>
              </a:extLst>
            </p:cNvPr>
            <p:cNvSpPr txBox="1"/>
            <p:nvPr/>
          </p:nvSpPr>
          <p:spPr>
            <a:xfrm>
              <a:off x="2430753" y="2598206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FFC0D9-5E34-6D4B-31DD-9528550A9F71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A52791DA-B778-5A65-6BD2-D9E22255800C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5317875" y="3749192"/>
            <a:ext cx="1010188" cy="51370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3ECDFC9C-495A-0D36-A845-C27D620F9AB3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317875" y="3235189"/>
            <a:ext cx="1010188" cy="51400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AFAF4546-2EC8-804A-4817-30B658FA7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5DDA4F-615A-324D-9591-D91A68B3A94D}"/>
              </a:ext>
            </a:extLst>
          </p:cNvPr>
          <p:cNvSpPr/>
          <p:nvPr/>
        </p:nvSpPr>
        <p:spPr>
          <a:xfrm>
            <a:off x="6328063" y="2868562"/>
            <a:ext cx="1761260" cy="176126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5916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F4571-14C9-232A-E001-E5487E085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40FE05CF-7A7B-E0FE-B192-6A97D4A18ED1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5317875" y="2207480"/>
            <a:ext cx="1890818" cy="66108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463A9E65-4C58-7B28-470C-D0B647DAEA50}"/>
              </a:ext>
            </a:extLst>
          </p:cNvPr>
          <p:cNvCxnSpPr>
            <a:cxnSpLocks/>
            <a:stCxn id="18" idx="3"/>
            <a:endCxn id="8" idx="2"/>
          </p:cNvCxnSpPr>
          <p:nvPr/>
        </p:nvCxnSpPr>
        <p:spPr>
          <a:xfrm flipV="1">
            <a:off x="5317875" y="4629822"/>
            <a:ext cx="1890818" cy="660786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E8E54E2-89E4-5638-FD3F-4D00D584143F}"/>
              </a:ext>
            </a:extLst>
          </p:cNvPr>
          <p:cNvSpPr/>
          <p:nvPr/>
        </p:nvSpPr>
        <p:spPr>
          <a:xfrm>
            <a:off x="1752918" y="1773932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B2EC80-7CE4-256A-7588-0921854EDEDE}"/>
              </a:ext>
            </a:extLst>
          </p:cNvPr>
          <p:cNvSpPr/>
          <p:nvPr/>
        </p:nvSpPr>
        <p:spPr>
          <a:xfrm>
            <a:off x="882500" y="1773932"/>
            <a:ext cx="870418" cy="8670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A5B2021-E1B5-6348-1D93-B8FC69C68AE3}"/>
              </a:ext>
            </a:extLst>
          </p:cNvPr>
          <p:cNvGrpSpPr/>
          <p:nvPr/>
        </p:nvGrpSpPr>
        <p:grpSpPr>
          <a:xfrm>
            <a:off x="1909485" y="1857331"/>
            <a:ext cx="3282522" cy="700296"/>
            <a:chOff x="2449661" y="1450400"/>
            <a:chExt cx="4354360" cy="79370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241EF75-C09A-C353-2527-B2F046726AA7}"/>
                </a:ext>
              </a:extLst>
            </p:cNvPr>
            <p:cNvSpPr txBox="1"/>
            <p:nvPr/>
          </p:nvSpPr>
          <p:spPr>
            <a:xfrm>
              <a:off x="2449661" y="1450400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40051C-A7B1-A4D4-9946-F4D6EC310762}"/>
                </a:ext>
              </a:extLst>
            </p:cNvPr>
            <p:cNvSpPr txBox="1"/>
            <p:nvPr/>
          </p:nvSpPr>
          <p:spPr>
            <a:xfrm>
              <a:off x="2449661" y="1825509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CD15ACD4-779C-93C1-E95F-8789C3ECB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08366" y="1898138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88CE0F9-DA8F-A6FA-C584-AE2A7080BED9}"/>
              </a:ext>
            </a:extLst>
          </p:cNvPr>
          <p:cNvSpPr/>
          <p:nvPr/>
        </p:nvSpPr>
        <p:spPr>
          <a:xfrm>
            <a:off x="1752918" y="2801641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EC290B-84D5-95CF-1835-7C7938FB7AC5}"/>
              </a:ext>
            </a:extLst>
          </p:cNvPr>
          <p:cNvSpPr/>
          <p:nvPr/>
        </p:nvSpPr>
        <p:spPr>
          <a:xfrm>
            <a:off x="882500" y="2801641"/>
            <a:ext cx="870418" cy="8670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0B0667-3604-DA26-FF00-E50AA7127D5F}"/>
              </a:ext>
            </a:extLst>
          </p:cNvPr>
          <p:cNvGrpSpPr/>
          <p:nvPr/>
        </p:nvGrpSpPr>
        <p:grpSpPr>
          <a:xfrm>
            <a:off x="1909485" y="2885040"/>
            <a:ext cx="3282522" cy="700296"/>
            <a:chOff x="2430753" y="2598206"/>
            <a:chExt cx="4354360" cy="79370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B4DCC0D-EDDC-1275-29CE-09F9F89F905A}"/>
                </a:ext>
              </a:extLst>
            </p:cNvPr>
            <p:cNvSpPr txBox="1"/>
            <p:nvPr/>
          </p:nvSpPr>
          <p:spPr>
            <a:xfrm>
              <a:off x="2430753" y="2598206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FFDD7DF-5C0E-3523-7358-4120CF4D223A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Clipboard Mixed with solid fill">
            <a:extLst>
              <a:ext uri="{FF2B5EF4-FFF2-40B4-BE49-F238E27FC236}">
                <a16:creationId xmlns:a16="http://schemas.microsoft.com/office/drawing/2014/main" id="{F9F0F679-866A-60E5-2EC9-ED070A994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08366" y="2925847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272E35D-EED6-870A-4BDC-8DE94BC08721}"/>
              </a:ext>
            </a:extLst>
          </p:cNvPr>
          <p:cNvSpPr/>
          <p:nvPr/>
        </p:nvSpPr>
        <p:spPr>
          <a:xfrm>
            <a:off x="1752918" y="3829350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719D4B-7C27-929B-0CC2-251ED30367D9}"/>
              </a:ext>
            </a:extLst>
          </p:cNvPr>
          <p:cNvSpPr/>
          <p:nvPr/>
        </p:nvSpPr>
        <p:spPr>
          <a:xfrm>
            <a:off x="882500" y="3829350"/>
            <a:ext cx="870418" cy="86709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Graphic 37" descr="Users with solid fill">
            <a:extLst>
              <a:ext uri="{FF2B5EF4-FFF2-40B4-BE49-F238E27FC236}">
                <a16:creationId xmlns:a16="http://schemas.microsoft.com/office/drawing/2014/main" id="{50F7C9F6-371C-7988-38BA-5516D60A88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08366" y="3953556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1B0E0D58-985E-FD79-02D5-9BEB0C2579D3}"/>
              </a:ext>
            </a:extLst>
          </p:cNvPr>
          <p:cNvGrpSpPr/>
          <p:nvPr/>
        </p:nvGrpSpPr>
        <p:grpSpPr>
          <a:xfrm>
            <a:off x="1909485" y="3912749"/>
            <a:ext cx="3282522" cy="700296"/>
            <a:chOff x="2430753" y="2598206"/>
            <a:chExt cx="4354360" cy="7937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1B7754-4B22-F595-7C26-3453D34BA8DC}"/>
                </a:ext>
              </a:extLst>
            </p:cNvPr>
            <p:cNvSpPr txBox="1"/>
            <p:nvPr/>
          </p:nvSpPr>
          <p:spPr>
            <a:xfrm>
              <a:off x="2430753" y="2598206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6A807D-C111-F541-8CCE-5CA7790CBA26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DEC7637-7708-740B-F141-10D9540AA111}"/>
              </a:ext>
            </a:extLst>
          </p:cNvPr>
          <p:cNvSpPr/>
          <p:nvPr/>
        </p:nvSpPr>
        <p:spPr>
          <a:xfrm>
            <a:off x="1752918" y="4857060"/>
            <a:ext cx="3564957" cy="86709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E25EA5-7520-4E84-F90F-FA60BC41364B}"/>
              </a:ext>
            </a:extLst>
          </p:cNvPr>
          <p:cNvSpPr/>
          <p:nvPr/>
        </p:nvSpPr>
        <p:spPr>
          <a:xfrm>
            <a:off x="882500" y="4857060"/>
            <a:ext cx="870418" cy="8670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C129602F-53DA-6B43-BBC5-661A74818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08366" y="4981266"/>
            <a:ext cx="618683" cy="6186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BDE5E322-DD06-8E37-7474-FED63A8D9D9C}"/>
              </a:ext>
            </a:extLst>
          </p:cNvPr>
          <p:cNvGrpSpPr/>
          <p:nvPr/>
        </p:nvGrpSpPr>
        <p:grpSpPr>
          <a:xfrm>
            <a:off x="1909485" y="4940459"/>
            <a:ext cx="3282522" cy="700296"/>
            <a:chOff x="2430753" y="2598206"/>
            <a:chExt cx="4354360" cy="7937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F3B8AD-521D-7C60-9BB7-7789EB37F3B7}"/>
                </a:ext>
              </a:extLst>
            </p:cNvPr>
            <p:cNvSpPr txBox="1"/>
            <p:nvPr/>
          </p:nvSpPr>
          <p:spPr>
            <a:xfrm>
              <a:off x="2430753" y="2598206"/>
              <a:ext cx="4354360" cy="418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6017601-DD64-58DF-B2A4-6FBA2D876D46}"/>
                </a:ext>
              </a:extLst>
            </p:cNvPr>
            <p:cNvSpPr txBox="1"/>
            <p:nvPr/>
          </p:nvSpPr>
          <p:spPr>
            <a:xfrm>
              <a:off x="2430753" y="2973315"/>
              <a:ext cx="4354360" cy="41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FAD07977-7EF4-B0D2-DEB7-3F585A83B767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5317875" y="3749192"/>
            <a:ext cx="1010188" cy="51370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B48E993C-52B6-91D3-149E-B0543AFBA9B4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317875" y="3235189"/>
            <a:ext cx="1010188" cy="51400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D63CE50D-84FC-D4C9-10E2-4192A56E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ED389E-E986-8972-F172-AF599A258A87}"/>
              </a:ext>
            </a:extLst>
          </p:cNvPr>
          <p:cNvSpPr/>
          <p:nvPr/>
        </p:nvSpPr>
        <p:spPr>
          <a:xfrm>
            <a:off x="6328063" y="2868562"/>
            <a:ext cx="1761260" cy="176126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cap="all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90443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10505</TotalTime>
  <Words>310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Four-Block Hub &amp; Spoke – Slide Template</vt:lpstr>
      <vt:lpstr>Four-Block Hub &amp; Spoke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Four-Block Hub &amp; Spoke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2025-08-05T23:22:20Z</dcterms:modified>
  <cp:category>Charts &amp; Diagrams;Text &amp; Tables</cp:category>
</cp:coreProperties>
</file>