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2" r:id="rId4"/>
    <p:sldId id="35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5F049-3AD5-D601-A3C8-9F8FE6978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495E18-88C6-B3D1-C1C2-7853D7D2B6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5D6D09-355B-E90C-E166-381229FB90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2C42BC-1D2D-4A33-1316-25A7B9CC0F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60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80135-0534-436B-6EDC-CC1A7FDF7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CAA2D5-9F48-E367-8EA6-6D34A43EF0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735370-0DAF-6DF6-37C9-790CADF9CF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2BA12C-D4DD-45BB-E831-0C125DDA13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87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EE366-F0AD-8F76-F10D-51D98523D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B286421E-1566-12EE-7170-5399F60C838B}"/>
              </a:ext>
            </a:extLst>
          </p:cNvPr>
          <p:cNvCxnSpPr>
            <a:cxnSpLocks/>
            <a:stCxn id="9" idx="3"/>
            <a:endCxn id="8" idx="0"/>
          </p:cNvCxnSpPr>
          <p:nvPr/>
        </p:nvCxnSpPr>
        <p:spPr>
          <a:xfrm>
            <a:off x="7090499" y="1814032"/>
            <a:ext cx="2521092" cy="573692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310B4222-06B8-D2D3-BFED-7C694211B562}"/>
              </a:ext>
            </a:extLst>
          </p:cNvPr>
          <p:cNvCxnSpPr>
            <a:cxnSpLocks/>
            <a:stCxn id="18" idx="3"/>
            <a:endCxn id="8" idx="2"/>
          </p:cNvCxnSpPr>
          <p:nvPr/>
        </p:nvCxnSpPr>
        <p:spPr>
          <a:xfrm flipV="1">
            <a:off x="7090499" y="4736070"/>
            <a:ext cx="2521092" cy="572334"/>
          </a:xfrm>
          <a:prstGeom prst="bentConnector2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0E3E6F6D-BF25-789A-C196-80352EDD9281}"/>
              </a:ext>
            </a:extLst>
          </p:cNvPr>
          <p:cNvSpPr/>
          <p:nvPr/>
        </p:nvSpPr>
        <p:spPr>
          <a:xfrm>
            <a:off x="2163184" y="1322655"/>
            <a:ext cx="4927315" cy="98275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">
                <a:schemeClr val="accent1">
                  <a:lumMod val="75000"/>
                </a:schemeClr>
              </a:gs>
              <a:gs pos="12000">
                <a:schemeClr val="accent1"/>
              </a:gs>
              <a:gs pos="97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7339F6-D5F3-1A3A-AA68-92346F2ECB48}"/>
              </a:ext>
            </a:extLst>
          </p:cNvPr>
          <p:cNvSpPr/>
          <p:nvPr/>
        </p:nvSpPr>
        <p:spPr>
          <a:xfrm>
            <a:off x="1176666" y="1322655"/>
            <a:ext cx="986519" cy="98275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9C8AD75-6EDA-AC3E-D55E-23E6ABB737EF}"/>
              </a:ext>
            </a:extLst>
          </p:cNvPr>
          <p:cNvGrpSpPr/>
          <p:nvPr/>
        </p:nvGrpSpPr>
        <p:grpSpPr>
          <a:xfrm>
            <a:off x="2430753" y="1427929"/>
            <a:ext cx="4354360" cy="772205"/>
            <a:chOff x="2449661" y="1514969"/>
            <a:chExt cx="4354360" cy="77220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5BB2890-BFCB-0153-00B2-A5A42BB52E13}"/>
                </a:ext>
              </a:extLst>
            </p:cNvPr>
            <p:cNvSpPr txBox="1"/>
            <p:nvPr/>
          </p:nvSpPr>
          <p:spPr>
            <a:xfrm>
              <a:off x="2449661" y="1514969"/>
              <a:ext cx="4354360" cy="3540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C9C5B4F-566B-3679-0CDE-DEFB5860C6C3}"/>
                </a:ext>
              </a:extLst>
            </p:cNvPr>
            <p:cNvSpPr txBox="1"/>
            <p:nvPr/>
          </p:nvSpPr>
          <p:spPr>
            <a:xfrm>
              <a:off x="2449661" y="1825509"/>
              <a:ext cx="435436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36" name="Graphic 35" descr="Bullseye with solid fill">
            <a:extLst>
              <a:ext uri="{FF2B5EF4-FFF2-40B4-BE49-F238E27FC236}">
                <a16:creationId xmlns:a16="http://schemas.microsoft.com/office/drawing/2014/main" id="{47845D97-255D-066D-1934-F3FE93318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19321" y="1463428"/>
            <a:ext cx="701207" cy="70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D2F6985-086F-BF8C-83A6-2EF055792CDB}"/>
              </a:ext>
            </a:extLst>
          </p:cNvPr>
          <p:cNvSpPr/>
          <p:nvPr/>
        </p:nvSpPr>
        <p:spPr>
          <a:xfrm>
            <a:off x="2163184" y="2487446"/>
            <a:ext cx="4927315" cy="98275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">
                <a:schemeClr val="accent2">
                  <a:lumMod val="75000"/>
                </a:schemeClr>
              </a:gs>
              <a:gs pos="12000">
                <a:schemeClr val="accent2"/>
              </a:gs>
              <a:gs pos="97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9BC4DE-0E7B-718A-2E5B-5CB987B2A2F7}"/>
              </a:ext>
            </a:extLst>
          </p:cNvPr>
          <p:cNvSpPr/>
          <p:nvPr/>
        </p:nvSpPr>
        <p:spPr>
          <a:xfrm>
            <a:off x="1176666" y="2487446"/>
            <a:ext cx="986519" cy="98275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FD2AD41-08F7-E668-161A-CF5DC197D502}"/>
              </a:ext>
            </a:extLst>
          </p:cNvPr>
          <p:cNvGrpSpPr/>
          <p:nvPr/>
        </p:nvGrpSpPr>
        <p:grpSpPr>
          <a:xfrm>
            <a:off x="2430753" y="2592719"/>
            <a:ext cx="4354360" cy="772206"/>
            <a:chOff x="2430753" y="2662774"/>
            <a:chExt cx="4354360" cy="77220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D14CD4E-7131-5680-36D6-FD145396F354}"/>
                </a:ext>
              </a:extLst>
            </p:cNvPr>
            <p:cNvSpPr txBox="1"/>
            <p:nvPr/>
          </p:nvSpPr>
          <p:spPr>
            <a:xfrm>
              <a:off x="2430753" y="2662774"/>
              <a:ext cx="4354360" cy="35402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2F589CE-8714-E85F-43F1-D371D7A79C1B}"/>
                </a:ext>
              </a:extLst>
            </p:cNvPr>
            <p:cNvSpPr txBox="1"/>
            <p:nvPr/>
          </p:nvSpPr>
          <p:spPr>
            <a:xfrm>
              <a:off x="2430753" y="2973315"/>
              <a:ext cx="435436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7" name="Graphic 36" descr="Clipboard Mixed with solid fill">
            <a:extLst>
              <a:ext uri="{FF2B5EF4-FFF2-40B4-BE49-F238E27FC236}">
                <a16:creationId xmlns:a16="http://schemas.microsoft.com/office/drawing/2014/main" id="{63DD8D8D-70B7-801D-4A9D-7094F571B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319321" y="2628219"/>
            <a:ext cx="701207" cy="70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16E27AA-5DB9-FCB2-4084-3A906B072810}"/>
              </a:ext>
            </a:extLst>
          </p:cNvPr>
          <p:cNvSpPr/>
          <p:nvPr/>
        </p:nvSpPr>
        <p:spPr>
          <a:xfrm>
            <a:off x="2163184" y="3652237"/>
            <a:ext cx="4927315" cy="982753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5000">
                <a:schemeClr val="accent3">
                  <a:lumMod val="75000"/>
                </a:schemeClr>
              </a:gs>
              <a:gs pos="12000">
                <a:schemeClr val="accent3"/>
              </a:gs>
              <a:gs pos="97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F9EC9A-1896-A0D5-6DE6-01FC5F275073}"/>
              </a:ext>
            </a:extLst>
          </p:cNvPr>
          <p:cNvSpPr/>
          <p:nvPr/>
        </p:nvSpPr>
        <p:spPr>
          <a:xfrm>
            <a:off x="1176666" y="3652237"/>
            <a:ext cx="986519" cy="98275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Graphic 37" descr="Users with solid fill">
            <a:extLst>
              <a:ext uri="{FF2B5EF4-FFF2-40B4-BE49-F238E27FC236}">
                <a16:creationId xmlns:a16="http://schemas.microsoft.com/office/drawing/2014/main" id="{02175257-A5A3-231B-26E2-1B90D480C8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319321" y="3793010"/>
            <a:ext cx="701207" cy="70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14C5351-D063-8F9D-5D25-E42AB7F6E18C}"/>
              </a:ext>
            </a:extLst>
          </p:cNvPr>
          <p:cNvSpPr/>
          <p:nvPr/>
        </p:nvSpPr>
        <p:spPr>
          <a:xfrm>
            <a:off x="2163184" y="4817027"/>
            <a:ext cx="4927315" cy="98275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">
                <a:schemeClr val="accent5">
                  <a:lumMod val="75000"/>
                </a:schemeClr>
              </a:gs>
              <a:gs pos="12000">
                <a:schemeClr val="accent5">
                  <a:alpha val="90000"/>
                </a:schemeClr>
              </a:gs>
              <a:gs pos="97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4BF879-0D23-F58B-8BBD-C79D8301E996}"/>
              </a:ext>
            </a:extLst>
          </p:cNvPr>
          <p:cNvSpPr/>
          <p:nvPr/>
        </p:nvSpPr>
        <p:spPr>
          <a:xfrm>
            <a:off x="1176666" y="4817027"/>
            <a:ext cx="986519" cy="98275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Graphic 20" descr="Trophy with solid fill">
            <a:extLst>
              <a:ext uri="{FF2B5EF4-FFF2-40B4-BE49-F238E27FC236}">
                <a16:creationId xmlns:a16="http://schemas.microsoft.com/office/drawing/2014/main" id="{3DACEA4F-F40D-BA12-0F7D-29BFF11446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319321" y="4957800"/>
            <a:ext cx="701207" cy="70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F53D9FBA-6242-8979-614C-D9A2398E2FBC}"/>
              </a:ext>
            </a:extLst>
          </p:cNvPr>
          <p:cNvGrpSpPr/>
          <p:nvPr/>
        </p:nvGrpSpPr>
        <p:grpSpPr>
          <a:xfrm>
            <a:off x="2430753" y="3757510"/>
            <a:ext cx="4354360" cy="772206"/>
            <a:chOff x="2430753" y="2662774"/>
            <a:chExt cx="4354360" cy="77220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BB21557-5C03-D833-DF08-8884CA4BAA63}"/>
                </a:ext>
              </a:extLst>
            </p:cNvPr>
            <p:cNvSpPr txBox="1"/>
            <p:nvPr/>
          </p:nvSpPr>
          <p:spPr>
            <a:xfrm>
              <a:off x="2430753" y="2662774"/>
              <a:ext cx="4354360" cy="35402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808E587-A281-C0E2-7305-D2E349FD2DA6}"/>
                </a:ext>
              </a:extLst>
            </p:cNvPr>
            <p:cNvSpPr txBox="1"/>
            <p:nvPr/>
          </p:nvSpPr>
          <p:spPr>
            <a:xfrm>
              <a:off x="2430753" y="2973315"/>
              <a:ext cx="435436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26DE9F9-C3D5-FD1C-20A8-9BA722944BD4}"/>
              </a:ext>
            </a:extLst>
          </p:cNvPr>
          <p:cNvGrpSpPr/>
          <p:nvPr/>
        </p:nvGrpSpPr>
        <p:grpSpPr>
          <a:xfrm>
            <a:off x="2430753" y="4922300"/>
            <a:ext cx="4354360" cy="772206"/>
            <a:chOff x="2430753" y="2662774"/>
            <a:chExt cx="4354360" cy="77220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6DF71D5-4036-48E7-CB66-AE983E49505D}"/>
                </a:ext>
              </a:extLst>
            </p:cNvPr>
            <p:cNvSpPr txBox="1"/>
            <p:nvPr/>
          </p:nvSpPr>
          <p:spPr>
            <a:xfrm>
              <a:off x="2430753" y="2662774"/>
              <a:ext cx="4354360" cy="35402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AFFC0D9-5E34-6D4B-31DD-9528550A9F71}"/>
                </a:ext>
              </a:extLst>
            </p:cNvPr>
            <p:cNvSpPr txBox="1"/>
            <p:nvPr/>
          </p:nvSpPr>
          <p:spPr>
            <a:xfrm>
              <a:off x="2430753" y="2973315"/>
              <a:ext cx="435436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A52791DA-B778-5A65-6BD2-D9E22255800C}"/>
              </a:ext>
            </a:extLst>
          </p:cNvPr>
          <p:cNvCxnSpPr>
            <a:cxnSpLocks/>
            <a:stCxn id="11" idx="3"/>
            <a:endCxn id="8" idx="1"/>
          </p:cNvCxnSpPr>
          <p:nvPr/>
        </p:nvCxnSpPr>
        <p:spPr>
          <a:xfrm flipV="1">
            <a:off x="7090499" y="3561897"/>
            <a:ext cx="1346919" cy="581717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3ECDFC9C-495A-0D36-A845-C27D620F9AB3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>
            <a:off x="7090499" y="2978823"/>
            <a:ext cx="1346919" cy="58307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AFAF4546-2EC8-804A-4817-30B658FA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Four-Block Hub &amp; Spoke – Slide Template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F5DDA4F-615A-324D-9591-D91A68B3A94D}"/>
              </a:ext>
            </a:extLst>
          </p:cNvPr>
          <p:cNvSpPr/>
          <p:nvPr/>
        </p:nvSpPr>
        <p:spPr>
          <a:xfrm>
            <a:off x="8437418" y="2387724"/>
            <a:ext cx="2348346" cy="2348346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cap="all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459161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544D6-3D9E-A64E-9C46-5CE7706A7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5F4DD608-68F1-2143-86FF-46CD481D1A66}"/>
              </a:ext>
            </a:extLst>
          </p:cNvPr>
          <p:cNvCxnSpPr>
            <a:cxnSpLocks/>
            <a:stCxn id="9" idx="3"/>
            <a:endCxn id="8" idx="0"/>
          </p:cNvCxnSpPr>
          <p:nvPr/>
        </p:nvCxnSpPr>
        <p:spPr>
          <a:xfrm>
            <a:off x="7090499" y="1814032"/>
            <a:ext cx="2521092" cy="573692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E1BC87C6-37C9-3EE9-3445-8A5D00703DE0}"/>
              </a:ext>
            </a:extLst>
          </p:cNvPr>
          <p:cNvCxnSpPr>
            <a:cxnSpLocks/>
            <a:stCxn id="18" idx="3"/>
            <a:endCxn id="8" idx="2"/>
          </p:cNvCxnSpPr>
          <p:nvPr/>
        </p:nvCxnSpPr>
        <p:spPr>
          <a:xfrm flipV="1">
            <a:off x="7090499" y="4736070"/>
            <a:ext cx="2521092" cy="572334"/>
          </a:xfrm>
          <a:prstGeom prst="bentConnector2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71EB27E-1D2A-F90B-A752-1041809251D0}"/>
              </a:ext>
            </a:extLst>
          </p:cNvPr>
          <p:cNvSpPr/>
          <p:nvPr/>
        </p:nvSpPr>
        <p:spPr>
          <a:xfrm>
            <a:off x="2163184" y="1322655"/>
            <a:ext cx="4927315" cy="98275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">
                <a:schemeClr val="accent1">
                  <a:lumMod val="75000"/>
                </a:schemeClr>
              </a:gs>
              <a:gs pos="12000">
                <a:schemeClr val="accent1"/>
              </a:gs>
              <a:gs pos="97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DCBED2-5241-4702-F445-0AB9A6A5705E}"/>
              </a:ext>
            </a:extLst>
          </p:cNvPr>
          <p:cNvSpPr/>
          <p:nvPr/>
        </p:nvSpPr>
        <p:spPr>
          <a:xfrm>
            <a:off x="1176666" y="1322655"/>
            <a:ext cx="986519" cy="98275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BF9502F-6DD9-2A79-7C0A-3FDF5082B2FE}"/>
              </a:ext>
            </a:extLst>
          </p:cNvPr>
          <p:cNvGrpSpPr/>
          <p:nvPr/>
        </p:nvGrpSpPr>
        <p:grpSpPr>
          <a:xfrm>
            <a:off x="2430753" y="1427929"/>
            <a:ext cx="4354360" cy="772205"/>
            <a:chOff x="2449661" y="1514969"/>
            <a:chExt cx="4354360" cy="77220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65461D8-68C1-E7D6-8B70-4FC2B68F9831}"/>
                </a:ext>
              </a:extLst>
            </p:cNvPr>
            <p:cNvSpPr txBox="1"/>
            <p:nvPr/>
          </p:nvSpPr>
          <p:spPr>
            <a:xfrm>
              <a:off x="2449661" y="1514969"/>
              <a:ext cx="4354360" cy="3540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CE5CED0-8519-8518-BBD4-DFB86A159E72}"/>
                </a:ext>
              </a:extLst>
            </p:cNvPr>
            <p:cNvSpPr txBox="1"/>
            <p:nvPr/>
          </p:nvSpPr>
          <p:spPr>
            <a:xfrm>
              <a:off x="2449661" y="1825509"/>
              <a:ext cx="435436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36" name="Graphic 35" descr="Bullseye with solid fill">
            <a:extLst>
              <a:ext uri="{FF2B5EF4-FFF2-40B4-BE49-F238E27FC236}">
                <a16:creationId xmlns:a16="http://schemas.microsoft.com/office/drawing/2014/main" id="{43A38E61-3ACD-2848-AA84-68AA1EA5F6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19321" y="1463428"/>
            <a:ext cx="701207" cy="70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699FBA6-2BB3-0774-B28B-FE2422665FA6}"/>
              </a:ext>
            </a:extLst>
          </p:cNvPr>
          <p:cNvSpPr/>
          <p:nvPr/>
        </p:nvSpPr>
        <p:spPr>
          <a:xfrm>
            <a:off x="2163184" y="2487446"/>
            <a:ext cx="4927315" cy="98275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">
                <a:schemeClr val="accent2">
                  <a:lumMod val="75000"/>
                </a:schemeClr>
              </a:gs>
              <a:gs pos="12000">
                <a:schemeClr val="accent2"/>
              </a:gs>
              <a:gs pos="97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DFB216-5928-C50E-8774-9960FDCA1338}"/>
              </a:ext>
            </a:extLst>
          </p:cNvPr>
          <p:cNvSpPr/>
          <p:nvPr/>
        </p:nvSpPr>
        <p:spPr>
          <a:xfrm>
            <a:off x="1176666" y="2487446"/>
            <a:ext cx="986519" cy="98275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793C356-0A2E-BDE6-CB7A-ECD320D7541E}"/>
              </a:ext>
            </a:extLst>
          </p:cNvPr>
          <p:cNvGrpSpPr/>
          <p:nvPr/>
        </p:nvGrpSpPr>
        <p:grpSpPr>
          <a:xfrm>
            <a:off x="2430753" y="2592719"/>
            <a:ext cx="4354360" cy="772206"/>
            <a:chOff x="2430753" y="2662774"/>
            <a:chExt cx="4354360" cy="77220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522980D-94C4-A2EE-4AC4-9BE170CCA170}"/>
                </a:ext>
              </a:extLst>
            </p:cNvPr>
            <p:cNvSpPr txBox="1"/>
            <p:nvPr/>
          </p:nvSpPr>
          <p:spPr>
            <a:xfrm>
              <a:off x="2430753" y="2662774"/>
              <a:ext cx="4354360" cy="35402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1604061-0B83-A7B2-F1D2-88B583A9AA87}"/>
                </a:ext>
              </a:extLst>
            </p:cNvPr>
            <p:cNvSpPr txBox="1"/>
            <p:nvPr/>
          </p:nvSpPr>
          <p:spPr>
            <a:xfrm>
              <a:off x="2430753" y="2973315"/>
              <a:ext cx="435436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7" name="Graphic 36" descr="Clipboard Mixed with solid fill">
            <a:extLst>
              <a:ext uri="{FF2B5EF4-FFF2-40B4-BE49-F238E27FC236}">
                <a16:creationId xmlns:a16="http://schemas.microsoft.com/office/drawing/2014/main" id="{D3A7F38D-E140-6750-61E5-57448FCFBB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319321" y="2628219"/>
            <a:ext cx="701207" cy="70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435DE7D-6B88-BE8A-670F-A6DA1FA2926E}"/>
              </a:ext>
            </a:extLst>
          </p:cNvPr>
          <p:cNvSpPr/>
          <p:nvPr/>
        </p:nvSpPr>
        <p:spPr>
          <a:xfrm>
            <a:off x="2163184" y="3652237"/>
            <a:ext cx="4927315" cy="982753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5000">
                <a:schemeClr val="accent3">
                  <a:lumMod val="75000"/>
                </a:schemeClr>
              </a:gs>
              <a:gs pos="12000">
                <a:schemeClr val="accent3"/>
              </a:gs>
              <a:gs pos="97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03D124C-256D-9139-AAB7-C7FEFA9479F4}"/>
              </a:ext>
            </a:extLst>
          </p:cNvPr>
          <p:cNvSpPr/>
          <p:nvPr/>
        </p:nvSpPr>
        <p:spPr>
          <a:xfrm>
            <a:off x="1176666" y="3652237"/>
            <a:ext cx="986519" cy="98275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Graphic 37" descr="Users with solid fill">
            <a:extLst>
              <a:ext uri="{FF2B5EF4-FFF2-40B4-BE49-F238E27FC236}">
                <a16:creationId xmlns:a16="http://schemas.microsoft.com/office/drawing/2014/main" id="{01DBDABA-7FE1-820B-2615-068D9A58E5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319321" y="3793010"/>
            <a:ext cx="701207" cy="70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57377CC-2530-43BE-FEF1-78808556AD41}"/>
              </a:ext>
            </a:extLst>
          </p:cNvPr>
          <p:cNvSpPr/>
          <p:nvPr/>
        </p:nvSpPr>
        <p:spPr>
          <a:xfrm>
            <a:off x="2163184" y="4817027"/>
            <a:ext cx="4927315" cy="98275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">
                <a:schemeClr val="accent5">
                  <a:lumMod val="75000"/>
                </a:schemeClr>
              </a:gs>
              <a:gs pos="12000">
                <a:schemeClr val="accent5">
                  <a:alpha val="90000"/>
                </a:schemeClr>
              </a:gs>
              <a:gs pos="97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D55AC2-EAD4-2D6C-9B41-FDE6808B3F90}"/>
              </a:ext>
            </a:extLst>
          </p:cNvPr>
          <p:cNvSpPr/>
          <p:nvPr/>
        </p:nvSpPr>
        <p:spPr>
          <a:xfrm>
            <a:off x="1176666" y="4817027"/>
            <a:ext cx="986519" cy="98275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Graphic 20" descr="Trophy with solid fill">
            <a:extLst>
              <a:ext uri="{FF2B5EF4-FFF2-40B4-BE49-F238E27FC236}">
                <a16:creationId xmlns:a16="http://schemas.microsoft.com/office/drawing/2014/main" id="{1AB7C504-6DD7-D6A1-0082-D76D48CC51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319321" y="4957800"/>
            <a:ext cx="701207" cy="70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7AB7DD1A-A270-905E-F493-2DA3D067BDBE}"/>
              </a:ext>
            </a:extLst>
          </p:cNvPr>
          <p:cNvGrpSpPr/>
          <p:nvPr/>
        </p:nvGrpSpPr>
        <p:grpSpPr>
          <a:xfrm>
            <a:off x="2430753" y="3757510"/>
            <a:ext cx="4354360" cy="772206"/>
            <a:chOff x="2430753" y="2662774"/>
            <a:chExt cx="4354360" cy="77220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057EA95-2D80-C099-06AA-376AC27D7FF5}"/>
                </a:ext>
              </a:extLst>
            </p:cNvPr>
            <p:cNvSpPr txBox="1"/>
            <p:nvPr/>
          </p:nvSpPr>
          <p:spPr>
            <a:xfrm>
              <a:off x="2430753" y="2662774"/>
              <a:ext cx="4354360" cy="35402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E784CCD-8FF3-40F8-5A6B-4F380EF51334}"/>
                </a:ext>
              </a:extLst>
            </p:cNvPr>
            <p:cNvSpPr txBox="1"/>
            <p:nvPr/>
          </p:nvSpPr>
          <p:spPr>
            <a:xfrm>
              <a:off x="2430753" y="2973315"/>
              <a:ext cx="435436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E22D101-3826-5DBC-425B-A42423065C03}"/>
              </a:ext>
            </a:extLst>
          </p:cNvPr>
          <p:cNvGrpSpPr/>
          <p:nvPr/>
        </p:nvGrpSpPr>
        <p:grpSpPr>
          <a:xfrm>
            <a:off x="2430753" y="4922300"/>
            <a:ext cx="4354360" cy="772206"/>
            <a:chOff x="2430753" y="2662774"/>
            <a:chExt cx="4354360" cy="77220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FF48831-EF24-0D88-4B2F-0D6AAA5E8B9F}"/>
                </a:ext>
              </a:extLst>
            </p:cNvPr>
            <p:cNvSpPr txBox="1"/>
            <p:nvPr/>
          </p:nvSpPr>
          <p:spPr>
            <a:xfrm>
              <a:off x="2430753" y="2662774"/>
              <a:ext cx="4354360" cy="35402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6E251DF-191B-9737-4DB8-1CA57DF91F55}"/>
                </a:ext>
              </a:extLst>
            </p:cNvPr>
            <p:cNvSpPr txBox="1"/>
            <p:nvPr/>
          </p:nvSpPr>
          <p:spPr>
            <a:xfrm>
              <a:off x="2430753" y="2973315"/>
              <a:ext cx="435436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353F7F3C-1BD3-EBC5-A9FF-2BFA6274D231}"/>
              </a:ext>
            </a:extLst>
          </p:cNvPr>
          <p:cNvCxnSpPr>
            <a:cxnSpLocks/>
            <a:stCxn id="11" idx="3"/>
            <a:endCxn id="8" idx="1"/>
          </p:cNvCxnSpPr>
          <p:nvPr/>
        </p:nvCxnSpPr>
        <p:spPr>
          <a:xfrm flipV="1">
            <a:off x="7090499" y="3561897"/>
            <a:ext cx="1346919" cy="581717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CD7C09D9-F937-3D8E-697B-52FD25F0CA56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>
            <a:off x="7090499" y="2978823"/>
            <a:ext cx="1346919" cy="58307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2E672033-4284-A113-0288-865168FB9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Four-Block Hub &amp; Spoke – Slide Template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596C3B5-17F2-02D7-9874-D5F440508CAB}"/>
              </a:ext>
            </a:extLst>
          </p:cNvPr>
          <p:cNvSpPr/>
          <p:nvPr/>
        </p:nvSpPr>
        <p:spPr>
          <a:xfrm>
            <a:off x="8437418" y="2387724"/>
            <a:ext cx="2348346" cy="234834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cap="all" dirty="0">
                <a:solidFill>
                  <a:schemeClr val="tx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138661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9531</TotalTime>
  <Words>310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Four-Block Hub &amp; Spoke – Slide Template</vt:lpstr>
      <vt:lpstr>Four-Block Hub &amp; Spoke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Four-Block Hub &amp; Spoke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2025-08-05T23:19:03Z</dcterms:modified>
  <cp:category>Charts &amp; Diagrams;Text &amp; Tables</cp:category>
</cp:coreProperties>
</file>