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046E6-E5A4-15E8-667F-DCED38C56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D355F8-CB89-F86A-3FCE-BDB7D3A658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58A810-937F-6DC4-AAAD-ACAF9782F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852CF-1C79-5384-BFC1-20CFD83709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58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ACC88-4943-983F-DA94-06B16619D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BC5AAA-3EE8-9B47-DF4C-6B7A79E93F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3DD66A-7C6A-9110-24F9-6C69BCF11D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8DB51-F521-2D6F-BA2F-C417A9CEFD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48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91235-FD08-4736-398C-A9090514C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88C6BCC8-FFE5-6AEF-9CD8-63AC31D6815C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5317875" y="2326068"/>
            <a:ext cx="1890818" cy="533868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36BA292D-A7EC-DBF5-4C06-A5D26895033D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317875" y="4621196"/>
            <a:ext cx="1890818" cy="524501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2FAF9F-A3C4-87A3-F6CA-BAAA1B9364A0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5317875" y="3735883"/>
            <a:ext cx="1010188" cy="468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F565372-D4D9-8802-AB59-4B6DE8A7031C}"/>
              </a:ext>
            </a:extLst>
          </p:cNvPr>
          <p:cNvSpPr/>
          <p:nvPr/>
        </p:nvSpPr>
        <p:spPr>
          <a:xfrm>
            <a:off x="6328063" y="2859936"/>
            <a:ext cx="1761260" cy="176126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cap="all" dirty="0"/>
              <a:t>Lorem Ipsum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1DDED5-E6FF-3099-4D4C-E828FCFF7FAD}"/>
              </a:ext>
            </a:extLst>
          </p:cNvPr>
          <p:cNvSpPr/>
          <p:nvPr/>
        </p:nvSpPr>
        <p:spPr>
          <a:xfrm>
            <a:off x="2017126" y="1760920"/>
            <a:ext cx="3300749" cy="11302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9E15D-34BD-44CF-8385-454B778485D9}"/>
              </a:ext>
            </a:extLst>
          </p:cNvPr>
          <p:cNvSpPr/>
          <p:nvPr/>
        </p:nvSpPr>
        <p:spPr>
          <a:xfrm>
            <a:off x="882499" y="1760920"/>
            <a:ext cx="1134627" cy="11302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35D28B-6C08-0FC9-35C5-97F12F36DE90}"/>
              </a:ext>
            </a:extLst>
          </p:cNvPr>
          <p:cNvSpPr/>
          <p:nvPr/>
        </p:nvSpPr>
        <p:spPr>
          <a:xfrm>
            <a:off x="2017126" y="3170735"/>
            <a:ext cx="3300749" cy="113029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E4C429-8E1B-1437-9C85-CF2DE55D8223}"/>
              </a:ext>
            </a:extLst>
          </p:cNvPr>
          <p:cNvSpPr/>
          <p:nvPr/>
        </p:nvSpPr>
        <p:spPr>
          <a:xfrm>
            <a:off x="882499" y="3170735"/>
            <a:ext cx="1134627" cy="113029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AF51CF-FF23-53F8-149D-36CB7CE74064}"/>
              </a:ext>
            </a:extLst>
          </p:cNvPr>
          <p:cNvSpPr/>
          <p:nvPr/>
        </p:nvSpPr>
        <p:spPr>
          <a:xfrm>
            <a:off x="2017126" y="4580549"/>
            <a:ext cx="3300749" cy="113029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90EE7F-01B0-3E78-D441-696336784AF7}"/>
              </a:ext>
            </a:extLst>
          </p:cNvPr>
          <p:cNvSpPr/>
          <p:nvPr/>
        </p:nvSpPr>
        <p:spPr>
          <a:xfrm>
            <a:off x="882499" y="4580549"/>
            <a:ext cx="1134627" cy="113029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07BEDE3-AF3C-4A83-D111-A0A506072218}"/>
              </a:ext>
            </a:extLst>
          </p:cNvPr>
          <p:cNvGrpSpPr/>
          <p:nvPr/>
        </p:nvGrpSpPr>
        <p:grpSpPr>
          <a:xfrm>
            <a:off x="2165841" y="1811414"/>
            <a:ext cx="2993009" cy="1029307"/>
            <a:chOff x="8921977" y="1211372"/>
            <a:chExt cx="2926080" cy="116704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F2B143F-FADA-C1E3-B0DA-49C6A11D0179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DC74F9B-E9B3-A1CB-7F12-F86D779AEB5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4C5E0BB-C1FF-862B-917C-68AB20E170BA}"/>
              </a:ext>
            </a:extLst>
          </p:cNvPr>
          <p:cNvGrpSpPr/>
          <p:nvPr/>
        </p:nvGrpSpPr>
        <p:grpSpPr>
          <a:xfrm>
            <a:off x="2165841" y="3221229"/>
            <a:ext cx="2993009" cy="1029307"/>
            <a:chOff x="8921977" y="1211372"/>
            <a:chExt cx="2926080" cy="11670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82D28AC-F45D-A304-2B3C-B518C2EDDD0F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9AEEA1-88FD-B7B8-98D5-1451DDB32F1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DA9A4B8-A98B-5A37-4D53-AD1ECAFD7271}"/>
              </a:ext>
            </a:extLst>
          </p:cNvPr>
          <p:cNvGrpSpPr/>
          <p:nvPr/>
        </p:nvGrpSpPr>
        <p:grpSpPr>
          <a:xfrm>
            <a:off x="2165840" y="4631043"/>
            <a:ext cx="2993009" cy="1029307"/>
            <a:chOff x="8921977" y="1211372"/>
            <a:chExt cx="2926080" cy="116704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D62AABE-4FBE-60BD-D42D-AEA5FCA6CDF9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815664-BE16-4336-67B6-4F4B97A440A0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6" name="Graphic 35" descr="Graduation cap with solid fill">
            <a:extLst>
              <a:ext uri="{FF2B5EF4-FFF2-40B4-BE49-F238E27FC236}">
                <a16:creationId xmlns:a16="http://schemas.microsoft.com/office/drawing/2014/main" id="{81D464F4-01C0-982A-3E6F-3944AEC46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46572" y="1922828"/>
            <a:ext cx="806481" cy="8064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Lights On with solid fill">
            <a:extLst>
              <a:ext uri="{FF2B5EF4-FFF2-40B4-BE49-F238E27FC236}">
                <a16:creationId xmlns:a16="http://schemas.microsoft.com/office/drawing/2014/main" id="{70E12068-24A5-D894-3E2A-2C03C41553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46572" y="3332643"/>
            <a:ext cx="806481" cy="8064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7" descr="Upward trend with solid fill">
            <a:extLst>
              <a:ext uri="{FF2B5EF4-FFF2-40B4-BE49-F238E27FC236}">
                <a16:creationId xmlns:a16="http://schemas.microsoft.com/office/drawing/2014/main" id="{E451CD5E-5A23-3235-FC66-FF8DFAED5A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46572" y="4742457"/>
            <a:ext cx="806481" cy="8064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6941094-A8B1-E125-E725-F629DEC1F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Three-Block Hub &amp; Spoke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1604388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C0463-9B7F-E03C-D562-733F3C3E5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6CB6186E-8350-E96D-91B8-254DED3430EB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5317875" y="2334694"/>
            <a:ext cx="1890818" cy="533868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48395DD3-D0C1-D6D5-4027-FCED7C3AED8F}"/>
              </a:ext>
            </a:extLst>
          </p:cNvPr>
          <p:cNvCxnSpPr>
            <a:cxnSpLocks/>
            <a:stCxn id="11" idx="3"/>
            <a:endCxn id="8" idx="2"/>
          </p:cNvCxnSpPr>
          <p:nvPr/>
        </p:nvCxnSpPr>
        <p:spPr>
          <a:xfrm flipV="1">
            <a:off x="5317875" y="4629822"/>
            <a:ext cx="1890818" cy="524501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914C513-ECD1-668F-FB13-F6DD648ED762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5317875" y="3744509"/>
            <a:ext cx="1010188" cy="468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D59B84B-2F8C-23B8-74E0-29F5ABE1955D}"/>
              </a:ext>
            </a:extLst>
          </p:cNvPr>
          <p:cNvSpPr/>
          <p:nvPr/>
        </p:nvSpPr>
        <p:spPr>
          <a:xfrm>
            <a:off x="6328063" y="2868562"/>
            <a:ext cx="1761260" cy="176126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cap="all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6919FD-885A-E492-7760-32758B5C4AEC}"/>
              </a:ext>
            </a:extLst>
          </p:cNvPr>
          <p:cNvSpPr/>
          <p:nvPr/>
        </p:nvSpPr>
        <p:spPr>
          <a:xfrm>
            <a:off x="2017126" y="1769546"/>
            <a:ext cx="3300749" cy="11302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AE6660-02E0-6E5E-DA18-BA5D49A457B0}"/>
              </a:ext>
            </a:extLst>
          </p:cNvPr>
          <p:cNvSpPr/>
          <p:nvPr/>
        </p:nvSpPr>
        <p:spPr>
          <a:xfrm>
            <a:off x="882499" y="1769546"/>
            <a:ext cx="1134627" cy="11302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8C74E8-6DF7-6EAF-F947-FCE067E4162E}"/>
              </a:ext>
            </a:extLst>
          </p:cNvPr>
          <p:cNvSpPr/>
          <p:nvPr/>
        </p:nvSpPr>
        <p:spPr>
          <a:xfrm>
            <a:off x="2017126" y="3179361"/>
            <a:ext cx="3300749" cy="113029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842E9DA-9134-1340-3A0E-1792B45F8CCF}"/>
              </a:ext>
            </a:extLst>
          </p:cNvPr>
          <p:cNvSpPr/>
          <p:nvPr/>
        </p:nvSpPr>
        <p:spPr>
          <a:xfrm>
            <a:off x="882499" y="3179361"/>
            <a:ext cx="1134627" cy="113029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473F60-9E79-6895-3F6B-3D5D2B65833B}"/>
              </a:ext>
            </a:extLst>
          </p:cNvPr>
          <p:cNvSpPr/>
          <p:nvPr/>
        </p:nvSpPr>
        <p:spPr>
          <a:xfrm>
            <a:off x="2017126" y="4589175"/>
            <a:ext cx="3300749" cy="1130296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FB268B-9CD2-C25C-99AE-60E9A527023F}"/>
              </a:ext>
            </a:extLst>
          </p:cNvPr>
          <p:cNvSpPr/>
          <p:nvPr/>
        </p:nvSpPr>
        <p:spPr>
          <a:xfrm>
            <a:off x="882499" y="4589175"/>
            <a:ext cx="1134627" cy="113029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F6ABE15-60B7-8B70-1F00-3622F9B0EAC2}"/>
              </a:ext>
            </a:extLst>
          </p:cNvPr>
          <p:cNvGrpSpPr/>
          <p:nvPr/>
        </p:nvGrpSpPr>
        <p:grpSpPr>
          <a:xfrm>
            <a:off x="2165841" y="1820040"/>
            <a:ext cx="2993009" cy="1029307"/>
            <a:chOff x="8921977" y="1211372"/>
            <a:chExt cx="2926080" cy="116704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0D50897-1850-935B-148B-CBE08BEFD9E7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FC0ED82-B10E-B2BE-A3CC-69503E301F67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86F6812-EAFB-3CA7-601A-9A61684FDE1D}"/>
              </a:ext>
            </a:extLst>
          </p:cNvPr>
          <p:cNvGrpSpPr/>
          <p:nvPr/>
        </p:nvGrpSpPr>
        <p:grpSpPr>
          <a:xfrm>
            <a:off x="2165841" y="3229855"/>
            <a:ext cx="2993009" cy="1029307"/>
            <a:chOff x="8921977" y="1211372"/>
            <a:chExt cx="2926080" cy="116704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470E1CF-BFF9-6D7F-38DB-CEB99BDD4303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8CBF01B-5005-3372-34D0-5D9D83A3A51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A4604C4-6E2F-0EBA-E9F8-21329A9EE003}"/>
              </a:ext>
            </a:extLst>
          </p:cNvPr>
          <p:cNvGrpSpPr/>
          <p:nvPr/>
        </p:nvGrpSpPr>
        <p:grpSpPr>
          <a:xfrm>
            <a:off x="2165840" y="4639669"/>
            <a:ext cx="2993009" cy="1029307"/>
            <a:chOff x="8921977" y="1211372"/>
            <a:chExt cx="2926080" cy="116704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8ADAC7C-B950-8364-C877-7F92E912A303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6FEE600-00F5-B2C5-46B2-5EA174BD9CF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6" name="Graphic 35" descr="Graduation cap with solid fill">
            <a:extLst>
              <a:ext uri="{FF2B5EF4-FFF2-40B4-BE49-F238E27FC236}">
                <a16:creationId xmlns:a16="http://schemas.microsoft.com/office/drawing/2014/main" id="{4BEC88E1-F94B-1A65-DAD1-2DE31E412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46572" y="1931454"/>
            <a:ext cx="806481" cy="8064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Lights On with solid fill">
            <a:extLst>
              <a:ext uri="{FF2B5EF4-FFF2-40B4-BE49-F238E27FC236}">
                <a16:creationId xmlns:a16="http://schemas.microsoft.com/office/drawing/2014/main" id="{D8A6A8C3-7FF6-7635-092B-7AA18069A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46572" y="3341269"/>
            <a:ext cx="806481" cy="8064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7" descr="Upward trend with solid fill">
            <a:extLst>
              <a:ext uri="{FF2B5EF4-FFF2-40B4-BE49-F238E27FC236}">
                <a16:creationId xmlns:a16="http://schemas.microsoft.com/office/drawing/2014/main" id="{872BD6A7-D2E4-B430-0F03-6F6749BF14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46572" y="4751083"/>
            <a:ext cx="806481" cy="8064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61597B8-9152-D2F3-0C90-B85B4BC8A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Three-Block Hub &amp; Spoke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519540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10505</TotalTime>
  <Words>304</Words>
  <Application>Microsoft Office PowerPoint</Application>
  <PresentationFormat>On-screen Show (4:3)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Three-Block Hub &amp; Spoke – Slide Template</vt:lpstr>
      <vt:lpstr>Three-Block Hub &amp; Spoke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Three-Block Hub &amp; Spoke</dc:title>
  <dc:creator>PresentationGO.com</dc:creator>
  <dc:description>© Copyright PresentationGO.com - Do not distribute or sale without written permission.</dc:description>
  <cp:lastModifiedBy>Christophe Barroche</cp:lastModifiedBy>
  <cp:revision>35</cp:revision>
  <dcterms:created xsi:type="dcterms:W3CDTF">2014-11-26T05:14:11Z</dcterms:created>
  <dcterms:modified xsi:type="dcterms:W3CDTF">2025-08-05T23:16:40Z</dcterms:modified>
  <cp:category>Charts &amp; Diagrams;Text &amp; Tables</cp:category>
</cp:coreProperties>
</file>